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media/image24.jpg" ContentType="image/png"/>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58" r:id="rId3"/>
    <p:sldId id="275" r:id="rId4"/>
    <p:sldId id="274" r:id="rId5"/>
    <p:sldId id="270" r:id="rId6"/>
    <p:sldId id="271" r:id="rId7"/>
    <p:sldId id="261" r:id="rId8"/>
    <p:sldId id="272" r:id="rId9"/>
    <p:sldId id="276" r:id="rId10"/>
    <p:sldId id="277" r:id="rId11"/>
    <p:sldId id="278" r:id="rId12"/>
    <p:sldId id="265" r:id="rId13"/>
    <p:sldId id="259" r:id="rId14"/>
    <p:sldId id="264" r:id="rId15"/>
    <p:sldId id="273" r:id="rId16"/>
    <p:sldId id="279" r:id="rId17"/>
    <p:sldId id="280" r:id="rId18"/>
    <p:sldId id="294" r:id="rId19"/>
    <p:sldId id="282" r:id="rId20"/>
    <p:sldId id="281" r:id="rId21"/>
    <p:sldId id="284" r:id="rId22"/>
    <p:sldId id="293" r:id="rId23"/>
    <p:sldId id="285" r:id="rId24"/>
    <p:sldId id="286" r:id="rId25"/>
    <p:sldId id="287" r:id="rId26"/>
    <p:sldId id="288" r:id="rId27"/>
    <p:sldId id="296"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B809"/>
    <a:srgbClr val="323536"/>
    <a:srgbClr val="3336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BBAAD3-64C8-4B46-9209-C8B5B1D4BC13}" v="89" dt="2019-12-14T10:37:53.5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22" autoAdjust="0"/>
    <p:restoredTop sz="88283" autoAdjust="0"/>
  </p:normalViewPr>
  <p:slideViewPr>
    <p:cSldViewPr snapToGrid="0">
      <p:cViewPr varScale="1">
        <p:scale>
          <a:sx n="88" d="100"/>
          <a:sy n="88" d="100"/>
        </p:scale>
        <p:origin x="32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ng-ting wu" userId="5bd7e67a7b48eeda" providerId="LiveId" clId="{56CA828C-F907-4C63-AA99-10F584B77FF6}"/>
    <pc:docChg chg="undo redo custSel mod addSld delSld modSld sldOrd">
      <pc:chgData name="hung-ting wu" userId="5bd7e67a7b48eeda" providerId="LiveId" clId="{56CA828C-F907-4C63-AA99-10F584B77FF6}" dt="2019-12-05T08:56:16.408" v="8865" actId="20577"/>
      <pc:docMkLst>
        <pc:docMk/>
      </pc:docMkLst>
      <pc:sldChg chg="addSp delSp modSp modNotesTx">
        <pc:chgData name="hung-ting wu" userId="5bd7e67a7b48eeda" providerId="LiveId" clId="{56CA828C-F907-4C63-AA99-10F584B77FF6}" dt="2019-12-02T13:06:15.764" v="8463" actId="20577"/>
        <pc:sldMkLst>
          <pc:docMk/>
          <pc:sldMk cId="307356736" sldId="256"/>
        </pc:sldMkLst>
        <pc:spChg chg="mod">
          <ac:chgData name="hung-ting wu" userId="5bd7e67a7b48eeda" providerId="LiveId" clId="{56CA828C-F907-4C63-AA99-10F584B77FF6}" dt="2019-12-02T10:21:50.548" v="6968" actId="20577"/>
          <ac:spMkLst>
            <pc:docMk/>
            <pc:sldMk cId="307356736" sldId="256"/>
            <ac:spMk id="2" creationId="{ACB30359-1941-4B34-B095-3F9F2E0314A5}"/>
          </ac:spMkLst>
        </pc:spChg>
        <pc:spChg chg="mod">
          <ac:chgData name="hung-ting wu" userId="5bd7e67a7b48eeda" providerId="LiveId" clId="{56CA828C-F907-4C63-AA99-10F584B77FF6}" dt="2019-12-02T09:03:43.009" v="5963" actId="207"/>
          <ac:spMkLst>
            <pc:docMk/>
            <pc:sldMk cId="307356736" sldId="256"/>
            <ac:spMk id="3" creationId="{44D83CB3-BCBB-472D-A101-6A4C816A455B}"/>
          </ac:spMkLst>
        </pc:spChg>
        <pc:spChg chg="mod">
          <ac:chgData name="hung-ting wu" userId="5bd7e67a7b48eeda" providerId="LiveId" clId="{56CA828C-F907-4C63-AA99-10F584B77FF6}" dt="2019-12-01T18:41:29.307" v="1833" actId="20577"/>
          <ac:spMkLst>
            <pc:docMk/>
            <pc:sldMk cId="307356736" sldId="256"/>
            <ac:spMk id="4" creationId="{C8B4B1B8-2F5F-401E-8C15-3FCAE3A17C6F}"/>
          </ac:spMkLst>
        </pc:spChg>
        <pc:spChg chg="add del mod">
          <ac:chgData name="hung-ting wu" userId="5bd7e67a7b48eeda" providerId="LiveId" clId="{56CA828C-F907-4C63-AA99-10F584B77FF6}" dt="2019-11-28T22:02:33.853" v="70" actId="931"/>
          <ac:spMkLst>
            <pc:docMk/>
            <pc:sldMk cId="307356736" sldId="256"/>
            <ac:spMk id="6" creationId="{6E46C0E8-1A46-4B73-8AEA-AAB4D6193D49}"/>
          </ac:spMkLst>
        </pc:spChg>
        <pc:picChg chg="add del mod">
          <ac:chgData name="hung-ting wu" userId="5bd7e67a7b48eeda" providerId="LiveId" clId="{56CA828C-F907-4C63-AA99-10F584B77FF6}" dt="2019-11-28T22:02:33.853" v="70" actId="931"/>
          <ac:picMkLst>
            <pc:docMk/>
            <pc:sldMk cId="307356736" sldId="256"/>
            <ac:picMk id="5" creationId="{23F1A343-2E2E-4966-828B-0F97AA84D81E}"/>
          </ac:picMkLst>
        </pc:picChg>
        <pc:picChg chg="add del mod">
          <ac:chgData name="hung-ting wu" userId="5bd7e67a7b48eeda" providerId="LiveId" clId="{56CA828C-F907-4C63-AA99-10F584B77FF6}" dt="2019-12-01T18:36:54.377" v="1639" actId="478"/>
          <ac:picMkLst>
            <pc:docMk/>
            <pc:sldMk cId="307356736" sldId="256"/>
            <ac:picMk id="6" creationId="{1D42D52A-7537-40FB-9488-9C1545043312}"/>
          </ac:picMkLst>
        </pc:picChg>
        <pc:picChg chg="add del mod">
          <ac:chgData name="hung-ting wu" userId="5bd7e67a7b48eeda" providerId="LiveId" clId="{56CA828C-F907-4C63-AA99-10F584B77FF6}" dt="2019-12-01T18:37:59.692" v="1644" actId="931"/>
          <ac:picMkLst>
            <pc:docMk/>
            <pc:sldMk cId="307356736" sldId="256"/>
            <ac:picMk id="8" creationId="{64F0BA6C-8E96-467B-9C5E-4A9C7E21C231}"/>
          </ac:picMkLst>
        </pc:picChg>
        <pc:picChg chg="add mod ord">
          <ac:chgData name="hung-ting wu" userId="5bd7e67a7b48eeda" providerId="LiveId" clId="{56CA828C-F907-4C63-AA99-10F584B77FF6}" dt="2019-12-01T18:46:02.222" v="2168" actId="14861"/>
          <ac:picMkLst>
            <pc:docMk/>
            <pc:sldMk cId="307356736" sldId="256"/>
            <ac:picMk id="10" creationId="{BE282DDC-F9D4-436B-A5EA-ACE22E65BB9E}"/>
          </ac:picMkLst>
        </pc:picChg>
      </pc:sldChg>
      <pc:sldChg chg="del">
        <pc:chgData name="hung-ting wu" userId="5bd7e67a7b48eeda" providerId="LiveId" clId="{56CA828C-F907-4C63-AA99-10F584B77FF6}" dt="2019-12-02T08:22:49.143" v="5747" actId="2696"/>
        <pc:sldMkLst>
          <pc:docMk/>
          <pc:sldMk cId="265239473" sldId="257"/>
        </pc:sldMkLst>
      </pc:sldChg>
      <pc:sldChg chg="addSp delSp modSp modNotesTx">
        <pc:chgData name="hung-ting wu" userId="5bd7e67a7b48eeda" providerId="LiveId" clId="{56CA828C-F907-4C63-AA99-10F584B77FF6}" dt="2019-12-02T13:07:10.242" v="8513" actId="20577"/>
        <pc:sldMkLst>
          <pc:docMk/>
          <pc:sldMk cId="4274993945" sldId="258"/>
        </pc:sldMkLst>
        <pc:spChg chg="mod">
          <ac:chgData name="hung-ting wu" userId="5bd7e67a7b48eeda" providerId="LiveId" clId="{56CA828C-F907-4C63-AA99-10F584B77FF6}" dt="2019-12-01T22:02:15.915" v="3091" actId="113"/>
          <ac:spMkLst>
            <pc:docMk/>
            <pc:sldMk cId="4274993945" sldId="258"/>
            <ac:spMk id="2" creationId="{2C89D15D-0340-4916-9E10-CBB2E0101281}"/>
          </ac:spMkLst>
        </pc:spChg>
        <pc:spChg chg="mod">
          <ac:chgData name="hung-ting wu" userId="5bd7e67a7b48eeda" providerId="LiveId" clId="{56CA828C-F907-4C63-AA99-10F584B77FF6}" dt="2019-12-02T12:07:07.224" v="7615" actId="20577"/>
          <ac:spMkLst>
            <pc:docMk/>
            <pc:sldMk cId="4274993945" sldId="258"/>
            <ac:spMk id="3" creationId="{0697DB93-689A-4525-9FDB-393D3163D97D}"/>
          </ac:spMkLst>
        </pc:spChg>
        <pc:spChg chg="add mod">
          <ac:chgData name="hung-ting wu" userId="5bd7e67a7b48eeda" providerId="LiveId" clId="{56CA828C-F907-4C63-AA99-10F584B77FF6}" dt="2019-12-01T22:01:51.966" v="3088" actId="14100"/>
          <ac:spMkLst>
            <pc:docMk/>
            <pc:sldMk cId="4274993945" sldId="258"/>
            <ac:spMk id="9" creationId="{5C12CCA3-BF78-46CB-B18B-43E93D86C8B5}"/>
          </ac:spMkLst>
        </pc:spChg>
        <pc:spChg chg="add mod">
          <ac:chgData name="hung-ting wu" userId="5bd7e67a7b48eeda" providerId="LiveId" clId="{56CA828C-F907-4C63-AA99-10F584B77FF6}" dt="2019-12-01T22:01:58.758" v="3089" actId="1076"/>
          <ac:spMkLst>
            <pc:docMk/>
            <pc:sldMk cId="4274993945" sldId="258"/>
            <ac:spMk id="10" creationId="{F47655BE-D478-47AA-B111-0C3F39FC8D67}"/>
          </ac:spMkLst>
        </pc:spChg>
        <pc:picChg chg="add del mod ord">
          <ac:chgData name="hung-ting wu" userId="5bd7e67a7b48eeda" providerId="LiveId" clId="{56CA828C-F907-4C63-AA99-10F584B77FF6}" dt="2019-12-01T19:51:19.233" v="2533"/>
          <ac:picMkLst>
            <pc:docMk/>
            <pc:sldMk cId="4274993945" sldId="258"/>
            <ac:picMk id="5" creationId="{F4F9DBF8-D7CD-4F93-9211-FCA640A413D2}"/>
          </ac:picMkLst>
        </pc:picChg>
        <pc:picChg chg="add mod ord">
          <ac:chgData name="hung-ting wu" userId="5bd7e67a7b48eeda" providerId="LiveId" clId="{56CA828C-F907-4C63-AA99-10F584B77FF6}" dt="2019-12-01T22:01:47.366" v="3086" actId="1076"/>
          <ac:picMkLst>
            <pc:docMk/>
            <pc:sldMk cId="4274993945" sldId="258"/>
            <ac:picMk id="7" creationId="{FD324E19-E034-45D4-851F-C8F22668C834}"/>
          </ac:picMkLst>
        </pc:picChg>
        <pc:picChg chg="add del mod">
          <ac:chgData name="hung-ting wu" userId="5bd7e67a7b48eeda" providerId="LiveId" clId="{56CA828C-F907-4C63-AA99-10F584B77FF6}" dt="2019-12-01T19:51:55.051" v="2547"/>
          <ac:picMkLst>
            <pc:docMk/>
            <pc:sldMk cId="4274993945" sldId="258"/>
            <ac:picMk id="8" creationId="{7BB8FBBC-42D3-4115-A8FE-E1F7976BDE2A}"/>
          </ac:picMkLst>
        </pc:picChg>
      </pc:sldChg>
      <pc:sldChg chg="addSp delSp modSp ord modNotesTx">
        <pc:chgData name="hung-ting wu" userId="5bd7e67a7b48eeda" providerId="LiveId" clId="{56CA828C-F907-4C63-AA99-10F584B77FF6}" dt="2019-12-02T11:05:52.534" v="7388" actId="20577"/>
        <pc:sldMkLst>
          <pc:docMk/>
          <pc:sldMk cId="4105312172" sldId="259"/>
        </pc:sldMkLst>
        <pc:spChg chg="mod">
          <ac:chgData name="hung-ting wu" userId="5bd7e67a7b48eeda" providerId="LiveId" clId="{56CA828C-F907-4C63-AA99-10F584B77FF6}" dt="2019-12-02T05:50:06.653" v="4279" actId="207"/>
          <ac:spMkLst>
            <pc:docMk/>
            <pc:sldMk cId="4105312172" sldId="259"/>
            <ac:spMk id="2" creationId="{2C89D15D-0340-4916-9E10-CBB2E0101281}"/>
          </ac:spMkLst>
        </pc:spChg>
        <pc:spChg chg="mod">
          <ac:chgData name="hung-ting wu" userId="5bd7e67a7b48eeda" providerId="LiveId" clId="{56CA828C-F907-4C63-AA99-10F584B77FF6}" dt="2019-12-02T10:11:00.148" v="6950" actId="20577"/>
          <ac:spMkLst>
            <pc:docMk/>
            <pc:sldMk cId="4105312172" sldId="259"/>
            <ac:spMk id="3" creationId="{0697DB93-689A-4525-9FDB-393D3163D97D}"/>
          </ac:spMkLst>
        </pc:spChg>
        <pc:spChg chg="add del">
          <ac:chgData name="hung-ting wu" userId="5bd7e67a7b48eeda" providerId="LiveId" clId="{56CA828C-F907-4C63-AA99-10F584B77FF6}" dt="2019-11-29T07:58:01.320" v="80"/>
          <ac:spMkLst>
            <pc:docMk/>
            <pc:sldMk cId="4105312172" sldId="259"/>
            <ac:spMk id="10" creationId="{185BE082-814C-4E23-8494-2240978A2EB7}"/>
          </ac:spMkLst>
        </pc:spChg>
        <pc:spChg chg="mod">
          <ac:chgData name="hung-ting wu" userId="5bd7e67a7b48eeda" providerId="LiveId" clId="{56CA828C-F907-4C63-AA99-10F584B77FF6}" dt="2019-12-01T19:28:02.738" v="2294" actId="1076"/>
          <ac:spMkLst>
            <pc:docMk/>
            <pc:sldMk cId="4105312172" sldId="259"/>
            <ac:spMk id="13" creationId="{D265DA68-5AD7-4BF8-8354-216DFCF5089D}"/>
          </ac:spMkLst>
        </pc:spChg>
        <pc:graphicFrameChg chg="add del">
          <ac:chgData name="hung-ting wu" userId="5bd7e67a7b48eeda" providerId="LiveId" clId="{56CA828C-F907-4C63-AA99-10F584B77FF6}" dt="2019-11-29T07:58:01.320" v="80"/>
          <ac:graphicFrameMkLst>
            <pc:docMk/>
            <pc:sldMk cId="4105312172" sldId="259"/>
            <ac:graphicFrameMk id="4" creationId="{5F2B648A-C99A-4834-8026-B7719DB67E86}"/>
          </ac:graphicFrameMkLst>
        </pc:graphicFrameChg>
        <pc:graphicFrameChg chg="add del">
          <ac:chgData name="hung-ting wu" userId="5bd7e67a7b48eeda" providerId="LiveId" clId="{56CA828C-F907-4C63-AA99-10F584B77FF6}" dt="2019-11-29T07:58:01.320" v="80"/>
          <ac:graphicFrameMkLst>
            <pc:docMk/>
            <pc:sldMk cId="4105312172" sldId="259"/>
            <ac:graphicFrameMk id="5" creationId="{CFBFD4AB-2BF1-4E79-8995-0F93DC9A81EA}"/>
          </ac:graphicFrameMkLst>
        </pc:graphicFrameChg>
        <pc:graphicFrameChg chg="add del mod">
          <ac:chgData name="hung-ting wu" userId="5bd7e67a7b48eeda" providerId="LiveId" clId="{56CA828C-F907-4C63-AA99-10F584B77FF6}" dt="2019-11-29T07:58:01.320" v="80"/>
          <ac:graphicFrameMkLst>
            <pc:docMk/>
            <pc:sldMk cId="4105312172" sldId="259"/>
            <ac:graphicFrameMk id="6" creationId="{8D690ECC-B881-470F-9152-E1F2E3EEF47B}"/>
          </ac:graphicFrameMkLst>
        </pc:graphicFrameChg>
        <pc:graphicFrameChg chg="add del mod">
          <ac:chgData name="hung-ting wu" userId="5bd7e67a7b48eeda" providerId="LiveId" clId="{56CA828C-F907-4C63-AA99-10F584B77FF6}" dt="2019-11-29T07:58:01.320" v="80"/>
          <ac:graphicFrameMkLst>
            <pc:docMk/>
            <pc:sldMk cId="4105312172" sldId="259"/>
            <ac:graphicFrameMk id="7" creationId="{8FBEC4C4-1F78-4036-9ECE-B1AE80106116}"/>
          </ac:graphicFrameMkLst>
        </pc:graphicFrameChg>
        <pc:graphicFrameChg chg="add del mod">
          <ac:chgData name="hung-ting wu" userId="5bd7e67a7b48eeda" providerId="LiveId" clId="{56CA828C-F907-4C63-AA99-10F584B77FF6}" dt="2019-11-29T07:58:01.320" v="80"/>
          <ac:graphicFrameMkLst>
            <pc:docMk/>
            <pc:sldMk cId="4105312172" sldId="259"/>
            <ac:graphicFrameMk id="8" creationId="{F1B8E6C9-0C37-45F8-83C0-5CC8B90E83AE}"/>
          </ac:graphicFrameMkLst>
        </pc:graphicFrameChg>
        <pc:graphicFrameChg chg="add del mod">
          <ac:chgData name="hung-ting wu" userId="5bd7e67a7b48eeda" providerId="LiveId" clId="{56CA828C-F907-4C63-AA99-10F584B77FF6}" dt="2019-11-29T07:58:01.320" v="80"/>
          <ac:graphicFrameMkLst>
            <pc:docMk/>
            <pc:sldMk cId="4105312172" sldId="259"/>
            <ac:graphicFrameMk id="9" creationId="{19D4B150-2139-452B-8DEE-4107F5031171}"/>
          </ac:graphicFrameMkLst>
        </pc:graphicFrameChg>
        <pc:picChg chg="add mod ord">
          <ac:chgData name="hung-ting wu" userId="5bd7e67a7b48eeda" providerId="LiveId" clId="{56CA828C-F907-4C63-AA99-10F584B77FF6}" dt="2019-12-01T21:57:39.068" v="2982" actId="1076"/>
          <ac:picMkLst>
            <pc:docMk/>
            <pc:sldMk cId="4105312172" sldId="259"/>
            <ac:picMk id="12" creationId="{A4AA8360-E9F4-4F0E-93C9-FB5EADA44D39}"/>
          </ac:picMkLst>
        </pc:picChg>
        <pc:picChg chg="add del">
          <ac:chgData name="hung-ting wu" userId="5bd7e67a7b48eeda" providerId="LiveId" clId="{56CA828C-F907-4C63-AA99-10F584B77FF6}" dt="2019-11-29T07:58:01.320" v="80"/>
          <ac:picMkLst>
            <pc:docMk/>
            <pc:sldMk cId="4105312172" sldId="259"/>
            <ac:picMk id="1025" creationId="{649F7DE2-DB1C-4A44-96DA-491D7057E867}"/>
          </ac:picMkLst>
        </pc:picChg>
        <pc:picChg chg="add del">
          <ac:chgData name="hung-ting wu" userId="5bd7e67a7b48eeda" providerId="LiveId" clId="{56CA828C-F907-4C63-AA99-10F584B77FF6}" dt="2019-11-29T07:58:01.320" v="80"/>
          <ac:picMkLst>
            <pc:docMk/>
            <pc:sldMk cId="4105312172" sldId="259"/>
            <ac:picMk id="1030" creationId="{A1AE97EE-AFF9-4622-ADC7-D5FCFF37431B}"/>
          </ac:picMkLst>
        </pc:picChg>
      </pc:sldChg>
      <pc:sldChg chg="modSp del ord">
        <pc:chgData name="hung-ting wu" userId="5bd7e67a7b48eeda" providerId="LiveId" clId="{56CA828C-F907-4C63-AA99-10F584B77FF6}" dt="2019-12-01T22:00:00.416" v="3003" actId="2696"/>
        <pc:sldMkLst>
          <pc:docMk/>
          <pc:sldMk cId="3957269865" sldId="260"/>
        </pc:sldMkLst>
        <pc:spChg chg="mod">
          <ac:chgData name="hung-ting wu" userId="5bd7e67a7b48eeda" providerId="LiveId" clId="{56CA828C-F907-4C63-AA99-10F584B77FF6}" dt="2019-11-28T21:58:43.959" v="38" actId="20577"/>
          <ac:spMkLst>
            <pc:docMk/>
            <pc:sldMk cId="3957269865" sldId="260"/>
            <ac:spMk id="2" creationId="{2C89D15D-0340-4916-9E10-CBB2E0101281}"/>
          </ac:spMkLst>
        </pc:spChg>
      </pc:sldChg>
      <pc:sldChg chg="modSp add ord modNotesTx">
        <pc:chgData name="hung-ting wu" userId="5bd7e67a7b48eeda" providerId="LiveId" clId="{56CA828C-F907-4C63-AA99-10F584B77FF6}" dt="2019-12-02T12:38:16.311" v="7872" actId="20577"/>
        <pc:sldMkLst>
          <pc:docMk/>
          <pc:sldMk cId="279651688" sldId="261"/>
        </pc:sldMkLst>
        <pc:spChg chg="mod">
          <ac:chgData name="hung-ting wu" userId="5bd7e67a7b48eeda" providerId="LiveId" clId="{56CA828C-F907-4C63-AA99-10F584B77FF6}" dt="2019-12-02T06:20:49.320" v="5391" actId="20577"/>
          <ac:spMkLst>
            <pc:docMk/>
            <pc:sldMk cId="279651688" sldId="261"/>
            <ac:spMk id="2" creationId="{2C89D15D-0340-4916-9E10-CBB2E0101281}"/>
          </ac:spMkLst>
        </pc:spChg>
        <pc:spChg chg="mod">
          <ac:chgData name="hung-ting wu" userId="5bd7e67a7b48eeda" providerId="LiveId" clId="{56CA828C-F907-4C63-AA99-10F584B77FF6}" dt="2019-12-02T06:24:12.823" v="5399" actId="20577"/>
          <ac:spMkLst>
            <pc:docMk/>
            <pc:sldMk cId="279651688" sldId="261"/>
            <ac:spMk id="3" creationId="{0697DB93-689A-4525-9FDB-393D3163D97D}"/>
          </ac:spMkLst>
        </pc:spChg>
        <pc:spChg chg="mod">
          <ac:chgData name="hung-ting wu" userId="5bd7e67a7b48eeda" providerId="LiveId" clId="{56CA828C-F907-4C63-AA99-10F584B77FF6}" dt="2019-12-02T06:29:27.741" v="5473" actId="693"/>
          <ac:spMkLst>
            <pc:docMk/>
            <pc:sldMk cId="279651688" sldId="261"/>
            <ac:spMk id="11" creationId="{5DDB813F-FEC7-48AD-B782-F639971A7BE6}"/>
          </ac:spMkLst>
        </pc:spChg>
      </pc:sldChg>
      <pc:sldChg chg="addSp delSp modSp del ord modNotesTx">
        <pc:chgData name="hung-ting wu" userId="5bd7e67a7b48eeda" providerId="LiveId" clId="{56CA828C-F907-4C63-AA99-10F584B77FF6}" dt="2019-12-01T23:31:41.187" v="4033" actId="2696"/>
        <pc:sldMkLst>
          <pc:docMk/>
          <pc:sldMk cId="1958521000" sldId="261"/>
        </pc:sldMkLst>
        <pc:spChg chg="mod">
          <ac:chgData name="hung-ting wu" userId="5bd7e67a7b48eeda" providerId="LiveId" clId="{56CA828C-F907-4C63-AA99-10F584B77FF6}" dt="2019-12-01T21:59:31.711" v="3002" actId="1076"/>
          <ac:spMkLst>
            <pc:docMk/>
            <pc:sldMk cId="1958521000" sldId="261"/>
            <ac:spMk id="2" creationId="{2C89D15D-0340-4916-9E10-CBB2E0101281}"/>
          </ac:spMkLst>
        </pc:spChg>
        <pc:spChg chg="mod">
          <ac:chgData name="hung-ting wu" userId="5bd7e67a7b48eeda" providerId="LiveId" clId="{56CA828C-F907-4C63-AA99-10F584B77FF6}" dt="2019-12-01T21:47:24.844" v="2965" actId="12"/>
          <ac:spMkLst>
            <pc:docMk/>
            <pc:sldMk cId="1958521000" sldId="261"/>
            <ac:spMk id="3" creationId="{0697DB93-689A-4525-9FDB-393D3163D97D}"/>
          </ac:spMkLst>
        </pc:spChg>
        <pc:spChg chg="add mod">
          <ac:chgData name="hung-ting wu" userId="5bd7e67a7b48eeda" providerId="LiveId" clId="{56CA828C-F907-4C63-AA99-10F584B77FF6}" dt="2019-12-01T22:02:46.178" v="3103" actId="1076"/>
          <ac:spMkLst>
            <pc:docMk/>
            <pc:sldMk cId="1958521000" sldId="261"/>
            <ac:spMk id="11" creationId="{5DDB813F-FEC7-48AD-B782-F639971A7BE6}"/>
          </ac:spMkLst>
        </pc:spChg>
        <pc:picChg chg="add del mod">
          <ac:chgData name="hung-ting wu" userId="5bd7e67a7b48eeda" providerId="LiveId" clId="{56CA828C-F907-4C63-AA99-10F584B77FF6}" dt="2019-12-01T21:31:08.218" v="2676"/>
          <ac:picMkLst>
            <pc:docMk/>
            <pc:sldMk cId="1958521000" sldId="261"/>
            <ac:picMk id="6" creationId="{F9C7E755-9D0E-4C03-A01B-A8D6F9331D8D}"/>
          </ac:picMkLst>
        </pc:picChg>
        <pc:picChg chg="add del mod">
          <ac:chgData name="hung-ting wu" userId="5bd7e67a7b48eeda" providerId="LiveId" clId="{56CA828C-F907-4C63-AA99-10F584B77FF6}" dt="2019-12-01T21:35:15.629" v="2770" actId="478"/>
          <ac:picMkLst>
            <pc:docMk/>
            <pc:sldMk cId="1958521000" sldId="261"/>
            <ac:picMk id="8" creationId="{F2A02257-314E-41E1-9BCA-206597998158}"/>
          </ac:picMkLst>
        </pc:picChg>
        <pc:picChg chg="add mod">
          <ac:chgData name="hung-ting wu" userId="5bd7e67a7b48eeda" providerId="LiveId" clId="{56CA828C-F907-4C63-AA99-10F584B77FF6}" dt="2019-12-01T22:15:51.384" v="3104" actId="1076"/>
          <ac:picMkLst>
            <pc:docMk/>
            <pc:sldMk cId="1958521000" sldId="261"/>
            <ac:picMk id="10" creationId="{B438FEE1-37F2-43CA-89EA-D0DA86021DC5}"/>
          </ac:picMkLst>
        </pc:picChg>
      </pc:sldChg>
      <pc:sldChg chg="modSp del modNotesTx">
        <pc:chgData name="hung-ting wu" userId="5bd7e67a7b48eeda" providerId="LiveId" clId="{56CA828C-F907-4C63-AA99-10F584B77FF6}" dt="2019-12-02T08:46:11.993" v="5870" actId="2696"/>
        <pc:sldMkLst>
          <pc:docMk/>
          <pc:sldMk cId="2672310573" sldId="262"/>
        </pc:sldMkLst>
        <pc:spChg chg="mod">
          <ac:chgData name="hung-ting wu" userId="5bd7e67a7b48eeda" providerId="LiveId" clId="{56CA828C-F907-4C63-AA99-10F584B77FF6}" dt="2019-11-29T08:27:35.501" v="706" actId="20577"/>
          <ac:spMkLst>
            <pc:docMk/>
            <pc:sldMk cId="2672310573" sldId="262"/>
            <ac:spMk id="2" creationId="{2C89D15D-0340-4916-9E10-CBB2E0101281}"/>
          </ac:spMkLst>
        </pc:spChg>
        <pc:spChg chg="mod">
          <ac:chgData name="hung-ting wu" userId="5bd7e67a7b48eeda" providerId="LiveId" clId="{56CA828C-F907-4C63-AA99-10F584B77FF6}" dt="2019-12-02T06:11:21.069" v="5132" actId="20577"/>
          <ac:spMkLst>
            <pc:docMk/>
            <pc:sldMk cId="2672310573" sldId="262"/>
            <ac:spMk id="3" creationId="{0697DB93-689A-4525-9FDB-393D3163D97D}"/>
          </ac:spMkLst>
        </pc:spChg>
      </pc:sldChg>
      <pc:sldChg chg="modSp add del">
        <pc:chgData name="hung-ting wu" userId="5bd7e67a7b48eeda" providerId="LiveId" clId="{56CA828C-F907-4C63-AA99-10F584B77FF6}" dt="2019-12-02T09:02:33.284" v="5962" actId="2696"/>
        <pc:sldMkLst>
          <pc:docMk/>
          <pc:sldMk cId="81038502" sldId="263"/>
        </pc:sldMkLst>
        <pc:spChg chg="mod">
          <ac:chgData name="hung-ting wu" userId="5bd7e67a7b48eeda" providerId="LiveId" clId="{56CA828C-F907-4C63-AA99-10F584B77FF6}" dt="2019-11-29T08:24:22.226" v="517" actId="20577"/>
          <ac:spMkLst>
            <pc:docMk/>
            <pc:sldMk cId="81038502" sldId="263"/>
            <ac:spMk id="2" creationId="{2C89D15D-0340-4916-9E10-CBB2E0101281}"/>
          </ac:spMkLst>
        </pc:spChg>
        <pc:spChg chg="mod">
          <ac:chgData name="hung-ting wu" userId="5bd7e67a7b48eeda" providerId="LiveId" clId="{56CA828C-F907-4C63-AA99-10F584B77FF6}" dt="2019-12-01T23:33:18.757" v="4084" actId="20577"/>
          <ac:spMkLst>
            <pc:docMk/>
            <pc:sldMk cId="81038502" sldId="263"/>
            <ac:spMk id="3" creationId="{0697DB93-689A-4525-9FDB-393D3163D97D}"/>
          </ac:spMkLst>
        </pc:spChg>
      </pc:sldChg>
      <pc:sldChg chg="addSp modSp add ord modNotesTx">
        <pc:chgData name="hung-ting wu" userId="5bd7e67a7b48eeda" providerId="LiveId" clId="{56CA828C-F907-4C63-AA99-10F584B77FF6}" dt="2019-12-02T12:47:45.133" v="8403" actId="20577"/>
        <pc:sldMkLst>
          <pc:docMk/>
          <pc:sldMk cId="3481285687" sldId="264"/>
        </pc:sldMkLst>
        <pc:spChg chg="mod">
          <ac:chgData name="hung-ting wu" userId="5bd7e67a7b48eeda" providerId="LiveId" clId="{56CA828C-F907-4C63-AA99-10F584B77FF6}" dt="2019-12-02T10:10:17.148" v="6942" actId="113"/>
          <ac:spMkLst>
            <pc:docMk/>
            <pc:sldMk cId="3481285687" sldId="264"/>
            <ac:spMk id="2" creationId="{2C89D15D-0340-4916-9E10-CBB2E0101281}"/>
          </ac:spMkLst>
        </pc:spChg>
        <pc:spChg chg="mod">
          <ac:chgData name="hung-ting wu" userId="5bd7e67a7b48eeda" providerId="LiveId" clId="{56CA828C-F907-4C63-AA99-10F584B77FF6}" dt="2019-12-02T10:09:45.243" v="6939" actId="14100"/>
          <ac:spMkLst>
            <pc:docMk/>
            <pc:sldMk cId="3481285687" sldId="264"/>
            <ac:spMk id="3" creationId="{0697DB93-689A-4525-9FDB-393D3163D97D}"/>
          </ac:spMkLst>
        </pc:spChg>
        <pc:picChg chg="add mod">
          <ac:chgData name="hung-ting wu" userId="5bd7e67a7b48eeda" providerId="LiveId" clId="{56CA828C-F907-4C63-AA99-10F584B77FF6}" dt="2019-12-02T09:33:08.831" v="6427" actId="14100"/>
          <ac:picMkLst>
            <pc:docMk/>
            <pc:sldMk cId="3481285687" sldId="264"/>
            <ac:picMk id="6" creationId="{2B5C54EC-A09F-48F1-87B8-29B99996A723}"/>
          </ac:picMkLst>
        </pc:picChg>
      </pc:sldChg>
      <pc:sldChg chg="addSp delSp modSp add ord modNotesTx">
        <pc:chgData name="hung-ting wu" userId="5bd7e67a7b48eeda" providerId="LiveId" clId="{56CA828C-F907-4C63-AA99-10F584B77FF6}" dt="2019-12-02T12:46:03.159" v="8382" actId="20577"/>
        <pc:sldMkLst>
          <pc:docMk/>
          <pc:sldMk cId="938088365" sldId="265"/>
        </pc:sldMkLst>
        <pc:spChg chg="mod">
          <ac:chgData name="hung-ting wu" userId="5bd7e67a7b48eeda" providerId="LiveId" clId="{56CA828C-F907-4C63-AA99-10F584B77FF6}" dt="2019-12-02T10:31:02.013" v="7126" actId="20577"/>
          <ac:spMkLst>
            <pc:docMk/>
            <pc:sldMk cId="938088365" sldId="265"/>
            <ac:spMk id="2" creationId="{87216E3B-F30F-4AAA-B40A-86E5916FBDB7}"/>
          </ac:spMkLst>
        </pc:spChg>
        <pc:spChg chg="del">
          <ac:chgData name="hung-ting wu" userId="5bd7e67a7b48eeda" providerId="LiveId" clId="{56CA828C-F907-4C63-AA99-10F584B77FF6}" dt="2019-11-29T13:29:26.384" v="1117" actId="931"/>
          <ac:spMkLst>
            <pc:docMk/>
            <pc:sldMk cId="938088365" sldId="265"/>
            <ac:spMk id="3" creationId="{888CE027-4607-43BC-8854-C1771B6CFE76}"/>
          </ac:spMkLst>
        </pc:spChg>
        <pc:spChg chg="add mod">
          <ac:chgData name="hung-ting wu" userId="5bd7e67a7b48eeda" providerId="LiveId" clId="{56CA828C-F907-4C63-AA99-10F584B77FF6}" dt="2019-12-02T10:31:09.121" v="7128" actId="1076"/>
          <ac:spMkLst>
            <pc:docMk/>
            <pc:sldMk cId="938088365" sldId="265"/>
            <ac:spMk id="7" creationId="{19038FD5-F0F9-406B-B556-2E87D2C23F69}"/>
          </ac:spMkLst>
        </pc:spChg>
        <pc:spChg chg="add mod">
          <ac:chgData name="hung-ting wu" userId="5bd7e67a7b48eeda" providerId="LiveId" clId="{56CA828C-F907-4C63-AA99-10F584B77FF6}" dt="2019-12-02T10:31:12.164" v="7129" actId="1076"/>
          <ac:spMkLst>
            <pc:docMk/>
            <pc:sldMk cId="938088365" sldId="265"/>
            <ac:spMk id="8" creationId="{64C6FF60-4E26-43F2-B53E-ABBA19C4C01B}"/>
          </ac:spMkLst>
        </pc:spChg>
        <pc:spChg chg="add mod">
          <ac:chgData name="hung-ting wu" userId="5bd7e67a7b48eeda" providerId="LiveId" clId="{56CA828C-F907-4C63-AA99-10F584B77FF6}" dt="2019-12-02T10:33:32.112" v="7192" actId="1076"/>
          <ac:spMkLst>
            <pc:docMk/>
            <pc:sldMk cId="938088365" sldId="265"/>
            <ac:spMk id="9" creationId="{01115B9B-46EE-4A37-8B1A-281EE52FD784}"/>
          </ac:spMkLst>
        </pc:spChg>
        <pc:spChg chg="add mod">
          <ac:chgData name="hung-ting wu" userId="5bd7e67a7b48eeda" providerId="LiveId" clId="{56CA828C-F907-4C63-AA99-10F584B77FF6}" dt="2019-12-02T10:33:14.478" v="7183" actId="1076"/>
          <ac:spMkLst>
            <pc:docMk/>
            <pc:sldMk cId="938088365" sldId="265"/>
            <ac:spMk id="10" creationId="{4C5D5E5C-EC52-4663-9433-46031089F998}"/>
          </ac:spMkLst>
        </pc:spChg>
        <pc:spChg chg="add mod">
          <ac:chgData name="hung-ting wu" userId="5bd7e67a7b48eeda" providerId="LiveId" clId="{56CA828C-F907-4C63-AA99-10F584B77FF6}" dt="2019-12-02T10:33:58.096" v="7195" actId="208"/>
          <ac:spMkLst>
            <pc:docMk/>
            <pc:sldMk cId="938088365" sldId="265"/>
            <ac:spMk id="11" creationId="{574905E6-A161-4962-BC95-29EBE6479AED}"/>
          </ac:spMkLst>
        </pc:spChg>
        <pc:spChg chg="add mod">
          <ac:chgData name="hung-ting wu" userId="5bd7e67a7b48eeda" providerId="LiveId" clId="{56CA828C-F907-4C63-AA99-10F584B77FF6}" dt="2019-12-02T11:13:21.181" v="7585" actId="1076"/>
          <ac:spMkLst>
            <pc:docMk/>
            <pc:sldMk cId="938088365" sldId="265"/>
            <ac:spMk id="12" creationId="{3C6918CE-233F-48A9-9531-C0F751F252EB}"/>
          </ac:spMkLst>
        </pc:spChg>
        <pc:spChg chg="add del mod">
          <ac:chgData name="hung-ting wu" userId="5bd7e67a7b48eeda" providerId="LiveId" clId="{56CA828C-F907-4C63-AA99-10F584B77FF6}" dt="2019-12-02T11:14:08.109" v="7614" actId="478"/>
          <ac:spMkLst>
            <pc:docMk/>
            <pc:sldMk cId="938088365" sldId="265"/>
            <ac:spMk id="13" creationId="{A33D8A67-B02E-4AF5-9363-610C5A33EE3F}"/>
          </ac:spMkLst>
        </pc:spChg>
        <pc:picChg chg="add mod">
          <ac:chgData name="hung-ting wu" userId="5bd7e67a7b48eeda" providerId="LiveId" clId="{56CA828C-F907-4C63-AA99-10F584B77FF6}" dt="2019-12-02T10:33:04.331" v="7182" actId="1076"/>
          <ac:picMkLst>
            <pc:docMk/>
            <pc:sldMk cId="938088365" sldId="265"/>
            <ac:picMk id="5" creationId="{80F35146-C34C-4A46-93E6-7BDC7150DD2F}"/>
          </ac:picMkLst>
        </pc:picChg>
      </pc:sldChg>
      <pc:sldChg chg="addSp delSp modSp add del">
        <pc:chgData name="hung-ting wu" userId="5bd7e67a7b48eeda" providerId="LiveId" clId="{56CA828C-F907-4C63-AA99-10F584B77FF6}" dt="2019-12-02T12:30:32.894" v="7650" actId="2696"/>
        <pc:sldMkLst>
          <pc:docMk/>
          <pc:sldMk cId="2683735755" sldId="266"/>
        </pc:sldMkLst>
        <pc:spChg chg="mod">
          <ac:chgData name="hung-ting wu" userId="5bd7e67a7b48eeda" providerId="LiveId" clId="{56CA828C-F907-4C63-AA99-10F584B77FF6}" dt="2019-12-01T22:48:30.975" v="3620" actId="1076"/>
          <ac:spMkLst>
            <pc:docMk/>
            <pc:sldMk cId="2683735755" sldId="266"/>
            <ac:spMk id="2" creationId="{E37539D6-A2D7-4A25-B3AB-BF8ED5DF7E3C}"/>
          </ac:spMkLst>
        </pc:spChg>
        <pc:spChg chg="del">
          <ac:chgData name="hung-ting wu" userId="5bd7e67a7b48eeda" providerId="LiveId" clId="{56CA828C-F907-4C63-AA99-10F584B77FF6}" dt="2019-12-01T17:28:14.884" v="1476" actId="931"/>
          <ac:spMkLst>
            <pc:docMk/>
            <pc:sldMk cId="2683735755" sldId="266"/>
            <ac:spMk id="3" creationId="{2F22571D-A823-4B19-B045-800F2E247A65}"/>
          </ac:spMkLst>
        </pc:spChg>
        <pc:spChg chg="add del mod">
          <ac:chgData name="hung-ting wu" userId="5bd7e67a7b48eeda" providerId="LiveId" clId="{56CA828C-F907-4C63-AA99-10F584B77FF6}" dt="2019-12-01T17:29:20.583" v="1485" actId="931"/>
          <ac:spMkLst>
            <pc:docMk/>
            <pc:sldMk cId="2683735755" sldId="266"/>
            <ac:spMk id="7" creationId="{4E56BEB7-073E-435F-A0BC-868F7AD714B8}"/>
          </ac:spMkLst>
        </pc:spChg>
        <pc:spChg chg="add del mod">
          <ac:chgData name="hung-ting wu" userId="5bd7e67a7b48eeda" providerId="LiveId" clId="{56CA828C-F907-4C63-AA99-10F584B77FF6}" dt="2019-12-01T22:43:22.868" v="3576" actId="478"/>
          <ac:spMkLst>
            <pc:docMk/>
            <pc:sldMk cId="2683735755" sldId="266"/>
            <ac:spMk id="12" creationId="{D70DEFE0-A08B-41CC-B07C-83C84E600EB9}"/>
          </ac:spMkLst>
        </pc:spChg>
        <pc:spChg chg="add del mod">
          <ac:chgData name="hung-ting wu" userId="5bd7e67a7b48eeda" providerId="LiveId" clId="{56CA828C-F907-4C63-AA99-10F584B77FF6}" dt="2019-12-01T22:46:28.276" v="3578" actId="931"/>
          <ac:spMkLst>
            <pc:docMk/>
            <pc:sldMk cId="2683735755" sldId="266"/>
            <ac:spMk id="14" creationId="{C2C0FB2B-5F0A-4EDF-A6A1-95E08BC10947}"/>
          </ac:spMkLst>
        </pc:spChg>
        <pc:spChg chg="add mod">
          <ac:chgData name="hung-ting wu" userId="5bd7e67a7b48eeda" providerId="LiveId" clId="{56CA828C-F907-4C63-AA99-10F584B77FF6}" dt="2019-12-02T10:22:14.875" v="6971" actId="1076"/>
          <ac:spMkLst>
            <pc:docMk/>
            <pc:sldMk cId="2683735755" sldId="266"/>
            <ac:spMk id="17" creationId="{A613BF10-AD2B-4468-9957-7C41C5F109E3}"/>
          </ac:spMkLst>
        </pc:spChg>
        <pc:spChg chg="add del mod">
          <ac:chgData name="hung-ting wu" userId="5bd7e67a7b48eeda" providerId="LiveId" clId="{56CA828C-F907-4C63-AA99-10F584B77FF6}" dt="2019-12-02T09:27:19.773" v="6296"/>
          <ac:spMkLst>
            <pc:docMk/>
            <pc:sldMk cId="2683735755" sldId="266"/>
            <ac:spMk id="20" creationId="{AB1372DC-E157-4CB7-A982-8C45DB9F2022}"/>
          </ac:spMkLst>
        </pc:spChg>
        <pc:spChg chg="add del mod">
          <ac:chgData name="hung-ting wu" userId="5bd7e67a7b48eeda" providerId="LiveId" clId="{56CA828C-F907-4C63-AA99-10F584B77FF6}" dt="2019-12-02T09:27:12.173" v="6293" actId="767"/>
          <ac:spMkLst>
            <pc:docMk/>
            <pc:sldMk cId="2683735755" sldId="266"/>
            <ac:spMk id="21" creationId="{58A0963C-CB96-4825-B2D7-7426B558E853}"/>
          </ac:spMkLst>
        </pc:spChg>
        <pc:spChg chg="add mod">
          <ac:chgData name="hung-ting wu" userId="5bd7e67a7b48eeda" providerId="LiveId" clId="{56CA828C-F907-4C63-AA99-10F584B77FF6}" dt="2019-12-02T09:28:03.333" v="6342" actId="1076"/>
          <ac:spMkLst>
            <pc:docMk/>
            <pc:sldMk cId="2683735755" sldId="266"/>
            <ac:spMk id="22" creationId="{D192BF0E-275F-43E1-9B4E-35D0BA199E95}"/>
          </ac:spMkLst>
        </pc:spChg>
        <pc:graphicFrameChg chg="add mod">
          <ac:chgData name="hung-ting wu" userId="5bd7e67a7b48eeda" providerId="LiveId" clId="{56CA828C-F907-4C63-AA99-10F584B77FF6}" dt="2019-12-02T10:22:16.493" v="6972" actId="1076"/>
          <ac:graphicFrameMkLst>
            <pc:docMk/>
            <pc:sldMk cId="2683735755" sldId="266"/>
            <ac:graphicFrameMk id="18" creationId="{4FD75B66-14AB-46AF-B165-CACD5DAD313B}"/>
          </ac:graphicFrameMkLst>
        </pc:graphicFrameChg>
        <pc:picChg chg="add del mod">
          <ac:chgData name="hung-ting wu" userId="5bd7e67a7b48eeda" providerId="LiveId" clId="{56CA828C-F907-4C63-AA99-10F584B77FF6}" dt="2019-12-01T17:28:28.312" v="1484" actId="478"/>
          <ac:picMkLst>
            <pc:docMk/>
            <pc:sldMk cId="2683735755" sldId="266"/>
            <ac:picMk id="5" creationId="{F5442071-4950-41FC-917B-802FA4FDC20C}"/>
          </ac:picMkLst>
        </pc:picChg>
        <pc:picChg chg="add del mod">
          <ac:chgData name="hung-ting wu" userId="5bd7e67a7b48eeda" providerId="LiveId" clId="{56CA828C-F907-4C63-AA99-10F584B77FF6}" dt="2019-12-01T22:46:19.713" v="3577" actId="478"/>
          <ac:picMkLst>
            <pc:docMk/>
            <pc:sldMk cId="2683735755" sldId="266"/>
            <ac:picMk id="9" creationId="{C2634DAD-8AB7-4B38-81A4-10BA1596C989}"/>
          </ac:picMkLst>
        </pc:picChg>
        <pc:picChg chg="add mod">
          <ac:chgData name="hung-ting wu" userId="5bd7e67a7b48eeda" providerId="LiveId" clId="{56CA828C-F907-4C63-AA99-10F584B77FF6}" dt="2019-12-02T09:29:26.016" v="6367" actId="1076"/>
          <ac:picMkLst>
            <pc:docMk/>
            <pc:sldMk cId="2683735755" sldId="266"/>
            <ac:picMk id="16" creationId="{DA40A50B-B1C4-4C80-9C8E-2A4224257589}"/>
          </ac:picMkLst>
        </pc:picChg>
        <pc:picChg chg="add mod">
          <ac:chgData name="hung-ting wu" userId="5bd7e67a7b48eeda" providerId="LiveId" clId="{56CA828C-F907-4C63-AA99-10F584B77FF6}" dt="2019-12-02T09:29:28.501" v="6368" actId="1076"/>
          <ac:picMkLst>
            <pc:docMk/>
            <pc:sldMk cId="2683735755" sldId="266"/>
            <ac:picMk id="19" creationId="{BCD91A98-E8CC-429E-9352-9C1FB9DA48D2}"/>
          </ac:picMkLst>
        </pc:picChg>
      </pc:sldChg>
      <pc:sldChg chg="addSp delSp modSp add del">
        <pc:chgData name="hung-ting wu" userId="5bd7e67a7b48eeda" providerId="LiveId" clId="{56CA828C-F907-4C63-AA99-10F584B77FF6}" dt="2019-12-01T22:29:19.439" v="3136" actId="2696"/>
        <pc:sldMkLst>
          <pc:docMk/>
          <pc:sldMk cId="4235104395" sldId="267"/>
        </pc:sldMkLst>
        <pc:spChg chg="del">
          <ac:chgData name="hung-ting wu" userId="5bd7e67a7b48eeda" providerId="LiveId" clId="{56CA828C-F907-4C63-AA99-10F584B77FF6}" dt="2019-11-29T14:07:16.728" v="1150" actId="931"/>
          <ac:spMkLst>
            <pc:docMk/>
            <pc:sldMk cId="4235104395" sldId="267"/>
            <ac:spMk id="3" creationId="{E031379E-6C43-4F31-8856-F29205845258}"/>
          </ac:spMkLst>
        </pc:spChg>
        <pc:spChg chg="add del mod">
          <ac:chgData name="hung-ting wu" userId="5bd7e67a7b48eeda" providerId="LiveId" clId="{56CA828C-F907-4C63-AA99-10F584B77FF6}" dt="2019-11-29T14:07:41.717" v="1154" actId="931"/>
          <ac:spMkLst>
            <pc:docMk/>
            <pc:sldMk cId="4235104395" sldId="267"/>
            <ac:spMk id="7" creationId="{711DEEED-613F-43C6-A54C-54CDCE79F5E5}"/>
          </ac:spMkLst>
        </pc:spChg>
        <pc:picChg chg="add del mod">
          <ac:chgData name="hung-ting wu" userId="5bd7e67a7b48eeda" providerId="LiveId" clId="{56CA828C-F907-4C63-AA99-10F584B77FF6}" dt="2019-11-29T14:07:28.044" v="1153" actId="478"/>
          <ac:picMkLst>
            <pc:docMk/>
            <pc:sldMk cId="4235104395" sldId="267"/>
            <ac:picMk id="5" creationId="{66B4E9F1-2918-4272-B3DA-A27A133402C8}"/>
          </ac:picMkLst>
        </pc:picChg>
        <pc:picChg chg="add mod">
          <ac:chgData name="hung-ting wu" userId="5bd7e67a7b48eeda" providerId="LiveId" clId="{56CA828C-F907-4C63-AA99-10F584B77FF6}" dt="2019-11-29T14:08:21.603" v="1177" actId="14100"/>
          <ac:picMkLst>
            <pc:docMk/>
            <pc:sldMk cId="4235104395" sldId="267"/>
            <ac:picMk id="9" creationId="{4EE7E45E-21CE-4660-9D33-8881DD531433}"/>
          </ac:picMkLst>
        </pc:picChg>
        <pc:picChg chg="add mod">
          <ac:chgData name="hung-ting wu" userId="5bd7e67a7b48eeda" providerId="LiveId" clId="{56CA828C-F907-4C63-AA99-10F584B77FF6}" dt="2019-11-29T14:08:34.694" v="1181" actId="1076"/>
          <ac:picMkLst>
            <pc:docMk/>
            <pc:sldMk cId="4235104395" sldId="267"/>
            <ac:picMk id="11" creationId="{3EE5D558-69FE-40CD-838C-4B8228F33E1A}"/>
          </ac:picMkLst>
        </pc:picChg>
        <pc:picChg chg="add mod">
          <ac:chgData name="hung-ting wu" userId="5bd7e67a7b48eeda" providerId="LiveId" clId="{56CA828C-F907-4C63-AA99-10F584B77FF6}" dt="2019-11-29T14:08:38.257" v="1183" actId="14100"/>
          <ac:picMkLst>
            <pc:docMk/>
            <pc:sldMk cId="4235104395" sldId="267"/>
            <ac:picMk id="13" creationId="{192A723D-E69E-43BC-A1F9-CA76FDA32820}"/>
          </ac:picMkLst>
        </pc:picChg>
        <pc:picChg chg="add mod">
          <ac:chgData name="hung-ting wu" userId="5bd7e67a7b48eeda" providerId="LiveId" clId="{56CA828C-F907-4C63-AA99-10F584B77FF6}" dt="2019-11-29T14:09:07.042" v="1189" actId="14100"/>
          <ac:picMkLst>
            <pc:docMk/>
            <pc:sldMk cId="4235104395" sldId="267"/>
            <ac:picMk id="15" creationId="{F948FF3A-E2FD-4BA8-A093-7864AC63299F}"/>
          </ac:picMkLst>
        </pc:picChg>
      </pc:sldChg>
      <pc:sldChg chg="addSp delSp modSp add del">
        <pc:chgData name="hung-ting wu" userId="5bd7e67a7b48eeda" providerId="LiveId" clId="{56CA828C-F907-4C63-AA99-10F584B77FF6}" dt="2019-12-01T22:01:02.400" v="3083" actId="2696"/>
        <pc:sldMkLst>
          <pc:docMk/>
          <pc:sldMk cId="4278088229" sldId="268"/>
        </pc:sldMkLst>
        <pc:spChg chg="del">
          <ac:chgData name="hung-ting wu" userId="5bd7e67a7b48eeda" providerId="LiveId" clId="{56CA828C-F907-4C63-AA99-10F584B77FF6}" dt="2019-11-29T14:10:12.189" v="1191" actId="931"/>
          <ac:spMkLst>
            <pc:docMk/>
            <pc:sldMk cId="4278088229" sldId="268"/>
            <ac:spMk id="3" creationId="{E235F3FC-6C73-46A1-88B7-D1379B28453D}"/>
          </ac:spMkLst>
        </pc:spChg>
        <pc:spChg chg="add mod">
          <ac:chgData name="hung-ting wu" userId="5bd7e67a7b48eeda" providerId="LiveId" clId="{56CA828C-F907-4C63-AA99-10F584B77FF6}" dt="2019-12-01T21:22:01.863" v="2662" actId="20577"/>
          <ac:spMkLst>
            <pc:docMk/>
            <pc:sldMk cId="4278088229" sldId="268"/>
            <ac:spMk id="7" creationId="{323E474C-1F16-48F5-96C9-54EB3C607EDA}"/>
          </ac:spMkLst>
        </pc:spChg>
        <pc:picChg chg="add del mod">
          <ac:chgData name="hung-ting wu" userId="5bd7e67a7b48eeda" providerId="LiveId" clId="{56CA828C-F907-4C63-AA99-10F584B77FF6}" dt="2019-11-29T14:10:15.766" v="1195" actId="478"/>
          <ac:picMkLst>
            <pc:docMk/>
            <pc:sldMk cId="4278088229" sldId="268"/>
            <ac:picMk id="5" creationId="{07DF9763-13D1-43D5-BBD7-6BC3E726968F}"/>
          </ac:picMkLst>
        </pc:picChg>
      </pc:sldChg>
      <pc:sldChg chg="addSp delSp modSp add del">
        <pc:chgData name="hung-ting wu" userId="5bd7e67a7b48eeda" providerId="LiveId" clId="{56CA828C-F907-4C63-AA99-10F584B77FF6}" dt="2019-12-01T19:22:35.828" v="2192" actId="2696"/>
        <pc:sldMkLst>
          <pc:docMk/>
          <pc:sldMk cId="2779934340" sldId="269"/>
        </pc:sldMkLst>
        <pc:spChg chg="del">
          <ac:chgData name="hung-ting wu" userId="5bd7e67a7b48eeda" providerId="LiveId" clId="{56CA828C-F907-4C63-AA99-10F584B77FF6}" dt="2019-11-29T14:26:02.114" v="1227" actId="931"/>
          <ac:spMkLst>
            <pc:docMk/>
            <pc:sldMk cId="2779934340" sldId="269"/>
            <ac:spMk id="3" creationId="{2F79382F-1148-486A-B6F9-89E2E96F1078}"/>
          </ac:spMkLst>
        </pc:spChg>
        <pc:spChg chg="add mod">
          <ac:chgData name="hung-ting wu" userId="5bd7e67a7b48eeda" providerId="LiveId" clId="{56CA828C-F907-4C63-AA99-10F584B77FF6}" dt="2019-12-01T19:21:35.222" v="2179"/>
          <ac:spMkLst>
            <pc:docMk/>
            <pc:sldMk cId="2779934340" sldId="269"/>
            <ac:spMk id="7" creationId="{E0A9016C-5CCC-43DB-BDBB-9C80DF870AE8}"/>
          </ac:spMkLst>
        </pc:spChg>
        <pc:picChg chg="add del mod">
          <ac:chgData name="hung-ting wu" userId="5bd7e67a7b48eeda" providerId="LiveId" clId="{56CA828C-F907-4C63-AA99-10F584B77FF6}" dt="2019-12-01T19:21:35.222" v="2179"/>
          <ac:picMkLst>
            <pc:docMk/>
            <pc:sldMk cId="2779934340" sldId="269"/>
            <ac:picMk id="5" creationId="{FA01A2E4-2807-4E10-B167-83AF556B8AF2}"/>
          </ac:picMkLst>
        </pc:picChg>
      </pc:sldChg>
      <pc:sldChg chg="addSp delSp modSp add modNotesTx">
        <pc:chgData name="hung-ting wu" userId="5bd7e67a7b48eeda" providerId="LiveId" clId="{56CA828C-F907-4C63-AA99-10F584B77FF6}" dt="2019-12-02T09:28:36.849" v="6355" actId="1076"/>
        <pc:sldMkLst>
          <pc:docMk/>
          <pc:sldMk cId="4207594337" sldId="270"/>
        </pc:sldMkLst>
        <pc:spChg chg="mod">
          <ac:chgData name="hung-ting wu" userId="5bd7e67a7b48eeda" providerId="LiveId" clId="{56CA828C-F907-4C63-AA99-10F584B77FF6}" dt="2019-12-01T22:40:17.905" v="3508" actId="20577"/>
          <ac:spMkLst>
            <pc:docMk/>
            <pc:sldMk cId="4207594337" sldId="270"/>
            <ac:spMk id="2" creationId="{E37539D6-A2D7-4A25-B3AB-BF8ED5DF7E3C}"/>
          </ac:spMkLst>
        </pc:spChg>
        <pc:spChg chg="add del mod">
          <ac:chgData name="hung-ting wu" userId="5bd7e67a7b48eeda" providerId="LiveId" clId="{56CA828C-F907-4C63-AA99-10F584B77FF6}" dt="2019-12-01T17:29:54.842" v="1500" actId="478"/>
          <ac:spMkLst>
            <pc:docMk/>
            <pc:sldMk cId="4207594337" sldId="270"/>
            <ac:spMk id="6" creationId="{2706FC5F-82E4-431B-B752-F7D97A7A2E64}"/>
          </ac:spMkLst>
        </pc:spChg>
        <pc:spChg chg="add mod">
          <ac:chgData name="hung-ting wu" userId="5bd7e67a7b48eeda" providerId="LiveId" clId="{56CA828C-F907-4C63-AA99-10F584B77FF6}" dt="2019-12-02T09:28:36.849" v="6355" actId="1076"/>
          <ac:spMkLst>
            <pc:docMk/>
            <pc:sldMk cId="4207594337" sldId="270"/>
            <ac:spMk id="12" creationId="{28C9F4D4-B6FC-46FC-BC90-854E7926A6F1}"/>
          </ac:spMkLst>
        </pc:spChg>
        <pc:spChg chg="add mod">
          <ac:chgData name="hung-ting wu" userId="5bd7e67a7b48eeda" providerId="LiveId" clId="{56CA828C-F907-4C63-AA99-10F584B77FF6}" dt="2019-12-02T09:28:17.362" v="6350" actId="20577"/>
          <ac:spMkLst>
            <pc:docMk/>
            <pc:sldMk cId="4207594337" sldId="270"/>
            <ac:spMk id="14" creationId="{1012CE62-917B-4079-A0A4-0572D67514DA}"/>
          </ac:spMkLst>
        </pc:spChg>
        <pc:graphicFrameChg chg="add mod">
          <ac:chgData name="hung-ting wu" userId="5bd7e67a7b48eeda" providerId="LiveId" clId="{56CA828C-F907-4C63-AA99-10F584B77FF6}" dt="2019-12-02T09:28:32.492" v="6354" actId="1076"/>
          <ac:graphicFrameMkLst>
            <pc:docMk/>
            <pc:sldMk cId="4207594337" sldId="270"/>
            <ac:graphicFrameMk id="11" creationId="{FB2ECF36-9927-45D4-BF55-AA62ED492A14}"/>
          </ac:graphicFrameMkLst>
        </pc:graphicFrameChg>
        <pc:picChg chg="add del mod">
          <ac:chgData name="hung-ting wu" userId="5bd7e67a7b48eeda" providerId="LiveId" clId="{56CA828C-F907-4C63-AA99-10F584B77FF6}" dt="2019-12-01T22:29:04.725" v="3130" actId="478"/>
          <ac:picMkLst>
            <pc:docMk/>
            <pc:sldMk cId="4207594337" sldId="270"/>
            <ac:picMk id="4" creationId="{E7018368-10EF-4AF4-AA51-B85303001B1E}"/>
          </ac:picMkLst>
        </pc:picChg>
        <pc:picChg chg="del">
          <ac:chgData name="hung-ting wu" userId="5bd7e67a7b48eeda" providerId="LiveId" clId="{56CA828C-F907-4C63-AA99-10F584B77FF6}" dt="2019-12-01T17:29:50.123" v="1499" actId="478"/>
          <ac:picMkLst>
            <pc:docMk/>
            <pc:sldMk cId="4207594337" sldId="270"/>
            <ac:picMk id="9" creationId="{C2634DAD-8AB7-4B38-81A4-10BA1596C989}"/>
          </ac:picMkLst>
        </pc:picChg>
        <pc:picChg chg="add mod">
          <ac:chgData name="hung-ting wu" userId="5bd7e67a7b48eeda" providerId="LiveId" clId="{56CA828C-F907-4C63-AA99-10F584B77FF6}" dt="2019-12-02T09:28:22.213" v="6351" actId="1076"/>
          <ac:picMkLst>
            <pc:docMk/>
            <pc:sldMk cId="4207594337" sldId="270"/>
            <ac:picMk id="10" creationId="{C0DE1BCA-1CC0-4DFB-9918-2AEAEC5E339E}"/>
          </ac:picMkLst>
        </pc:picChg>
        <pc:picChg chg="add mod">
          <ac:chgData name="hung-ting wu" userId="5bd7e67a7b48eeda" providerId="LiveId" clId="{56CA828C-F907-4C63-AA99-10F584B77FF6}" dt="2019-12-02T09:28:23.990" v="6352" actId="1076"/>
          <ac:picMkLst>
            <pc:docMk/>
            <pc:sldMk cId="4207594337" sldId="270"/>
            <ac:picMk id="13" creationId="{C22A6D17-2E18-409A-961B-15656CE675D4}"/>
          </ac:picMkLst>
        </pc:picChg>
      </pc:sldChg>
      <pc:sldChg chg="addSp delSp modSp add modNotesTx">
        <pc:chgData name="hung-ting wu" userId="5bd7e67a7b48eeda" providerId="LiveId" clId="{56CA828C-F907-4C63-AA99-10F584B77FF6}" dt="2019-12-02T12:36:56.187" v="7803" actId="20577"/>
        <pc:sldMkLst>
          <pc:docMk/>
          <pc:sldMk cId="2766855763" sldId="271"/>
        </pc:sldMkLst>
        <pc:spChg chg="mod">
          <ac:chgData name="hung-ting wu" userId="5bd7e67a7b48eeda" providerId="LiveId" clId="{56CA828C-F907-4C63-AA99-10F584B77FF6}" dt="2019-12-02T08:43:02.836" v="5779" actId="20577"/>
          <ac:spMkLst>
            <pc:docMk/>
            <pc:sldMk cId="2766855763" sldId="271"/>
            <ac:spMk id="2" creationId="{E37539D6-A2D7-4A25-B3AB-BF8ED5DF7E3C}"/>
          </ac:spMkLst>
        </pc:spChg>
        <pc:spChg chg="add del mod">
          <ac:chgData name="hung-ting wu" userId="5bd7e67a7b48eeda" providerId="LiveId" clId="{56CA828C-F907-4C63-AA99-10F584B77FF6}" dt="2019-12-01T17:30:08.325" v="1507" actId="931"/>
          <ac:spMkLst>
            <pc:docMk/>
            <pc:sldMk cId="2766855763" sldId="271"/>
            <ac:spMk id="4" creationId="{531B6078-CAE2-4F6F-B00E-D0364553401E}"/>
          </ac:spMkLst>
        </pc:spChg>
        <pc:spChg chg="add del mod">
          <ac:chgData name="hung-ting wu" userId="5bd7e67a7b48eeda" providerId="LiveId" clId="{56CA828C-F907-4C63-AA99-10F584B77FF6}" dt="2019-12-01T22:41:42.653" v="3542" actId="931"/>
          <ac:spMkLst>
            <pc:docMk/>
            <pc:sldMk cId="2766855763" sldId="271"/>
            <ac:spMk id="10" creationId="{B7537AAC-C401-45D4-968C-E6279AFBC396}"/>
          </ac:spMkLst>
        </pc:spChg>
        <pc:spChg chg="add mod">
          <ac:chgData name="hung-ting wu" userId="5bd7e67a7b48eeda" providerId="LiveId" clId="{56CA828C-F907-4C63-AA99-10F584B77FF6}" dt="2019-12-02T10:23:09.707" v="6980" actId="1076"/>
          <ac:spMkLst>
            <pc:docMk/>
            <pc:sldMk cId="2766855763" sldId="271"/>
            <ac:spMk id="14" creationId="{D3B1FA4F-0495-492A-B1CA-5E30C8910582}"/>
          </ac:spMkLst>
        </pc:spChg>
        <pc:spChg chg="add mod">
          <ac:chgData name="hung-ting wu" userId="5bd7e67a7b48eeda" providerId="LiveId" clId="{56CA828C-F907-4C63-AA99-10F584B77FF6}" dt="2019-12-02T10:27:01.597" v="7016" actId="20577"/>
          <ac:spMkLst>
            <pc:docMk/>
            <pc:sldMk cId="2766855763" sldId="271"/>
            <ac:spMk id="15" creationId="{A254FA53-B78E-4F8E-9A50-84611EC911FF}"/>
          </ac:spMkLst>
        </pc:spChg>
        <pc:graphicFrameChg chg="add mod">
          <ac:chgData name="hung-ting wu" userId="5bd7e67a7b48eeda" providerId="LiveId" clId="{56CA828C-F907-4C63-AA99-10F584B77FF6}" dt="2019-12-02T10:22:59.844" v="6979" actId="14100"/>
          <ac:graphicFrameMkLst>
            <pc:docMk/>
            <pc:sldMk cId="2766855763" sldId="271"/>
            <ac:graphicFrameMk id="13" creationId="{D4C9031E-F67E-42BC-9487-3CE0F6927877}"/>
          </ac:graphicFrameMkLst>
        </pc:graphicFrameChg>
        <pc:picChg chg="add del mod">
          <ac:chgData name="hung-ting wu" userId="5bd7e67a7b48eeda" providerId="LiveId" clId="{56CA828C-F907-4C63-AA99-10F584B77FF6}" dt="2019-12-01T22:40:48.450" v="3541" actId="478"/>
          <ac:picMkLst>
            <pc:docMk/>
            <pc:sldMk cId="2766855763" sldId="271"/>
            <ac:picMk id="6" creationId="{26208B2D-837E-4901-AF38-765237C4DAA6}"/>
          </ac:picMkLst>
        </pc:picChg>
        <pc:picChg chg="del">
          <ac:chgData name="hung-ting wu" userId="5bd7e67a7b48eeda" providerId="LiveId" clId="{56CA828C-F907-4C63-AA99-10F584B77FF6}" dt="2019-12-01T17:30:03.927" v="1506" actId="478"/>
          <ac:picMkLst>
            <pc:docMk/>
            <pc:sldMk cId="2766855763" sldId="271"/>
            <ac:picMk id="9" creationId="{C2634DAD-8AB7-4B38-81A4-10BA1596C989}"/>
          </ac:picMkLst>
        </pc:picChg>
        <pc:picChg chg="add mod">
          <ac:chgData name="hung-ting wu" userId="5bd7e67a7b48eeda" providerId="LiveId" clId="{56CA828C-F907-4C63-AA99-10F584B77FF6}" dt="2019-12-02T09:29:14.807" v="6363" actId="1076"/>
          <ac:picMkLst>
            <pc:docMk/>
            <pc:sldMk cId="2766855763" sldId="271"/>
            <ac:picMk id="12" creationId="{326F15CC-9D7D-47FD-8674-87FAE96489D0}"/>
          </ac:picMkLst>
        </pc:picChg>
      </pc:sldChg>
      <pc:sldChg chg="addSp delSp modSp add modNotesTx">
        <pc:chgData name="hung-ting wu" userId="5bd7e67a7b48eeda" providerId="LiveId" clId="{56CA828C-F907-4C63-AA99-10F584B77FF6}" dt="2019-12-02T13:08:15.826" v="8554" actId="20577"/>
        <pc:sldMkLst>
          <pc:docMk/>
          <pc:sldMk cId="2025680511" sldId="272"/>
        </pc:sldMkLst>
        <pc:spChg chg="mod">
          <ac:chgData name="hung-ting wu" userId="5bd7e67a7b48eeda" providerId="LiveId" clId="{56CA828C-F907-4C63-AA99-10F584B77FF6}" dt="2019-12-01T22:42:05.413" v="3567" actId="20577"/>
          <ac:spMkLst>
            <pc:docMk/>
            <pc:sldMk cId="2025680511" sldId="272"/>
            <ac:spMk id="2" creationId="{E37539D6-A2D7-4A25-B3AB-BF8ED5DF7E3C}"/>
          </ac:spMkLst>
        </pc:spChg>
        <pc:spChg chg="add del mod">
          <ac:chgData name="hung-ting wu" userId="5bd7e67a7b48eeda" providerId="LiveId" clId="{56CA828C-F907-4C63-AA99-10F584B77FF6}" dt="2019-12-01T17:30:27.252" v="1515" actId="931"/>
          <ac:spMkLst>
            <pc:docMk/>
            <pc:sldMk cId="2025680511" sldId="272"/>
            <ac:spMk id="4" creationId="{C031F38B-5458-4302-971E-814163FAFFDE}"/>
          </ac:spMkLst>
        </pc:spChg>
        <pc:spChg chg="add del mod">
          <ac:chgData name="hung-ting wu" userId="5bd7e67a7b48eeda" providerId="LiveId" clId="{56CA828C-F907-4C63-AA99-10F584B77FF6}" dt="2019-12-01T22:42:15.653" v="3569" actId="931"/>
          <ac:spMkLst>
            <pc:docMk/>
            <pc:sldMk cId="2025680511" sldId="272"/>
            <ac:spMk id="10" creationId="{12E09275-8A8A-49A1-9EEB-F6ACE296A419}"/>
          </ac:spMkLst>
        </pc:spChg>
        <pc:spChg chg="add mod">
          <ac:chgData name="hung-ting wu" userId="5bd7e67a7b48eeda" providerId="LiveId" clId="{56CA828C-F907-4C63-AA99-10F584B77FF6}" dt="2019-12-02T09:32:11.279" v="6412" actId="20577"/>
          <ac:spMkLst>
            <pc:docMk/>
            <pc:sldMk cId="2025680511" sldId="272"/>
            <ac:spMk id="14" creationId="{E456DABF-D025-4A67-AA5F-F9AA751785B2}"/>
          </ac:spMkLst>
        </pc:spChg>
        <pc:spChg chg="add mod">
          <ac:chgData name="hung-ting wu" userId="5bd7e67a7b48eeda" providerId="LiveId" clId="{56CA828C-F907-4C63-AA99-10F584B77FF6}" dt="2019-12-02T09:30:38.977" v="6399" actId="1076"/>
          <ac:spMkLst>
            <pc:docMk/>
            <pc:sldMk cId="2025680511" sldId="272"/>
            <ac:spMk id="15" creationId="{41B7AC81-4C04-4887-BEC3-D63B1DBC1142}"/>
          </ac:spMkLst>
        </pc:spChg>
        <pc:graphicFrameChg chg="add mod">
          <ac:chgData name="hung-ting wu" userId="5bd7e67a7b48eeda" providerId="LiveId" clId="{56CA828C-F907-4C63-AA99-10F584B77FF6}" dt="2019-12-02T09:30:44.016" v="6401" actId="1076"/>
          <ac:graphicFrameMkLst>
            <pc:docMk/>
            <pc:sldMk cId="2025680511" sldId="272"/>
            <ac:graphicFrameMk id="13" creationId="{8C98F2A7-EC6B-463D-A8DE-E3F761A48411}"/>
          </ac:graphicFrameMkLst>
        </pc:graphicFrameChg>
        <pc:picChg chg="add del mod">
          <ac:chgData name="hung-ting wu" userId="5bd7e67a7b48eeda" providerId="LiveId" clId="{56CA828C-F907-4C63-AA99-10F584B77FF6}" dt="2019-12-01T22:42:07.483" v="3568" actId="478"/>
          <ac:picMkLst>
            <pc:docMk/>
            <pc:sldMk cId="2025680511" sldId="272"/>
            <ac:picMk id="6" creationId="{CDC5021C-9385-4871-9860-1C147C7CCED1}"/>
          </ac:picMkLst>
        </pc:picChg>
        <pc:picChg chg="del">
          <ac:chgData name="hung-ting wu" userId="5bd7e67a7b48eeda" providerId="LiveId" clId="{56CA828C-F907-4C63-AA99-10F584B77FF6}" dt="2019-12-01T17:30:18.190" v="1514" actId="478"/>
          <ac:picMkLst>
            <pc:docMk/>
            <pc:sldMk cId="2025680511" sldId="272"/>
            <ac:picMk id="9" creationId="{C2634DAD-8AB7-4B38-81A4-10BA1596C989}"/>
          </ac:picMkLst>
        </pc:picChg>
        <pc:picChg chg="add mod">
          <ac:chgData name="hung-ting wu" userId="5bd7e67a7b48eeda" providerId="LiveId" clId="{56CA828C-F907-4C63-AA99-10F584B77FF6}" dt="2019-12-02T09:30:40.266" v="6400" actId="1076"/>
          <ac:picMkLst>
            <pc:docMk/>
            <pc:sldMk cId="2025680511" sldId="272"/>
            <ac:picMk id="12" creationId="{512553E8-689B-48E1-A422-8E0C4D48D0F3}"/>
          </ac:picMkLst>
        </pc:picChg>
      </pc:sldChg>
      <pc:sldChg chg="addSp delSp modSp add ord modNotesTx">
        <pc:chgData name="hung-ting wu" userId="5bd7e67a7b48eeda" providerId="LiveId" clId="{56CA828C-F907-4C63-AA99-10F584B77FF6}" dt="2019-12-02T12:48:23.953" v="8419" actId="20577"/>
        <pc:sldMkLst>
          <pc:docMk/>
          <pc:sldMk cId="252526214" sldId="273"/>
        </pc:sldMkLst>
        <pc:spChg chg="del mod">
          <ac:chgData name="hung-ting wu" userId="5bd7e67a7b48eeda" providerId="LiveId" clId="{56CA828C-F907-4C63-AA99-10F584B77FF6}" dt="2019-12-02T07:42:35.808" v="5678" actId="478"/>
          <ac:spMkLst>
            <pc:docMk/>
            <pc:sldMk cId="252526214" sldId="273"/>
            <ac:spMk id="2" creationId="{085A7345-0CCB-4E77-B750-2C9BE8033213}"/>
          </ac:spMkLst>
        </pc:spChg>
        <pc:spChg chg="add del mod">
          <ac:chgData name="hung-ting wu" userId="5bd7e67a7b48eeda" providerId="LiveId" clId="{56CA828C-F907-4C63-AA99-10F584B77FF6}" dt="2019-12-02T09:17:53.085" v="6221" actId="478"/>
          <ac:spMkLst>
            <pc:docMk/>
            <pc:sldMk cId="252526214" sldId="273"/>
            <ac:spMk id="5" creationId="{B9C981F9-4BA7-4D12-85B6-7F395ECA4140}"/>
          </ac:spMkLst>
        </pc:spChg>
        <pc:spChg chg="add del mod">
          <ac:chgData name="hung-ting wu" userId="5bd7e67a7b48eeda" providerId="LiveId" clId="{56CA828C-F907-4C63-AA99-10F584B77FF6}" dt="2019-12-02T09:46:18.781" v="6637" actId="931"/>
          <ac:spMkLst>
            <pc:docMk/>
            <pc:sldMk cId="252526214" sldId="273"/>
            <ac:spMk id="8" creationId="{E5F85B4A-7EE9-4F1D-8D47-164F7C80F9FD}"/>
          </ac:spMkLst>
        </pc:spChg>
        <pc:spChg chg="add del mod">
          <ac:chgData name="hung-ting wu" userId="5bd7e67a7b48eeda" providerId="LiveId" clId="{56CA828C-F907-4C63-AA99-10F584B77FF6}" dt="2019-12-02T09:46:59.453" v="6646" actId="931"/>
          <ac:spMkLst>
            <pc:docMk/>
            <pc:sldMk cId="252526214" sldId="273"/>
            <ac:spMk id="12" creationId="{85A0A1E6-26AF-4935-ADBA-B3073B5FBD8A}"/>
          </ac:spMkLst>
        </pc:spChg>
        <pc:spChg chg="add del mod">
          <ac:chgData name="hung-ting wu" userId="5bd7e67a7b48eeda" providerId="LiveId" clId="{56CA828C-F907-4C63-AA99-10F584B77FF6}" dt="2019-12-02T09:47:07.561" v="6648" actId="931"/>
          <ac:spMkLst>
            <pc:docMk/>
            <pc:sldMk cId="252526214" sldId="273"/>
            <ac:spMk id="16" creationId="{E439A25D-D96C-4C1A-9F00-E591084380EB}"/>
          </ac:spMkLst>
        </pc:spChg>
        <pc:spChg chg="add mod">
          <ac:chgData name="hung-ting wu" userId="5bd7e67a7b48eeda" providerId="LiveId" clId="{56CA828C-F907-4C63-AA99-10F584B77FF6}" dt="2019-12-02T10:14:24.524" v="6966" actId="1076"/>
          <ac:spMkLst>
            <pc:docMk/>
            <pc:sldMk cId="252526214" sldId="273"/>
            <ac:spMk id="19" creationId="{074C5202-A91A-47EF-925E-8AA675B54FBB}"/>
          </ac:spMkLst>
        </pc:spChg>
        <pc:picChg chg="del mod">
          <ac:chgData name="hung-ting wu" userId="5bd7e67a7b48eeda" providerId="LiveId" clId="{56CA828C-F907-4C63-AA99-10F584B77FF6}" dt="2019-12-02T09:46:06.701" v="6636" actId="478"/>
          <ac:picMkLst>
            <pc:docMk/>
            <pc:sldMk cId="252526214" sldId="273"/>
            <ac:picMk id="7" creationId="{EBFA1C78-D08B-4383-9E41-41E4C0378C20}"/>
          </ac:picMkLst>
        </pc:picChg>
        <pc:picChg chg="add del mod">
          <ac:chgData name="hung-ting wu" userId="5bd7e67a7b48eeda" providerId="LiveId" clId="{56CA828C-F907-4C63-AA99-10F584B77FF6}" dt="2019-12-02T09:46:37.451" v="6645" actId="478"/>
          <ac:picMkLst>
            <pc:docMk/>
            <pc:sldMk cId="252526214" sldId="273"/>
            <ac:picMk id="10" creationId="{8795C057-2CFE-440C-B90F-9C166E462404}"/>
          </ac:picMkLst>
        </pc:picChg>
        <pc:picChg chg="add del mod">
          <ac:chgData name="hung-ting wu" userId="5bd7e67a7b48eeda" providerId="LiveId" clId="{56CA828C-F907-4C63-AA99-10F584B77FF6}" dt="2019-12-02T09:47:01.713" v="6647" actId="478"/>
          <ac:picMkLst>
            <pc:docMk/>
            <pc:sldMk cId="252526214" sldId="273"/>
            <ac:picMk id="14" creationId="{E961FE95-93BE-4119-8EA0-6CEB2A1588A6}"/>
          </ac:picMkLst>
        </pc:picChg>
        <pc:picChg chg="add mod">
          <ac:chgData name="hung-ting wu" userId="5bd7e67a7b48eeda" providerId="LiveId" clId="{56CA828C-F907-4C63-AA99-10F584B77FF6}" dt="2019-12-02T09:47:19.794" v="6653" actId="1076"/>
          <ac:picMkLst>
            <pc:docMk/>
            <pc:sldMk cId="252526214" sldId="273"/>
            <ac:picMk id="18" creationId="{4FD06E70-43AB-4B99-B8C6-A6E23ABD7348}"/>
          </ac:picMkLst>
        </pc:picChg>
      </pc:sldChg>
      <pc:sldChg chg="add del">
        <pc:chgData name="hung-ting wu" userId="5bd7e67a7b48eeda" providerId="LiveId" clId="{56CA828C-F907-4C63-AA99-10F584B77FF6}" dt="2019-12-01T18:38:02.370" v="1646"/>
        <pc:sldMkLst>
          <pc:docMk/>
          <pc:sldMk cId="2257572362" sldId="273"/>
        </pc:sldMkLst>
      </pc:sldChg>
      <pc:sldChg chg="addSp delSp modSp add del">
        <pc:chgData name="hung-ting wu" userId="5bd7e67a7b48eeda" providerId="LiveId" clId="{56CA828C-F907-4C63-AA99-10F584B77FF6}" dt="2019-12-02T06:32:08.508" v="5556" actId="2696"/>
        <pc:sldMkLst>
          <pc:docMk/>
          <pc:sldMk cId="2342722624" sldId="273"/>
        </pc:sldMkLst>
        <pc:spChg chg="mod">
          <ac:chgData name="hung-ting wu" userId="5bd7e67a7b48eeda" providerId="LiveId" clId="{56CA828C-F907-4C63-AA99-10F584B77FF6}" dt="2019-12-01T22:02:11.533" v="3090" actId="113"/>
          <ac:spMkLst>
            <pc:docMk/>
            <pc:sldMk cId="2342722624" sldId="273"/>
            <ac:spMk id="2" creationId="{085A7345-0CCB-4E77-B750-2C9BE8033213}"/>
          </ac:spMkLst>
        </pc:spChg>
        <pc:spChg chg="del">
          <ac:chgData name="hung-ting wu" userId="5bd7e67a7b48eeda" providerId="LiveId" clId="{56CA828C-F907-4C63-AA99-10F584B77FF6}" dt="2019-12-01T19:51:20.994" v="2534"/>
          <ac:spMkLst>
            <pc:docMk/>
            <pc:sldMk cId="2342722624" sldId="273"/>
            <ac:spMk id="3" creationId="{B4C2664C-624D-471D-9ACE-52743604FE7F}"/>
          </ac:spMkLst>
        </pc:spChg>
        <pc:spChg chg="add del mod">
          <ac:chgData name="hung-ting wu" userId="5bd7e67a7b48eeda" providerId="LiveId" clId="{56CA828C-F907-4C63-AA99-10F584B77FF6}" dt="2019-12-01T19:51:56.289" v="2548"/>
          <ac:spMkLst>
            <pc:docMk/>
            <pc:sldMk cId="2342722624" sldId="273"/>
            <ac:spMk id="6" creationId="{58C9D74C-F5BF-498E-B64F-BE16996D2283}"/>
          </ac:spMkLst>
        </pc:spChg>
        <pc:picChg chg="add del mod">
          <ac:chgData name="hung-ting wu" userId="5bd7e67a7b48eeda" providerId="LiveId" clId="{56CA828C-F907-4C63-AA99-10F584B77FF6}" dt="2019-12-01T19:51:44.100" v="2542"/>
          <ac:picMkLst>
            <pc:docMk/>
            <pc:sldMk cId="2342722624" sldId="273"/>
            <ac:picMk id="5" creationId="{0F855890-A23B-429F-AC0A-98AE2D52418E}"/>
          </ac:picMkLst>
        </pc:picChg>
        <pc:picChg chg="add mod ord">
          <ac:chgData name="hung-ting wu" userId="5bd7e67a7b48eeda" providerId="LiveId" clId="{56CA828C-F907-4C63-AA99-10F584B77FF6}" dt="2019-12-01T21:20:14.273" v="2655" actId="1076"/>
          <ac:picMkLst>
            <pc:docMk/>
            <pc:sldMk cId="2342722624" sldId="273"/>
            <ac:picMk id="7" creationId="{EBFA1C78-D08B-4383-9E41-41E4C0378C20}"/>
          </ac:picMkLst>
        </pc:picChg>
      </pc:sldChg>
      <pc:sldChg chg="addSp delSp modSp add del modNotesTx">
        <pc:chgData name="hung-ting wu" userId="5bd7e67a7b48eeda" providerId="LiveId" clId="{56CA828C-F907-4C63-AA99-10F584B77FF6}" dt="2019-12-01T23:31:41.199" v="4034" actId="2696"/>
        <pc:sldMkLst>
          <pc:docMk/>
          <pc:sldMk cId="1695486662" sldId="274"/>
        </pc:sldMkLst>
        <pc:spChg chg="del mod">
          <ac:chgData name="hung-ting wu" userId="5bd7e67a7b48eeda" providerId="LiveId" clId="{56CA828C-F907-4C63-AA99-10F584B77FF6}" dt="2019-12-01T21:45:52.478" v="2943" actId="478"/>
          <ac:spMkLst>
            <pc:docMk/>
            <pc:sldMk cId="1695486662" sldId="274"/>
            <ac:spMk id="2" creationId="{8E14AD83-796D-4019-A6A3-700CCC349F1C}"/>
          </ac:spMkLst>
        </pc:spChg>
        <pc:spChg chg="del">
          <ac:chgData name="hung-ting wu" userId="5bd7e67a7b48eeda" providerId="LiveId" clId="{56CA828C-F907-4C63-AA99-10F584B77FF6}" dt="2019-12-01T21:31:09.848" v="2677"/>
          <ac:spMkLst>
            <pc:docMk/>
            <pc:sldMk cId="1695486662" sldId="274"/>
            <ac:spMk id="3" creationId="{A3C46647-EFA6-4CDB-8E92-E4A7CDA9BD34}"/>
          </ac:spMkLst>
        </pc:spChg>
        <pc:spChg chg="add del mod">
          <ac:chgData name="hung-ting wu" userId="5bd7e67a7b48eeda" providerId="LiveId" clId="{56CA828C-F907-4C63-AA99-10F584B77FF6}" dt="2019-12-01T21:33:40.936" v="2739"/>
          <ac:spMkLst>
            <pc:docMk/>
            <pc:sldMk cId="1695486662" sldId="274"/>
            <ac:spMk id="10" creationId="{561C16E5-A98B-4F32-8820-22D94A33E363}"/>
          </ac:spMkLst>
        </pc:spChg>
        <pc:spChg chg="add mod">
          <ac:chgData name="hung-ting wu" userId="5bd7e67a7b48eeda" providerId="LiveId" clId="{56CA828C-F907-4C63-AA99-10F584B77FF6}" dt="2019-12-01T22:36:36.609" v="3200" actId="1076"/>
          <ac:spMkLst>
            <pc:docMk/>
            <pc:sldMk cId="1695486662" sldId="274"/>
            <ac:spMk id="11" creationId="{13CCDFA4-2CF4-4FAC-BF4D-A56811165F72}"/>
          </ac:spMkLst>
        </pc:spChg>
        <pc:spChg chg="add mod">
          <ac:chgData name="hung-ting wu" userId="5bd7e67a7b48eeda" providerId="LiveId" clId="{56CA828C-F907-4C63-AA99-10F584B77FF6}" dt="2019-12-01T21:59:10.394" v="2997" actId="207"/>
          <ac:spMkLst>
            <pc:docMk/>
            <pc:sldMk cId="1695486662" sldId="274"/>
            <ac:spMk id="12" creationId="{880D2C09-8ECE-43C3-A801-E1C1439555C2}"/>
          </ac:spMkLst>
        </pc:spChg>
        <pc:picChg chg="add mod ord modCrop">
          <ac:chgData name="hung-ting wu" userId="5bd7e67a7b48eeda" providerId="LiveId" clId="{56CA828C-F907-4C63-AA99-10F584B77FF6}" dt="2019-12-01T22:37:13.910" v="3214" actId="1076"/>
          <ac:picMkLst>
            <pc:docMk/>
            <pc:sldMk cId="1695486662" sldId="274"/>
            <ac:picMk id="5" creationId="{CE158E57-BB0E-4997-B6EC-EC0F3CF552CA}"/>
          </ac:picMkLst>
        </pc:picChg>
        <pc:picChg chg="add del mod">
          <ac:chgData name="hung-ting wu" userId="5bd7e67a7b48eeda" providerId="LiveId" clId="{56CA828C-F907-4C63-AA99-10F584B77FF6}" dt="2019-12-01T21:31:52.427" v="2685" actId="478"/>
          <ac:picMkLst>
            <pc:docMk/>
            <pc:sldMk cId="1695486662" sldId="274"/>
            <ac:picMk id="7" creationId="{68800238-FD04-43D2-AB69-BF5045946A7D}"/>
          </ac:picMkLst>
        </pc:picChg>
        <pc:picChg chg="add mod">
          <ac:chgData name="hung-ting wu" userId="5bd7e67a7b48eeda" providerId="LiveId" clId="{56CA828C-F907-4C63-AA99-10F584B77FF6}" dt="2019-12-01T22:37:21.886" v="3215" actId="1076"/>
          <ac:picMkLst>
            <pc:docMk/>
            <pc:sldMk cId="1695486662" sldId="274"/>
            <ac:picMk id="9" creationId="{D072173C-04A5-4C00-BCE1-F573856FE8E3}"/>
          </ac:picMkLst>
        </pc:picChg>
        <pc:picChg chg="add del mod">
          <ac:chgData name="hung-ting wu" userId="5bd7e67a7b48eeda" providerId="LiveId" clId="{56CA828C-F907-4C63-AA99-10F584B77FF6}" dt="2019-12-01T22:18:29.485" v="3114" actId="478"/>
          <ac:picMkLst>
            <pc:docMk/>
            <pc:sldMk cId="1695486662" sldId="274"/>
            <ac:picMk id="14" creationId="{FE97B3E9-33CE-451E-9230-34CB97F1CFAB}"/>
          </ac:picMkLst>
        </pc:picChg>
        <pc:picChg chg="add mod">
          <ac:chgData name="hung-ting wu" userId="5bd7e67a7b48eeda" providerId="LiveId" clId="{56CA828C-F907-4C63-AA99-10F584B77FF6}" dt="2019-12-01T22:37:11.872" v="3213" actId="1076"/>
          <ac:picMkLst>
            <pc:docMk/>
            <pc:sldMk cId="1695486662" sldId="274"/>
            <ac:picMk id="16" creationId="{630C7727-6761-4AA2-A987-EBD4057C7EBE}"/>
          </ac:picMkLst>
        </pc:picChg>
      </pc:sldChg>
      <pc:sldChg chg="addSp modSp add ord modNotesTx">
        <pc:chgData name="hung-ting wu" userId="5bd7e67a7b48eeda" providerId="LiveId" clId="{56CA828C-F907-4C63-AA99-10F584B77FF6}" dt="2019-12-02T13:07:33.366" v="8514" actId="20577"/>
        <pc:sldMkLst>
          <pc:docMk/>
          <pc:sldMk cId="2418507459" sldId="274"/>
        </pc:sldMkLst>
        <pc:spChg chg="add mod">
          <ac:chgData name="hung-ting wu" userId="5bd7e67a7b48eeda" providerId="LiveId" clId="{56CA828C-F907-4C63-AA99-10F584B77FF6}" dt="2019-12-02T11:08:24.212" v="7473" actId="1076"/>
          <ac:spMkLst>
            <pc:docMk/>
            <pc:sldMk cId="2418507459" sldId="274"/>
            <ac:spMk id="2" creationId="{A07D1252-B0A6-4854-8823-8B0C8EAA88E5}"/>
          </ac:spMkLst>
        </pc:spChg>
        <pc:spChg chg="mod">
          <ac:chgData name="hung-ting wu" userId="5bd7e67a7b48eeda" providerId="LiveId" clId="{56CA828C-F907-4C63-AA99-10F584B77FF6}" dt="2019-12-02T08:40:15.737" v="5759" actId="20577"/>
          <ac:spMkLst>
            <pc:docMk/>
            <pc:sldMk cId="2418507459" sldId="274"/>
            <ac:spMk id="11" creationId="{13CCDFA4-2CF4-4FAC-BF4D-A56811165F72}"/>
          </ac:spMkLst>
        </pc:spChg>
        <pc:spChg chg="mod">
          <ac:chgData name="hung-ting wu" userId="5bd7e67a7b48eeda" providerId="LiveId" clId="{56CA828C-F907-4C63-AA99-10F584B77FF6}" dt="2019-12-02T06:29:14.634" v="5472" actId="693"/>
          <ac:spMkLst>
            <pc:docMk/>
            <pc:sldMk cId="2418507459" sldId="274"/>
            <ac:spMk id="12" creationId="{880D2C09-8ECE-43C3-A801-E1C1439555C2}"/>
          </ac:spMkLst>
        </pc:spChg>
        <pc:picChg chg="add mod">
          <ac:chgData name="hung-ting wu" userId="5bd7e67a7b48eeda" providerId="LiveId" clId="{56CA828C-F907-4C63-AA99-10F584B77FF6}" dt="2019-12-02T12:35:16.619" v="7712" actId="1076"/>
          <ac:picMkLst>
            <pc:docMk/>
            <pc:sldMk cId="2418507459" sldId="274"/>
            <ac:picMk id="8" creationId="{8F9F8E25-63FF-46E8-B684-A4C9FF1A7378}"/>
          </ac:picMkLst>
        </pc:picChg>
        <pc:picChg chg="mod">
          <ac:chgData name="hung-ting wu" userId="5bd7e67a7b48eeda" providerId="LiveId" clId="{56CA828C-F907-4C63-AA99-10F584B77FF6}" dt="2019-12-02T12:35:10.028" v="7711" actId="1076"/>
          <ac:picMkLst>
            <pc:docMk/>
            <pc:sldMk cId="2418507459" sldId="274"/>
            <ac:picMk id="9" creationId="{D072173C-04A5-4C00-BCE1-F573856FE8E3}"/>
          </ac:picMkLst>
        </pc:picChg>
        <pc:picChg chg="mod">
          <ac:chgData name="hung-ting wu" userId="5bd7e67a7b48eeda" providerId="LiveId" clId="{56CA828C-F907-4C63-AA99-10F584B77FF6}" dt="2019-12-02T11:07:46.495" v="7445" actId="1076"/>
          <ac:picMkLst>
            <pc:docMk/>
            <pc:sldMk cId="2418507459" sldId="274"/>
            <ac:picMk id="16" creationId="{630C7727-6761-4AA2-A987-EBD4057C7EBE}"/>
          </ac:picMkLst>
        </pc:picChg>
      </pc:sldChg>
      <pc:sldChg chg="add del">
        <pc:chgData name="hung-ting wu" userId="5bd7e67a7b48eeda" providerId="LiveId" clId="{56CA828C-F907-4C63-AA99-10F584B77FF6}" dt="2019-12-01T21:30:59.074" v="2673"/>
        <pc:sldMkLst>
          <pc:docMk/>
          <pc:sldMk cId="2709979071" sldId="274"/>
        </pc:sldMkLst>
      </pc:sldChg>
      <pc:sldChg chg="add del">
        <pc:chgData name="hung-ting wu" userId="5bd7e67a7b48eeda" providerId="LiveId" clId="{56CA828C-F907-4C63-AA99-10F584B77FF6}" dt="2019-12-01T21:34:45.096" v="2759" actId="2696"/>
        <pc:sldMkLst>
          <pc:docMk/>
          <pc:sldMk cId="2155000842" sldId="275"/>
        </pc:sldMkLst>
      </pc:sldChg>
      <pc:sldChg chg="addSp delSp modSp add modNotesTx">
        <pc:chgData name="hung-ting wu" userId="5bd7e67a7b48eeda" providerId="LiveId" clId="{56CA828C-F907-4C63-AA99-10F584B77FF6}" dt="2019-12-02T12:34:09.333" v="7709" actId="1076"/>
        <pc:sldMkLst>
          <pc:docMk/>
          <pc:sldMk cId="2293861051" sldId="275"/>
        </pc:sldMkLst>
        <pc:spChg chg="del">
          <ac:chgData name="hung-ting wu" userId="5bd7e67a7b48eeda" providerId="LiveId" clId="{56CA828C-F907-4C63-AA99-10F584B77FF6}" dt="2019-12-01T22:47:58.667" v="3585"/>
          <ac:spMkLst>
            <pc:docMk/>
            <pc:sldMk cId="2293861051" sldId="275"/>
            <ac:spMk id="2" creationId="{E9DB2DB8-3042-465F-BF74-BB62FB3E2085}"/>
          </ac:spMkLst>
        </pc:spChg>
        <pc:spChg chg="del">
          <ac:chgData name="hung-ting wu" userId="5bd7e67a7b48eeda" providerId="LiveId" clId="{56CA828C-F907-4C63-AA99-10F584B77FF6}" dt="2019-12-01T22:32:27.473" v="3140"/>
          <ac:spMkLst>
            <pc:docMk/>
            <pc:sldMk cId="2293861051" sldId="275"/>
            <ac:spMk id="3" creationId="{3C335A62-DEB7-4791-88B1-39BD43379042}"/>
          </ac:spMkLst>
        </pc:spChg>
        <pc:spChg chg="mod">
          <ac:chgData name="hung-ting wu" userId="5bd7e67a7b48eeda" providerId="LiveId" clId="{56CA828C-F907-4C63-AA99-10F584B77FF6}" dt="2019-12-02T12:29:34.608" v="7626" actId="207"/>
          <ac:spMkLst>
            <pc:docMk/>
            <pc:sldMk cId="2293861051" sldId="275"/>
            <ac:spMk id="4" creationId="{68CD6853-5C1C-4BB6-93D7-BCB7327ED267}"/>
          </ac:spMkLst>
        </pc:spChg>
        <pc:spChg chg="add del mod">
          <ac:chgData name="hung-ting wu" userId="5bd7e67a7b48eeda" providerId="LiveId" clId="{56CA828C-F907-4C63-AA99-10F584B77FF6}" dt="2019-12-01T22:32:49.274" v="3146" actId="478"/>
          <ac:spMkLst>
            <pc:docMk/>
            <pc:sldMk cId="2293861051" sldId="275"/>
            <ac:spMk id="8" creationId="{69F831F1-4848-43C8-AFC7-68CF4288A9D3}"/>
          </ac:spMkLst>
        </pc:spChg>
        <pc:spChg chg="add mod">
          <ac:chgData name="hung-ting wu" userId="5bd7e67a7b48eeda" providerId="LiveId" clId="{56CA828C-F907-4C63-AA99-10F584B77FF6}" dt="2019-12-02T05:51:10.259" v="4290" actId="20577"/>
          <ac:spMkLst>
            <pc:docMk/>
            <pc:sldMk cId="2293861051" sldId="275"/>
            <ac:spMk id="12" creationId="{C42B13CB-B1A2-4343-8B80-73DA0ED021C0}"/>
          </ac:spMkLst>
        </pc:spChg>
        <pc:spChg chg="add mod">
          <ac:chgData name="hung-ting wu" userId="5bd7e67a7b48eeda" providerId="LiveId" clId="{56CA828C-F907-4C63-AA99-10F584B77FF6}" dt="2019-12-02T12:29:00.292" v="7616" actId="1076"/>
          <ac:spMkLst>
            <pc:docMk/>
            <pc:sldMk cId="2293861051" sldId="275"/>
            <ac:spMk id="13" creationId="{0F4C70C9-B5D7-4ED7-AEC6-DCDC88E51FE4}"/>
          </ac:spMkLst>
        </pc:spChg>
        <pc:spChg chg="add mod">
          <ac:chgData name="hung-ting wu" userId="5bd7e67a7b48eeda" providerId="LiveId" clId="{56CA828C-F907-4C63-AA99-10F584B77FF6}" dt="2019-12-02T12:29:58.119" v="7633" actId="1076"/>
          <ac:spMkLst>
            <pc:docMk/>
            <pc:sldMk cId="2293861051" sldId="275"/>
            <ac:spMk id="14" creationId="{82B34276-F1E3-4264-83CE-B9EA67928377}"/>
          </ac:spMkLst>
        </pc:spChg>
        <pc:spChg chg="add mod">
          <ac:chgData name="hung-ting wu" userId="5bd7e67a7b48eeda" providerId="LiveId" clId="{56CA828C-F907-4C63-AA99-10F584B77FF6}" dt="2019-12-02T09:25:57.916" v="6282"/>
          <ac:spMkLst>
            <pc:docMk/>
            <pc:sldMk cId="2293861051" sldId="275"/>
            <ac:spMk id="15" creationId="{7AD65B4A-8EBF-4A8A-86BE-701070FBC9CB}"/>
          </ac:spMkLst>
        </pc:spChg>
        <pc:spChg chg="add del mod">
          <ac:chgData name="hung-ting wu" userId="5bd7e67a7b48eeda" providerId="LiveId" clId="{56CA828C-F907-4C63-AA99-10F584B77FF6}" dt="2019-12-02T09:25:56.236" v="6281" actId="767"/>
          <ac:spMkLst>
            <pc:docMk/>
            <pc:sldMk cId="2293861051" sldId="275"/>
            <ac:spMk id="16" creationId="{2C9C7BC9-A7D1-495D-8657-54E1658C275D}"/>
          </ac:spMkLst>
        </pc:spChg>
        <pc:spChg chg="add mod">
          <ac:chgData name="hung-ting wu" userId="5bd7e67a7b48eeda" providerId="LiveId" clId="{56CA828C-F907-4C63-AA99-10F584B77FF6}" dt="2019-12-02T12:30:43.192" v="7651" actId="1076"/>
          <ac:spMkLst>
            <pc:docMk/>
            <pc:sldMk cId="2293861051" sldId="275"/>
            <ac:spMk id="17" creationId="{5BD75F0C-4DA2-4E2A-A62E-21EBC12602A3}"/>
          </ac:spMkLst>
        </pc:spChg>
        <pc:spChg chg="add mod">
          <ac:chgData name="hung-ting wu" userId="5bd7e67a7b48eeda" providerId="LiveId" clId="{56CA828C-F907-4C63-AA99-10F584B77FF6}" dt="2019-12-02T12:34:09.333" v="7709" actId="1076"/>
          <ac:spMkLst>
            <pc:docMk/>
            <pc:sldMk cId="2293861051" sldId="275"/>
            <ac:spMk id="19" creationId="{DD2B6BEE-1F9C-428B-97EB-81A5407FEA6E}"/>
          </ac:spMkLst>
        </pc:spChg>
        <pc:graphicFrameChg chg="add del mod modGraphic">
          <ac:chgData name="hung-ting wu" userId="5bd7e67a7b48eeda" providerId="LiveId" clId="{56CA828C-F907-4C63-AA99-10F584B77FF6}" dt="2019-12-01T22:32:44.203" v="3145" actId="478"/>
          <ac:graphicFrameMkLst>
            <pc:docMk/>
            <pc:sldMk cId="2293861051" sldId="275"/>
            <ac:graphicFrameMk id="5" creationId="{D1E27E99-64A9-4197-B1E8-2BF689E5FBAA}"/>
          </ac:graphicFrameMkLst>
        </pc:graphicFrameChg>
        <pc:graphicFrameChg chg="add del mod">
          <ac:chgData name="hung-ting wu" userId="5bd7e67a7b48eeda" providerId="LiveId" clId="{56CA828C-F907-4C63-AA99-10F584B77FF6}" dt="2019-12-01T22:34:52.850" v="3159" actId="478"/>
          <ac:graphicFrameMkLst>
            <pc:docMk/>
            <pc:sldMk cId="2293861051" sldId="275"/>
            <ac:graphicFrameMk id="9" creationId="{B225C8DC-F02F-489A-8796-04A22FD01E6B}"/>
          </ac:graphicFrameMkLst>
        </pc:graphicFrameChg>
        <pc:graphicFrameChg chg="add del mod">
          <ac:chgData name="hung-ting wu" userId="5bd7e67a7b48eeda" providerId="LiveId" clId="{56CA828C-F907-4C63-AA99-10F584B77FF6}" dt="2019-12-01T22:35:22.418" v="3163" actId="478"/>
          <ac:graphicFrameMkLst>
            <pc:docMk/>
            <pc:sldMk cId="2293861051" sldId="275"/>
            <ac:graphicFrameMk id="10" creationId="{485C817D-B423-43D0-860A-0B12AABFC308}"/>
          </ac:graphicFrameMkLst>
        </pc:graphicFrameChg>
        <pc:graphicFrameChg chg="add mod">
          <ac:chgData name="hung-ting wu" userId="5bd7e67a7b48eeda" providerId="LiveId" clId="{56CA828C-F907-4C63-AA99-10F584B77FF6}" dt="2019-12-02T12:29:55.547" v="7632" actId="1076"/>
          <ac:graphicFrameMkLst>
            <pc:docMk/>
            <pc:sldMk cId="2293861051" sldId="275"/>
            <ac:graphicFrameMk id="11" creationId="{39381626-06FA-47F1-892F-12DB6553A780}"/>
          </ac:graphicFrameMkLst>
        </pc:graphicFrameChg>
        <pc:picChg chg="add del mod">
          <ac:chgData name="hung-ting wu" userId="5bd7e67a7b48eeda" providerId="LiveId" clId="{56CA828C-F907-4C63-AA99-10F584B77FF6}" dt="2019-12-01T22:34:53.523" v="3160" actId="478"/>
          <ac:picMkLst>
            <pc:docMk/>
            <pc:sldMk cId="2293861051" sldId="275"/>
            <ac:picMk id="6" creationId="{72B22F1D-3B2E-4724-9E1B-BF3150B36F59}"/>
          </ac:picMkLst>
        </pc:picChg>
        <pc:picChg chg="add mod ord">
          <ac:chgData name="hung-ting wu" userId="5bd7e67a7b48eeda" providerId="LiveId" clId="{56CA828C-F907-4C63-AA99-10F584B77FF6}" dt="2019-12-02T12:29:50.007" v="7630" actId="1076"/>
          <ac:picMkLst>
            <pc:docMk/>
            <pc:sldMk cId="2293861051" sldId="275"/>
            <ac:picMk id="18" creationId="{CF3BF97F-E8CC-44DE-9202-DD3FDA756D1D}"/>
          </ac:picMkLst>
        </pc:picChg>
        <pc:picChg chg="add mod">
          <ac:chgData name="hung-ting wu" userId="5bd7e67a7b48eeda" providerId="LiveId" clId="{56CA828C-F907-4C63-AA99-10F584B77FF6}" dt="2019-12-02T12:30:15.886" v="7637" actId="1076"/>
          <ac:picMkLst>
            <pc:docMk/>
            <pc:sldMk cId="2293861051" sldId="275"/>
            <ac:picMk id="20" creationId="{FAC62481-BEFA-4B21-A40A-8871C687C3AB}"/>
          </ac:picMkLst>
        </pc:picChg>
      </pc:sldChg>
      <pc:sldChg chg="addSp delSp modSp add modNotesTx">
        <pc:chgData name="hung-ting wu" userId="5bd7e67a7b48eeda" providerId="LiveId" clId="{56CA828C-F907-4C63-AA99-10F584B77FF6}" dt="2019-12-02T12:42:07.830" v="8155" actId="20577"/>
        <pc:sldMkLst>
          <pc:docMk/>
          <pc:sldMk cId="2344065773" sldId="276"/>
        </pc:sldMkLst>
        <pc:spChg chg="add mod">
          <ac:chgData name="hung-ting wu" userId="5bd7e67a7b48eeda" providerId="LiveId" clId="{56CA828C-F907-4C63-AA99-10F584B77FF6}" dt="2019-12-02T11:10:25.212" v="7522" actId="1076"/>
          <ac:spMkLst>
            <pc:docMk/>
            <pc:sldMk cId="2344065773" sldId="276"/>
            <ac:spMk id="2" creationId="{BB83C869-66DC-4DAF-9CEA-7B0115CF3475}"/>
          </ac:spMkLst>
        </pc:spChg>
        <pc:spChg chg="mod">
          <ac:chgData name="hung-ting wu" userId="5bd7e67a7b48eeda" providerId="LiveId" clId="{56CA828C-F907-4C63-AA99-10F584B77FF6}" dt="2019-12-02T11:11:16.779" v="7555" actId="27636"/>
          <ac:spMkLst>
            <pc:docMk/>
            <pc:sldMk cId="2344065773" sldId="276"/>
            <ac:spMk id="3" creationId="{44D43495-9A87-4103-89BB-866582C74325}"/>
          </ac:spMkLst>
        </pc:spChg>
        <pc:spChg chg="mod">
          <ac:chgData name="hung-ting wu" userId="5bd7e67a7b48eeda" providerId="LiveId" clId="{56CA828C-F907-4C63-AA99-10F584B77FF6}" dt="2019-12-02T06:29:37.721" v="5474" actId="693"/>
          <ac:spMkLst>
            <pc:docMk/>
            <pc:sldMk cId="2344065773" sldId="276"/>
            <ac:spMk id="6" creationId="{C41BE3EA-8BD1-4E60-BDC4-993D54D8B7EB}"/>
          </ac:spMkLst>
        </pc:spChg>
        <pc:spChg chg="add del mod">
          <ac:chgData name="hung-ting wu" userId="5bd7e67a7b48eeda" providerId="LiveId" clId="{56CA828C-F907-4C63-AA99-10F584B77FF6}" dt="2019-12-02T09:39:44.442" v="6540"/>
          <ac:spMkLst>
            <pc:docMk/>
            <pc:sldMk cId="2344065773" sldId="276"/>
            <ac:spMk id="7" creationId="{2B51B9BC-A5AE-4792-B5AB-9A83462847A4}"/>
          </ac:spMkLst>
        </pc:spChg>
        <pc:spChg chg="add mod">
          <ac:chgData name="hung-ting wu" userId="5bd7e67a7b48eeda" providerId="LiveId" clId="{56CA828C-F907-4C63-AA99-10F584B77FF6}" dt="2019-12-02T11:10:50.163" v="7542" actId="1076"/>
          <ac:spMkLst>
            <pc:docMk/>
            <pc:sldMk cId="2344065773" sldId="276"/>
            <ac:spMk id="9" creationId="{AA7A49A8-A58B-42F0-ADC3-ACE5D259D29A}"/>
          </ac:spMkLst>
        </pc:spChg>
        <pc:picChg chg="mod">
          <ac:chgData name="hung-ting wu" userId="5bd7e67a7b48eeda" providerId="LiveId" clId="{56CA828C-F907-4C63-AA99-10F584B77FF6}" dt="2019-12-02T11:11:10.343" v="7544" actId="1076"/>
          <ac:picMkLst>
            <pc:docMk/>
            <pc:sldMk cId="2344065773" sldId="276"/>
            <ac:picMk id="5" creationId="{E87FCCAE-128D-4EEF-9244-DDE5E6B72686}"/>
          </ac:picMkLst>
        </pc:picChg>
        <pc:picChg chg="mod">
          <ac:chgData name="hung-ting wu" userId="5bd7e67a7b48eeda" providerId="LiveId" clId="{56CA828C-F907-4C63-AA99-10F584B77FF6}" dt="2019-12-02T11:10:18.683" v="7521" actId="1076"/>
          <ac:picMkLst>
            <pc:docMk/>
            <pc:sldMk cId="2344065773" sldId="276"/>
            <ac:picMk id="8" creationId="{36D87C78-DE03-472D-A237-F2E598F69CF2}"/>
          </ac:picMkLst>
        </pc:picChg>
      </pc:sldChg>
      <pc:sldChg chg="addSp delSp modSp add del">
        <pc:chgData name="hung-ting wu" userId="5bd7e67a7b48eeda" providerId="LiveId" clId="{56CA828C-F907-4C63-AA99-10F584B77FF6}" dt="2019-12-01T23:31:41.179" v="4032" actId="2696"/>
        <pc:sldMkLst>
          <pc:docMk/>
          <pc:sldMk cId="4180093649" sldId="276"/>
        </pc:sldMkLst>
        <pc:spChg chg="del">
          <ac:chgData name="hung-ting wu" userId="5bd7e67a7b48eeda" providerId="LiveId" clId="{56CA828C-F907-4C63-AA99-10F584B77FF6}" dt="2019-12-01T23:09:35.964" v="3961"/>
          <ac:spMkLst>
            <pc:docMk/>
            <pc:sldMk cId="4180093649" sldId="276"/>
            <ac:spMk id="2" creationId="{2201E0A3-0F51-437F-A914-F120A130E592}"/>
          </ac:spMkLst>
        </pc:spChg>
        <pc:spChg chg="mod">
          <ac:chgData name="hung-ting wu" userId="5bd7e67a7b48eeda" providerId="LiveId" clId="{56CA828C-F907-4C63-AA99-10F584B77FF6}" dt="2019-12-01T23:13:45.122" v="4023" actId="1076"/>
          <ac:spMkLst>
            <pc:docMk/>
            <pc:sldMk cId="4180093649" sldId="276"/>
            <ac:spMk id="3" creationId="{44D43495-9A87-4103-89BB-866582C74325}"/>
          </ac:spMkLst>
        </pc:spChg>
        <pc:spChg chg="add mod">
          <ac:chgData name="hung-ting wu" userId="5bd7e67a7b48eeda" providerId="LiveId" clId="{56CA828C-F907-4C63-AA99-10F584B77FF6}" dt="2019-12-01T23:13:50.900" v="4027" actId="20577"/>
          <ac:spMkLst>
            <pc:docMk/>
            <pc:sldMk cId="4180093649" sldId="276"/>
            <ac:spMk id="6" creationId="{C41BE3EA-8BD1-4E60-BDC4-993D54D8B7EB}"/>
          </ac:spMkLst>
        </pc:spChg>
        <pc:picChg chg="add mod">
          <ac:chgData name="hung-ting wu" userId="5bd7e67a7b48eeda" providerId="LiveId" clId="{56CA828C-F907-4C63-AA99-10F584B77FF6}" dt="2019-12-01T23:13:37.859" v="4021" actId="1076"/>
          <ac:picMkLst>
            <pc:docMk/>
            <pc:sldMk cId="4180093649" sldId="276"/>
            <ac:picMk id="5" creationId="{E87FCCAE-128D-4EEF-9244-DDE5E6B72686}"/>
          </ac:picMkLst>
        </pc:picChg>
        <pc:picChg chg="add mod">
          <ac:chgData name="hung-ting wu" userId="5bd7e67a7b48eeda" providerId="LiveId" clId="{56CA828C-F907-4C63-AA99-10F584B77FF6}" dt="2019-12-01T23:14:35.526" v="4030" actId="1076"/>
          <ac:picMkLst>
            <pc:docMk/>
            <pc:sldMk cId="4180093649" sldId="276"/>
            <ac:picMk id="8" creationId="{36D87C78-DE03-472D-A237-F2E598F69CF2}"/>
          </ac:picMkLst>
        </pc:picChg>
      </pc:sldChg>
      <pc:sldChg chg="addSp delSp modSp add mod setBg modClrScheme chgLayout modNotesTx">
        <pc:chgData name="hung-ting wu" userId="5bd7e67a7b48eeda" providerId="LiveId" clId="{56CA828C-F907-4C63-AA99-10F584B77FF6}" dt="2019-12-02T12:44:03.075" v="8240" actId="20577"/>
        <pc:sldMkLst>
          <pc:docMk/>
          <pc:sldMk cId="3049934079" sldId="277"/>
        </pc:sldMkLst>
        <pc:spChg chg="mod">
          <ac:chgData name="hung-ting wu" userId="5bd7e67a7b48eeda" providerId="LiveId" clId="{56CA828C-F907-4C63-AA99-10F584B77FF6}" dt="2019-12-02T11:11:51.833" v="7578" actId="20577"/>
          <ac:spMkLst>
            <pc:docMk/>
            <pc:sldMk cId="3049934079" sldId="277"/>
            <ac:spMk id="2" creationId="{9B145600-3063-431B-AF89-F6DEC85CE107}"/>
          </ac:spMkLst>
        </pc:spChg>
        <pc:spChg chg="mod">
          <ac:chgData name="hung-ting wu" userId="5bd7e67a7b48eeda" providerId="LiveId" clId="{56CA828C-F907-4C63-AA99-10F584B77FF6}" dt="2019-12-02T10:58:27.487" v="7238" actId="1076"/>
          <ac:spMkLst>
            <pc:docMk/>
            <pc:sldMk cId="3049934079" sldId="277"/>
            <ac:spMk id="3" creationId="{E90878C4-4F44-48A0-AB31-E76C2F687F00}"/>
          </ac:spMkLst>
        </pc:spChg>
        <pc:spChg chg="mod">
          <ac:chgData name="hung-ting wu" userId="5bd7e67a7b48eeda" providerId="LiveId" clId="{56CA828C-F907-4C63-AA99-10F584B77FF6}" dt="2019-12-02T08:59:55.760" v="5940" actId="26606"/>
          <ac:spMkLst>
            <pc:docMk/>
            <pc:sldMk cId="3049934079" sldId="277"/>
            <ac:spMk id="4" creationId="{39A10550-6C6D-4BB4-BCE3-C6A88B8AE81C}"/>
          </ac:spMkLst>
        </pc:spChg>
        <pc:spChg chg="add mod">
          <ac:chgData name="hung-ting wu" userId="5bd7e67a7b48eeda" providerId="LiveId" clId="{56CA828C-F907-4C63-AA99-10F584B77FF6}" dt="2019-12-02T10:58:27.487" v="7238" actId="1076"/>
          <ac:spMkLst>
            <pc:docMk/>
            <pc:sldMk cId="3049934079" sldId="277"/>
            <ac:spMk id="9" creationId="{67FF33D8-2F69-46C4-9729-A81063DD0E5F}"/>
          </ac:spMkLst>
        </pc:spChg>
        <pc:spChg chg="add mod">
          <ac:chgData name="hung-ting wu" userId="5bd7e67a7b48eeda" providerId="LiveId" clId="{56CA828C-F907-4C63-AA99-10F584B77FF6}" dt="2019-12-02T10:01:04.046" v="6757" actId="1076"/>
          <ac:spMkLst>
            <pc:docMk/>
            <pc:sldMk cId="3049934079" sldId="277"/>
            <ac:spMk id="11" creationId="{26C8D21F-64ED-4625-8F8D-71670F68B80D}"/>
          </ac:spMkLst>
        </pc:spChg>
        <pc:spChg chg="add mod">
          <ac:chgData name="hung-ting wu" userId="5bd7e67a7b48eeda" providerId="LiveId" clId="{56CA828C-F907-4C63-AA99-10F584B77FF6}" dt="2019-12-02T12:43:14.668" v="8160"/>
          <ac:spMkLst>
            <pc:docMk/>
            <pc:sldMk cId="3049934079" sldId="277"/>
            <ac:spMk id="13" creationId="{F98F5D17-2E82-4428-97B7-F7E729948724}"/>
          </ac:spMkLst>
        </pc:spChg>
        <pc:spChg chg="add mod">
          <ac:chgData name="hung-ting wu" userId="5bd7e67a7b48eeda" providerId="LiveId" clId="{56CA828C-F907-4C63-AA99-10F584B77FF6}" dt="2019-12-02T10:58:27.277" v="7237" actId="1076"/>
          <ac:spMkLst>
            <pc:docMk/>
            <pc:sldMk cId="3049934079" sldId="277"/>
            <ac:spMk id="15" creationId="{31DC61DD-853B-42FB-AC96-7416605A2A7C}"/>
          </ac:spMkLst>
        </pc:spChg>
        <pc:spChg chg="add mod">
          <ac:chgData name="hung-ting wu" userId="5bd7e67a7b48eeda" providerId="LiveId" clId="{56CA828C-F907-4C63-AA99-10F584B77FF6}" dt="2019-12-02T10:58:27.277" v="7237" actId="1076"/>
          <ac:spMkLst>
            <pc:docMk/>
            <pc:sldMk cId="3049934079" sldId="277"/>
            <ac:spMk id="17" creationId="{E9AC5615-2B48-4E81-A6DF-D35F3027DF4E}"/>
          </ac:spMkLst>
        </pc:spChg>
        <pc:picChg chg="add mod">
          <ac:chgData name="hung-ting wu" userId="5bd7e67a7b48eeda" providerId="LiveId" clId="{56CA828C-F907-4C63-AA99-10F584B77FF6}" dt="2019-12-02T10:01:04.046" v="6757" actId="1076"/>
          <ac:picMkLst>
            <pc:docMk/>
            <pc:sldMk cId="3049934079" sldId="277"/>
            <ac:picMk id="6" creationId="{187762CB-0A6E-45ED-9517-7E1880536C43}"/>
          </ac:picMkLst>
        </pc:picChg>
        <pc:picChg chg="add mod">
          <ac:chgData name="hung-ting wu" userId="5bd7e67a7b48eeda" providerId="LiveId" clId="{56CA828C-F907-4C63-AA99-10F584B77FF6}" dt="2019-12-02T10:58:27.487" v="7238" actId="1076"/>
          <ac:picMkLst>
            <pc:docMk/>
            <pc:sldMk cId="3049934079" sldId="277"/>
            <ac:picMk id="8" creationId="{BE966C7D-2D68-400D-A5C6-E11BDC0B86E9}"/>
          </ac:picMkLst>
        </pc:picChg>
        <pc:picChg chg="add del mod">
          <ac:chgData name="hung-ting wu" userId="5bd7e67a7b48eeda" providerId="LiveId" clId="{56CA828C-F907-4C63-AA99-10F584B77FF6}" dt="2019-12-02T09:59:14.719" v="6726" actId="478"/>
          <ac:picMkLst>
            <pc:docMk/>
            <pc:sldMk cId="3049934079" sldId="277"/>
            <ac:picMk id="12" creationId="{9A66C6D2-C57C-459F-BFFF-2155CC3EED09}"/>
          </ac:picMkLst>
        </pc:picChg>
        <pc:picChg chg="add mod">
          <ac:chgData name="hung-ting wu" userId="5bd7e67a7b48eeda" providerId="LiveId" clId="{56CA828C-F907-4C63-AA99-10F584B77FF6}" dt="2019-12-02T10:58:27.277" v="7237" actId="1076"/>
          <ac:picMkLst>
            <pc:docMk/>
            <pc:sldMk cId="3049934079" sldId="277"/>
            <ac:picMk id="16" creationId="{5E376A6F-8AAA-4192-B2CC-CE57D2104F61}"/>
          </ac:picMkLst>
        </pc:picChg>
      </pc:sldChg>
      <pc:sldChg chg="addSp delSp modSp add ord modNotesTx">
        <pc:chgData name="hung-ting wu" userId="5bd7e67a7b48eeda" providerId="LiveId" clId="{56CA828C-F907-4C63-AA99-10F584B77FF6}" dt="2019-12-02T15:07:00.290" v="8555" actId="1076"/>
        <pc:sldMkLst>
          <pc:docMk/>
          <pc:sldMk cId="3201170217" sldId="278"/>
        </pc:sldMkLst>
        <pc:spChg chg="mod">
          <ac:chgData name="hung-ting wu" userId="5bd7e67a7b48eeda" providerId="LiveId" clId="{56CA828C-F907-4C63-AA99-10F584B77FF6}" dt="2019-12-02T10:10:21.394" v="6943" actId="113"/>
          <ac:spMkLst>
            <pc:docMk/>
            <pc:sldMk cId="3201170217" sldId="278"/>
            <ac:spMk id="2" creationId="{B4C49713-D5F9-4F8A-8359-0B15BDE1802D}"/>
          </ac:spMkLst>
        </pc:spChg>
        <pc:spChg chg="del mod">
          <ac:chgData name="hung-ting wu" userId="5bd7e67a7b48eeda" providerId="LiveId" clId="{56CA828C-F907-4C63-AA99-10F584B77FF6}" dt="2019-12-02T09:33:37.378" v="6431" actId="478"/>
          <ac:spMkLst>
            <pc:docMk/>
            <pc:sldMk cId="3201170217" sldId="278"/>
            <ac:spMk id="3" creationId="{37B98067-2F68-468A-AB8C-B7BE81D3F9E7}"/>
          </ac:spMkLst>
        </pc:spChg>
        <pc:spChg chg="add mod">
          <ac:chgData name="hung-ting wu" userId="5bd7e67a7b48eeda" providerId="LiveId" clId="{56CA828C-F907-4C63-AA99-10F584B77FF6}" dt="2019-12-02T10:28:05.999" v="7021" actId="20577"/>
          <ac:spMkLst>
            <pc:docMk/>
            <pc:sldMk cId="3201170217" sldId="278"/>
            <ac:spMk id="9" creationId="{DDFE2BD3-5BB0-495D-BCEC-2651C71E04F5}"/>
          </ac:spMkLst>
        </pc:spChg>
        <pc:spChg chg="add mod">
          <ac:chgData name="hung-ting wu" userId="5bd7e67a7b48eeda" providerId="LiveId" clId="{56CA828C-F907-4C63-AA99-10F584B77FF6}" dt="2019-12-02T09:45:25.184" v="6628" actId="1076"/>
          <ac:spMkLst>
            <pc:docMk/>
            <pc:sldMk cId="3201170217" sldId="278"/>
            <ac:spMk id="10" creationId="{3082E5B0-B514-400D-BF5E-308F087EEA3D}"/>
          </ac:spMkLst>
        </pc:spChg>
        <pc:spChg chg="add mod">
          <ac:chgData name="hung-ting wu" userId="5bd7e67a7b48eeda" providerId="LiveId" clId="{56CA828C-F907-4C63-AA99-10F584B77FF6}" dt="2019-12-02T10:29:55.841" v="7096" actId="1076"/>
          <ac:spMkLst>
            <pc:docMk/>
            <pc:sldMk cId="3201170217" sldId="278"/>
            <ac:spMk id="13" creationId="{020A9912-4853-443A-B97A-A96429C83F76}"/>
          </ac:spMkLst>
        </pc:spChg>
        <pc:spChg chg="add mod">
          <ac:chgData name="hung-ting wu" userId="5bd7e67a7b48eeda" providerId="LiveId" clId="{56CA828C-F907-4C63-AA99-10F584B77FF6}" dt="2019-12-02T09:45:03.046" v="6622" actId="1076"/>
          <ac:spMkLst>
            <pc:docMk/>
            <pc:sldMk cId="3201170217" sldId="278"/>
            <ac:spMk id="14" creationId="{7D6CE590-73E0-4B14-A744-950C576F8A0C}"/>
          </ac:spMkLst>
        </pc:spChg>
        <pc:picChg chg="add del mod">
          <ac:chgData name="hung-ting wu" userId="5bd7e67a7b48eeda" providerId="LiveId" clId="{56CA828C-F907-4C63-AA99-10F584B77FF6}" dt="2019-12-02T08:12:27.870" v="5745" actId="478"/>
          <ac:picMkLst>
            <pc:docMk/>
            <pc:sldMk cId="3201170217" sldId="278"/>
            <ac:picMk id="6" creationId="{05900149-149F-4738-8FFA-67FEFC6ECCA9}"/>
          </ac:picMkLst>
        </pc:picChg>
        <pc:picChg chg="add mod">
          <ac:chgData name="hung-ting wu" userId="5bd7e67a7b48eeda" providerId="LiveId" clId="{56CA828C-F907-4C63-AA99-10F584B77FF6}" dt="2019-12-02T15:07:00.290" v="8555" actId="1076"/>
          <ac:picMkLst>
            <pc:docMk/>
            <pc:sldMk cId="3201170217" sldId="278"/>
            <ac:picMk id="8" creationId="{AFF50F0D-5989-429D-80B9-A87702C56188}"/>
          </ac:picMkLst>
        </pc:picChg>
        <pc:picChg chg="add del mod">
          <ac:chgData name="hung-ting wu" userId="5bd7e67a7b48eeda" providerId="LiveId" clId="{56CA828C-F907-4C63-AA99-10F584B77FF6}" dt="2019-12-02T09:18:22.577" v="6226" actId="478"/>
          <ac:picMkLst>
            <pc:docMk/>
            <pc:sldMk cId="3201170217" sldId="278"/>
            <ac:picMk id="12" creationId="{FCF17361-6D86-4300-BA75-0763C40AA6D1}"/>
          </ac:picMkLst>
        </pc:picChg>
      </pc:sldChg>
      <pc:sldChg chg="modSp add">
        <pc:chgData name="hung-ting wu" userId="5bd7e67a7b48eeda" providerId="LiveId" clId="{56CA828C-F907-4C63-AA99-10F584B77FF6}" dt="2019-12-03T09:38:57.333" v="8576" actId="20577"/>
        <pc:sldMkLst>
          <pc:docMk/>
          <pc:sldMk cId="354113337" sldId="279"/>
        </pc:sldMkLst>
        <pc:spChg chg="mod">
          <ac:chgData name="hung-ting wu" userId="5bd7e67a7b48eeda" providerId="LiveId" clId="{56CA828C-F907-4C63-AA99-10F584B77FF6}" dt="2019-12-03T09:38:57.333" v="8576" actId="20577"/>
          <ac:spMkLst>
            <pc:docMk/>
            <pc:sldMk cId="354113337" sldId="279"/>
            <ac:spMk id="2" creationId="{F82C0372-65EF-4BE8-A05B-0339D8871733}"/>
          </ac:spMkLst>
        </pc:spChg>
      </pc:sldChg>
      <pc:sldChg chg="add del">
        <pc:chgData name="hung-ting wu" userId="5bd7e67a7b48eeda" providerId="LiveId" clId="{56CA828C-F907-4C63-AA99-10F584B77FF6}" dt="2019-12-02T09:20:49.432" v="6251" actId="2696"/>
        <pc:sldMkLst>
          <pc:docMk/>
          <pc:sldMk cId="2599361835" sldId="279"/>
        </pc:sldMkLst>
      </pc:sldChg>
      <pc:sldChg chg="modSp add">
        <pc:chgData name="hung-ting wu" userId="5bd7e67a7b48eeda" providerId="LiveId" clId="{56CA828C-F907-4C63-AA99-10F584B77FF6}" dt="2019-12-05T08:56:16.408" v="8865" actId="20577"/>
        <pc:sldMkLst>
          <pc:docMk/>
          <pc:sldMk cId="1644574240" sldId="280"/>
        </pc:sldMkLst>
        <pc:spChg chg="mod">
          <ac:chgData name="hung-ting wu" userId="5bd7e67a7b48eeda" providerId="LiveId" clId="{56CA828C-F907-4C63-AA99-10F584B77FF6}" dt="2019-12-03T09:39:09.684" v="8584" actId="20577"/>
          <ac:spMkLst>
            <pc:docMk/>
            <pc:sldMk cId="1644574240" sldId="280"/>
            <ac:spMk id="2" creationId="{EE7FC3EB-ACB5-4CEF-AF48-8967A6797528}"/>
          </ac:spMkLst>
        </pc:spChg>
        <pc:spChg chg="mod">
          <ac:chgData name="hung-ting wu" userId="5bd7e67a7b48eeda" providerId="LiveId" clId="{56CA828C-F907-4C63-AA99-10F584B77FF6}" dt="2019-12-05T08:56:16.408" v="8865" actId="20577"/>
          <ac:spMkLst>
            <pc:docMk/>
            <pc:sldMk cId="1644574240" sldId="280"/>
            <ac:spMk id="3" creationId="{62EAEFC0-AF13-46C2-A4CA-C3B9145769A5}"/>
          </ac:spMkLst>
        </pc:spChg>
      </pc:sldChg>
      <pc:sldChg chg="add del mod">
        <pc:chgData name="hung-ting wu" userId="5bd7e67a7b48eeda" providerId="LiveId" clId="{56CA828C-F907-4C63-AA99-10F584B77FF6}" dt="2019-12-02T09:20:45.448" v="6250" actId="2696"/>
        <pc:sldMkLst>
          <pc:docMk/>
          <pc:sldMk cId="4016028192" sldId="280"/>
        </pc:sldMkLst>
      </pc:sldChg>
      <pc:sldChg chg="add del">
        <pc:chgData name="hung-ting wu" userId="5bd7e67a7b48eeda" providerId="LiveId" clId="{56CA828C-F907-4C63-AA99-10F584B77FF6}" dt="2019-12-02T09:09:36.047" v="6037"/>
        <pc:sldMkLst>
          <pc:docMk/>
          <pc:sldMk cId="3686729226" sldId="281"/>
        </pc:sldMkLst>
      </pc:sldChg>
      <pc:sldChg chg="modSp add">
        <pc:chgData name="hung-ting wu" userId="5bd7e67a7b48eeda" providerId="LiveId" clId="{56CA828C-F907-4C63-AA99-10F584B77FF6}" dt="2019-12-03T10:30:23.952" v="8759" actId="20577"/>
        <pc:sldMkLst>
          <pc:docMk/>
          <pc:sldMk cId="4142124492" sldId="281"/>
        </pc:sldMkLst>
        <pc:spChg chg="mod">
          <ac:chgData name="hung-ting wu" userId="5bd7e67a7b48eeda" providerId="LiveId" clId="{56CA828C-F907-4C63-AA99-10F584B77FF6}" dt="2019-12-03T10:30:23.952" v="8759" actId="20577"/>
          <ac:spMkLst>
            <pc:docMk/>
            <pc:sldMk cId="4142124492" sldId="281"/>
            <ac:spMk id="3" creationId="{2111A200-C5CB-430E-9B70-776492F23EA7}"/>
          </ac:spMkLst>
        </pc:spChg>
      </pc:sldChg>
    </pc:docChg>
  </pc:docChgLst>
  <pc:docChgLst>
    <pc:chgData name="hung-ting wu" userId="5bd7e67a7b48eeda" providerId="LiveId" clId="{A5BBAAD3-64C8-4B46-9209-C8B5B1D4BC13}"/>
    <pc:docChg chg="undo custSel addSld delSld modSld">
      <pc:chgData name="hung-ting wu" userId="5bd7e67a7b48eeda" providerId="LiveId" clId="{A5BBAAD3-64C8-4B46-9209-C8B5B1D4BC13}" dt="2019-12-15T21:12:27.837" v="3899" actId="47"/>
      <pc:docMkLst>
        <pc:docMk/>
      </pc:docMkLst>
      <pc:sldChg chg="modSp">
        <pc:chgData name="hung-ting wu" userId="5bd7e67a7b48eeda" providerId="LiveId" clId="{A5BBAAD3-64C8-4B46-9209-C8B5B1D4BC13}" dt="2019-12-15T19:28:33.691" v="3892" actId="20577"/>
        <pc:sldMkLst>
          <pc:docMk/>
          <pc:sldMk cId="307356736" sldId="256"/>
        </pc:sldMkLst>
        <pc:spChg chg="mod">
          <ac:chgData name="hung-ting wu" userId="5bd7e67a7b48eeda" providerId="LiveId" clId="{A5BBAAD3-64C8-4B46-9209-C8B5B1D4BC13}" dt="2019-12-15T19:28:33.691" v="3892" actId="20577"/>
          <ac:spMkLst>
            <pc:docMk/>
            <pc:sldMk cId="307356736" sldId="256"/>
            <ac:spMk id="2" creationId="{ACB30359-1941-4B34-B095-3F9F2E0314A5}"/>
          </ac:spMkLst>
        </pc:spChg>
      </pc:sldChg>
      <pc:sldChg chg="delSp modSp">
        <pc:chgData name="hung-ting wu" userId="5bd7e67a7b48eeda" providerId="LiveId" clId="{A5BBAAD3-64C8-4B46-9209-C8B5B1D4BC13}" dt="2019-12-07T09:35:01.683" v="900" actId="1076"/>
        <pc:sldMkLst>
          <pc:docMk/>
          <pc:sldMk cId="354113337" sldId="279"/>
        </pc:sldMkLst>
        <pc:spChg chg="mod">
          <ac:chgData name="hung-ting wu" userId="5bd7e67a7b48eeda" providerId="LiveId" clId="{A5BBAAD3-64C8-4B46-9209-C8B5B1D4BC13}" dt="2019-12-07T09:35:01.683" v="900" actId="1076"/>
          <ac:spMkLst>
            <pc:docMk/>
            <pc:sldMk cId="354113337" sldId="279"/>
            <ac:spMk id="2" creationId="{F82C0372-65EF-4BE8-A05B-0339D8871733}"/>
          </ac:spMkLst>
        </pc:spChg>
        <pc:spChg chg="del">
          <ac:chgData name="hung-ting wu" userId="5bd7e67a7b48eeda" providerId="LiveId" clId="{A5BBAAD3-64C8-4B46-9209-C8B5B1D4BC13}" dt="2019-12-07T09:34:56.443" v="898" actId="478"/>
          <ac:spMkLst>
            <pc:docMk/>
            <pc:sldMk cId="354113337" sldId="279"/>
            <ac:spMk id="3" creationId="{FEA8332E-1644-43FF-B563-02F9036453F1}"/>
          </ac:spMkLst>
        </pc:spChg>
      </pc:sldChg>
      <pc:sldChg chg="modSp">
        <pc:chgData name="hung-ting wu" userId="5bd7e67a7b48eeda" providerId="LiveId" clId="{A5BBAAD3-64C8-4B46-9209-C8B5B1D4BC13}" dt="2019-12-07T09:16:41.510" v="824" actId="313"/>
        <pc:sldMkLst>
          <pc:docMk/>
          <pc:sldMk cId="1644574240" sldId="280"/>
        </pc:sldMkLst>
        <pc:spChg chg="mod">
          <ac:chgData name="hung-ting wu" userId="5bd7e67a7b48eeda" providerId="LiveId" clId="{A5BBAAD3-64C8-4B46-9209-C8B5B1D4BC13}" dt="2019-12-07T09:16:41.510" v="824" actId="313"/>
          <ac:spMkLst>
            <pc:docMk/>
            <pc:sldMk cId="1644574240" sldId="280"/>
            <ac:spMk id="3" creationId="{62EAEFC0-AF13-46C2-A4CA-C3B9145769A5}"/>
          </ac:spMkLst>
        </pc:spChg>
      </pc:sldChg>
      <pc:sldChg chg="modSp">
        <pc:chgData name="hung-ting wu" userId="5bd7e67a7b48eeda" providerId="LiveId" clId="{A5BBAAD3-64C8-4B46-9209-C8B5B1D4BC13}" dt="2019-12-07T09:17:38.707" v="851" actId="20577"/>
        <pc:sldMkLst>
          <pc:docMk/>
          <pc:sldMk cId="4142124492" sldId="281"/>
        </pc:sldMkLst>
        <pc:spChg chg="mod">
          <ac:chgData name="hung-ting wu" userId="5bd7e67a7b48eeda" providerId="LiveId" clId="{A5BBAAD3-64C8-4B46-9209-C8B5B1D4BC13}" dt="2019-12-07T09:17:38.707" v="851" actId="20577"/>
          <ac:spMkLst>
            <pc:docMk/>
            <pc:sldMk cId="4142124492" sldId="281"/>
            <ac:spMk id="2" creationId="{B3720182-2D1A-440D-8A30-912DF964E751}"/>
          </ac:spMkLst>
        </pc:spChg>
      </pc:sldChg>
      <pc:sldChg chg="modSp add">
        <pc:chgData name="hung-ting wu" userId="5bd7e67a7b48eeda" providerId="LiveId" clId="{A5BBAAD3-64C8-4B46-9209-C8B5B1D4BC13}" dt="2019-12-07T09:17:13.081" v="827" actId="14100"/>
        <pc:sldMkLst>
          <pc:docMk/>
          <pc:sldMk cId="3804528887" sldId="282"/>
        </pc:sldMkLst>
        <pc:spChg chg="mod">
          <ac:chgData name="hung-ting wu" userId="5bd7e67a7b48eeda" providerId="LiveId" clId="{A5BBAAD3-64C8-4B46-9209-C8B5B1D4BC13}" dt="2019-12-06T07:55:51.019" v="17" actId="14100"/>
          <ac:spMkLst>
            <pc:docMk/>
            <pc:sldMk cId="3804528887" sldId="282"/>
            <ac:spMk id="2" creationId="{C3FA6400-186C-4160-9612-A55A907004C0}"/>
          </ac:spMkLst>
        </pc:spChg>
        <pc:spChg chg="mod">
          <ac:chgData name="hung-ting wu" userId="5bd7e67a7b48eeda" providerId="LiveId" clId="{A5BBAAD3-64C8-4B46-9209-C8B5B1D4BC13}" dt="2019-12-07T09:17:13.081" v="827" actId="14100"/>
          <ac:spMkLst>
            <pc:docMk/>
            <pc:sldMk cId="3804528887" sldId="282"/>
            <ac:spMk id="3" creationId="{23741F7D-2B71-4529-80D3-5DBCCC178EEA}"/>
          </ac:spMkLst>
        </pc:spChg>
      </pc:sldChg>
      <pc:sldChg chg="modSp add del">
        <pc:chgData name="hung-ting wu" userId="5bd7e67a7b48eeda" providerId="LiveId" clId="{A5BBAAD3-64C8-4B46-9209-C8B5B1D4BC13}" dt="2019-12-07T09:17:16.113" v="828" actId="2696"/>
        <pc:sldMkLst>
          <pc:docMk/>
          <pc:sldMk cId="2430351422" sldId="283"/>
        </pc:sldMkLst>
        <pc:spChg chg="mod">
          <ac:chgData name="hung-ting wu" userId="5bd7e67a7b48eeda" providerId="LiveId" clId="{A5BBAAD3-64C8-4B46-9209-C8B5B1D4BC13}" dt="2019-12-07T09:17:08.921" v="825"/>
          <ac:spMkLst>
            <pc:docMk/>
            <pc:sldMk cId="2430351422" sldId="283"/>
            <ac:spMk id="3" creationId="{47385492-A98B-40AB-9A36-AD0BCE53E9EB}"/>
          </ac:spMkLst>
        </pc:spChg>
      </pc:sldChg>
      <pc:sldChg chg="addSp delSp modSp add">
        <pc:chgData name="hung-ting wu" userId="5bd7e67a7b48eeda" providerId="LiveId" clId="{A5BBAAD3-64C8-4B46-9209-C8B5B1D4BC13}" dt="2019-12-12T09:55:32.038" v="2824" actId="1076"/>
        <pc:sldMkLst>
          <pc:docMk/>
          <pc:sldMk cId="3317562686" sldId="284"/>
        </pc:sldMkLst>
        <pc:spChg chg="mod">
          <ac:chgData name="hung-ting wu" userId="5bd7e67a7b48eeda" providerId="LiveId" clId="{A5BBAAD3-64C8-4B46-9209-C8B5B1D4BC13}" dt="2019-12-06T07:58:20.828" v="55" actId="20577"/>
          <ac:spMkLst>
            <pc:docMk/>
            <pc:sldMk cId="3317562686" sldId="284"/>
            <ac:spMk id="2" creationId="{8CB8BF08-54FB-4F17-BB09-BBBA9B1B2ABD}"/>
          </ac:spMkLst>
        </pc:spChg>
        <pc:spChg chg="add del mod">
          <ac:chgData name="hung-ting wu" userId="5bd7e67a7b48eeda" providerId="LiveId" clId="{A5BBAAD3-64C8-4B46-9209-C8B5B1D4BC13}" dt="2019-12-12T08:13:12.751" v="2385" actId="20577"/>
          <ac:spMkLst>
            <pc:docMk/>
            <pc:sldMk cId="3317562686" sldId="284"/>
            <ac:spMk id="3" creationId="{BA5EBC43-B003-497B-AEF5-CE3DAE950899}"/>
          </ac:spMkLst>
        </pc:spChg>
        <pc:spChg chg="add del mod">
          <ac:chgData name="hung-ting wu" userId="5bd7e67a7b48eeda" providerId="LiveId" clId="{A5BBAAD3-64C8-4B46-9209-C8B5B1D4BC13}" dt="2019-12-06T07:57:45.729" v="28"/>
          <ac:spMkLst>
            <pc:docMk/>
            <pc:sldMk cId="3317562686" sldId="284"/>
            <ac:spMk id="5" creationId="{0E83480D-FBDE-4B2B-B5CA-243385BC47BD}"/>
          </ac:spMkLst>
        </pc:spChg>
        <pc:spChg chg="add mod">
          <ac:chgData name="hung-ting wu" userId="5bd7e67a7b48eeda" providerId="LiveId" clId="{A5BBAAD3-64C8-4B46-9209-C8B5B1D4BC13}" dt="2019-12-06T07:58:36.012" v="61" actId="1076"/>
          <ac:spMkLst>
            <pc:docMk/>
            <pc:sldMk cId="3317562686" sldId="284"/>
            <ac:spMk id="6" creationId="{0C30FE11-1A3A-4162-A250-5784D2E0C697}"/>
          </ac:spMkLst>
        </pc:spChg>
        <pc:spChg chg="add del">
          <ac:chgData name="hung-ting wu" userId="5bd7e67a7b48eeda" providerId="LiveId" clId="{A5BBAAD3-64C8-4B46-9209-C8B5B1D4BC13}" dt="2019-12-06T07:58:10.532" v="33"/>
          <ac:spMkLst>
            <pc:docMk/>
            <pc:sldMk cId="3317562686" sldId="284"/>
            <ac:spMk id="7" creationId="{F7B6427A-FE0B-4C43-90C9-8348F9E9B495}"/>
          </ac:spMkLst>
        </pc:spChg>
        <pc:spChg chg="add mod">
          <ac:chgData name="hung-ting wu" userId="5bd7e67a7b48eeda" providerId="LiveId" clId="{A5BBAAD3-64C8-4B46-9209-C8B5B1D4BC13}" dt="2019-12-12T08:07:54.148" v="2100" actId="1076"/>
          <ac:spMkLst>
            <pc:docMk/>
            <pc:sldMk cId="3317562686" sldId="284"/>
            <ac:spMk id="8" creationId="{013F2ACA-603C-467C-92C2-4E65BC4F7C0C}"/>
          </ac:spMkLst>
        </pc:spChg>
        <pc:spChg chg="add del mod">
          <ac:chgData name="hung-ting wu" userId="5bd7e67a7b48eeda" providerId="LiveId" clId="{A5BBAAD3-64C8-4B46-9209-C8B5B1D4BC13}" dt="2019-12-12T08:08:27.654" v="2105"/>
          <ac:spMkLst>
            <pc:docMk/>
            <pc:sldMk cId="3317562686" sldId="284"/>
            <ac:spMk id="9" creationId="{4BEB4A48-FDB3-4502-85AD-A404E3FB7710}"/>
          </ac:spMkLst>
        </pc:spChg>
        <pc:spChg chg="add del mod">
          <ac:chgData name="hung-ting wu" userId="5bd7e67a7b48eeda" providerId="LiveId" clId="{A5BBAAD3-64C8-4B46-9209-C8B5B1D4BC13}" dt="2019-12-06T07:58:49.537" v="65"/>
          <ac:spMkLst>
            <pc:docMk/>
            <pc:sldMk cId="3317562686" sldId="284"/>
            <ac:spMk id="9" creationId="{572380C2-ADE4-4086-BFEB-73AF2BA94CB9}"/>
          </ac:spMkLst>
        </pc:spChg>
        <pc:spChg chg="add mod">
          <ac:chgData name="hung-ting wu" userId="5bd7e67a7b48eeda" providerId="LiveId" clId="{A5BBAAD3-64C8-4B46-9209-C8B5B1D4BC13}" dt="2019-12-12T08:13:52.885" v="2497" actId="20577"/>
          <ac:spMkLst>
            <pc:docMk/>
            <pc:sldMk cId="3317562686" sldId="284"/>
            <ac:spMk id="10" creationId="{4115BB8C-27C4-402B-9B9B-9BFFADB902F4}"/>
          </ac:spMkLst>
        </pc:spChg>
        <pc:spChg chg="add mod">
          <ac:chgData name="hung-ting wu" userId="5bd7e67a7b48eeda" providerId="LiveId" clId="{A5BBAAD3-64C8-4B46-9209-C8B5B1D4BC13}" dt="2019-12-12T09:55:32.038" v="2824" actId="1076"/>
          <ac:spMkLst>
            <pc:docMk/>
            <pc:sldMk cId="3317562686" sldId="284"/>
            <ac:spMk id="11" creationId="{2C9F15DD-C571-4F0E-9845-56465DC9C250}"/>
          </ac:spMkLst>
        </pc:spChg>
      </pc:sldChg>
      <pc:sldChg chg="modSp add">
        <pc:chgData name="hung-ting wu" userId="5bd7e67a7b48eeda" providerId="LiveId" clId="{A5BBAAD3-64C8-4B46-9209-C8B5B1D4BC13}" dt="2019-12-10T06:24:16.468" v="1151" actId="20577"/>
        <pc:sldMkLst>
          <pc:docMk/>
          <pc:sldMk cId="2008156000" sldId="285"/>
        </pc:sldMkLst>
        <pc:spChg chg="mod">
          <ac:chgData name="hung-ting wu" userId="5bd7e67a7b48eeda" providerId="LiveId" clId="{A5BBAAD3-64C8-4B46-9209-C8B5B1D4BC13}" dt="2019-12-10T06:24:16.468" v="1151" actId="20577"/>
          <ac:spMkLst>
            <pc:docMk/>
            <pc:sldMk cId="2008156000" sldId="285"/>
            <ac:spMk id="3" creationId="{537D59EC-E546-4FCD-9793-879F7B123619}"/>
          </ac:spMkLst>
        </pc:spChg>
      </pc:sldChg>
      <pc:sldChg chg="modSp add">
        <pc:chgData name="hung-ting wu" userId="5bd7e67a7b48eeda" providerId="LiveId" clId="{A5BBAAD3-64C8-4B46-9209-C8B5B1D4BC13}" dt="2019-12-11T10:03:35.264" v="1601" actId="20577"/>
        <pc:sldMkLst>
          <pc:docMk/>
          <pc:sldMk cId="1220185259" sldId="286"/>
        </pc:sldMkLst>
        <pc:spChg chg="mod">
          <ac:chgData name="hung-ting wu" userId="5bd7e67a7b48eeda" providerId="LiveId" clId="{A5BBAAD3-64C8-4B46-9209-C8B5B1D4BC13}" dt="2019-12-06T10:22:31.759" v="385" actId="20578"/>
          <ac:spMkLst>
            <pc:docMk/>
            <pc:sldMk cId="1220185259" sldId="286"/>
            <ac:spMk id="2" creationId="{E43A497E-BB3E-4615-82DA-178C39B7AB6E}"/>
          </ac:spMkLst>
        </pc:spChg>
        <pc:spChg chg="mod">
          <ac:chgData name="hung-ting wu" userId="5bd7e67a7b48eeda" providerId="LiveId" clId="{A5BBAAD3-64C8-4B46-9209-C8B5B1D4BC13}" dt="2019-12-11T10:03:35.264" v="1601" actId="20577"/>
          <ac:spMkLst>
            <pc:docMk/>
            <pc:sldMk cId="1220185259" sldId="286"/>
            <ac:spMk id="3" creationId="{856BD5AD-218B-487D-A820-EA5E5E1FA1DB}"/>
          </ac:spMkLst>
        </pc:spChg>
      </pc:sldChg>
      <pc:sldChg chg="modSp add">
        <pc:chgData name="hung-ting wu" userId="5bd7e67a7b48eeda" providerId="LiveId" clId="{A5BBAAD3-64C8-4B46-9209-C8B5B1D4BC13}" dt="2019-12-11T07:41:24.450" v="1344" actId="1076"/>
        <pc:sldMkLst>
          <pc:docMk/>
          <pc:sldMk cId="2151688842" sldId="287"/>
        </pc:sldMkLst>
        <pc:spChg chg="mod">
          <ac:chgData name="hung-ting wu" userId="5bd7e67a7b48eeda" providerId="LiveId" clId="{A5BBAAD3-64C8-4B46-9209-C8B5B1D4BC13}" dt="2019-12-10T06:05:56.666" v="904" actId="20577"/>
          <ac:spMkLst>
            <pc:docMk/>
            <pc:sldMk cId="2151688842" sldId="287"/>
            <ac:spMk id="2" creationId="{C293952A-94C4-4510-8566-689118CF7F83}"/>
          </ac:spMkLst>
        </pc:spChg>
        <pc:spChg chg="mod">
          <ac:chgData name="hung-ting wu" userId="5bd7e67a7b48eeda" providerId="LiveId" clId="{A5BBAAD3-64C8-4B46-9209-C8B5B1D4BC13}" dt="2019-12-11T07:41:24.450" v="1344" actId="1076"/>
          <ac:spMkLst>
            <pc:docMk/>
            <pc:sldMk cId="2151688842" sldId="287"/>
            <ac:spMk id="3" creationId="{FB4B35A9-4095-4FBA-8236-12407AA9226E}"/>
          </ac:spMkLst>
        </pc:spChg>
      </pc:sldChg>
      <pc:sldChg chg="modSp add">
        <pc:chgData name="hung-ting wu" userId="5bd7e67a7b48eeda" providerId="LiveId" clId="{A5BBAAD3-64C8-4B46-9209-C8B5B1D4BC13}" dt="2019-12-12T08:02:20.662" v="2080" actId="20577"/>
        <pc:sldMkLst>
          <pc:docMk/>
          <pc:sldMk cId="2843364108" sldId="288"/>
        </pc:sldMkLst>
        <pc:spChg chg="mod">
          <ac:chgData name="hung-ting wu" userId="5bd7e67a7b48eeda" providerId="LiveId" clId="{A5BBAAD3-64C8-4B46-9209-C8B5B1D4BC13}" dt="2019-12-10T06:07:36.152" v="1033" actId="20577"/>
          <ac:spMkLst>
            <pc:docMk/>
            <pc:sldMk cId="2843364108" sldId="288"/>
            <ac:spMk id="2" creationId="{6AE0C086-1519-4AE2-9247-997251817B4D}"/>
          </ac:spMkLst>
        </pc:spChg>
        <pc:spChg chg="mod">
          <ac:chgData name="hung-ting wu" userId="5bd7e67a7b48eeda" providerId="LiveId" clId="{A5BBAAD3-64C8-4B46-9209-C8B5B1D4BC13}" dt="2019-12-12T08:02:20.662" v="2080" actId="20577"/>
          <ac:spMkLst>
            <pc:docMk/>
            <pc:sldMk cId="2843364108" sldId="288"/>
            <ac:spMk id="3" creationId="{B02184BD-283C-4D34-820C-5708D9033806}"/>
          </ac:spMkLst>
        </pc:spChg>
      </pc:sldChg>
      <pc:sldChg chg="modSp add del">
        <pc:chgData name="hung-ting wu" userId="5bd7e67a7b48eeda" providerId="LiveId" clId="{A5BBAAD3-64C8-4B46-9209-C8B5B1D4BC13}" dt="2019-12-15T21:12:27.837" v="3899" actId="47"/>
        <pc:sldMkLst>
          <pc:docMk/>
          <pc:sldMk cId="1413307627" sldId="289"/>
        </pc:sldMkLst>
        <pc:spChg chg="mod">
          <ac:chgData name="hung-ting wu" userId="5bd7e67a7b48eeda" providerId="LiveId" clId="{A5BBAAD3-64C8-4B46-9209-C8B5B1D4BC13}" dt="2019-12-10T06:14:53.798" v="1057" actId="20577"/>
          <ac:spMkLst>
            <pc:docMk/>
            <pc:sldMk cId="1413307627" sldId="289"/>
            <ac:spMk id="2" creationId="{079EF505-A888-443A-87F8-49073E60A65E}"/>
          </ac:spMkLst>
        </pc:spChg>
        <pc:spChg chg="mod">
          <ac:chgData name="hung-ting wu" userId="5bd7e67a7b48eeda" providerId="LiveId" clId="{A5BBAAD3-64C8-4B46-9209-C8B5B1D4BC13}" dt="2019-12-10T06:15:49.121" v="1095" actId="20577"/>
          <ac:spMkLst>
            <pc:docMk/>
            <pc:sldMk cId="1413307627" sldId="289"/>
            <ac:spMk id="3" creationId="{BDA76D83-3E55-4124-9180-17399E7E1AB3}"/>
          </ac:spMkLst>
        </pc:spChg>
      </pc:sldChg>
      <pc:sldChg chg="addSp modSp add del">
        <pc:chgData name="hung-ting wu" userId="5bd7e67a7b48eeda" providerId="LiveId" clId="{A5BBAAD3-64C8-4B46-9209-C8B5B1D4BC13}" dt="2019-12-15T21:12:15.225" v="3898" actId="47"/>
        <pc:sldMkLst>
          <pc:docMk/>
          <pc:sldMk cId="1210751694" sldId="290"/>
        </pc:sldMkLst>
        <pc:spChg chg="mod">
          <ac:chgData name="hung-ting wu" userId="5bd7e67a7b48eeda" providerId="LiveId" clId="{A5BBAAD3-64C8-4B46-9209-C8B5B1D4BC13}" dt="2019-12-10T13:46:36.074" v="1193" actId="20577"/>
          <ac:spMkLst>
            <pc:docMk/>
            <pc:sldMk cId="1210751694" sldId="290"/>
            <ac:spMk id="3" creationId="{C2AD1B6A-176E-4E57-A22C-A35F6D1050CB}"/>
          </ac:spMkLst>
        </pc:spChg>
        <pc:graphicFrameChg chg="add mod modGraphic">
          <ac:chgData name="hung-ting wu" userId="5bd7e67a7b48eeda" providerId="LiveId" clId="{A5BBAAD3-64C8-4B46-9209-C8B5B1D4BC13}" dt="2019-12-10T13:50:00.871" v="1343" actId="2166"/>
          <ac:graphicFrameMkLst>
            <pc:docMk/>
            <pc:sldMk cId="1210751694" sldId="290"/>
            <ac:graphicFrameMk id="5" creationId="{C440FE3A-D618-4EE1-9C34-97709CAA03CA}"/>
          </ac:graphicFrameMkLst>
        </pc:graphicFrameChg>
      </pc:sldChg>
      <pc:sldChg chg="addSp modSp add del modNotesTx">
        <pc:chgData name="hung-ting wu" userId="5bd7e67a7b48eeda" providerId="LiveId" clId="{A5BBAAD3-64C8-4B46-9209-C8B5B1D4BC13}" dt="2019-12-15T21:12:11.992" v="3897" actId="47"/>
        <pc:sldMkLst>
          <pc:docMk/>
          <pc:sldMk cId="369607093" sldId="291"/>
        </pc:sldMkLst>
        <pc:spChg chg="mod">
          <ac:chgData name="hung-ting wu" userId="5bd7e67a7b48eeda" providerId="LiveId" clId="{A5BBAAD3-64C8-4B46-9209-C8B5B1D4BC13}" dt="2019-12-12T08:44:18.132" v="2823" actId="20577"/>
          <ac:spMkLst>
            <pc:docMk/>
            <pc:sldMk cId="369607093" sldId="291"/>
            <ac:spMk id="3" creationId="{7CE87799-72D4-4644-9C19-E9DFD8D922E7}"/>
          </ac:spMkLst>
        </pc:spChg>
        <pc:graphicFrameChg chg="add mod modGraphic">
          <ac:chgData name="hung-ting wu" userId="5bd7e67a7b48eeda" providerId="LiveId" clId="{A5BBAAD3-64C8-4B46-9209-C8B5B1D4BC13}" dt="2019-12-12T10:05:43.905" v="2961" actId="13926"/>
          <ac:graphicFrameMkLst>
            <pc:docMk/>
            <pc:sldMk cId="369607093" sldId="291"/>
            <ac:graphicFrameMk id="5" creationId="{1DDE9A2B-319D-4522-8115-F235A505CF70}"/>
          </ac:graphicFrameMkLst>
        </pc:graphicFrameChg>
      </pc:sldChg>
      <pc:sldChg chg="modSp add del">
        <pc:chgData name="hung-ting wu" userId="5bd7e67a7b48eeda" providerId="LiveId" clId="{A5BBAAD3-64C8-4B46-9209-C8B5B1D4BC13}" dt="2019-12-15T21:11:51.439" v="3895" actId="47"/>
        <pc:sldMkLst>
          <pc:docMk/>
          <pc:sldMk cId="1763044773" sldId="292"/>
        </pc:sldMkLst>
        <pc:spChg chg="mod">
          <ac:chgData name="hung-ting wu" userId="5bd7e67a7b48eeda" providerId="LiveId" clId="{A5BBAAD3-64C8-4B46-9209-C8B5B1D4BC13}" dt="2019-12-12T08:19:33.943" v="2562" actId="20577"/>
          <ac:spMkLst>
            <pc:docMk/>
            <pc:sldMk cId="1763044773" sldId="292"/>
            <ac:spMk id="2" creationId="{DA691624-C36D-49C3-835D-268C63A4F863}"/>
          </ac:spMkLst>
        </pc:spChg>
        <pc:spChg chg="mod">
          <ac:chgData name="hung-ting wu" userId="5bd7e67a7b48eeda" providerId="LiveId" clId="{A5BBAAD3-64C8-4B46-9209-C8B5B1D4BC13}" dt="2019-12-12T12:32:44.094" v="3136" actId="20577"/>
          <ac:spMkLst>
            <pc:docMk/>
            <pc:sldMk cId="1763044773" sldId="292"/>
            <ac:spMk id="3" creationId="{DEFF2475-29B7-48BF-B90B-15004346B315}"/>
          </ac:spMkLst>
        </pc:spChg>
      </pc:sldChg>
      <pc:sldChg chg="addSp modSp add">
        <pc:chgData name="hung-ting wu" userId="5bd7e67a7b48eeda" providerId="LiveId" clId="{A5BBAAD3-64C8-4B46-9209-C8B5B1D4BC13}" dt="2019-12-12T08:10:07.096" v="2233" actId="20577"/>
        <pc:sldMkLst>
          <pc:docMk/>
          <pc:sldMk cId="1408326495" sldId="293"/>
        </pc:sldMkLst>
        <pc:spChg chg="mod">
          <ac:chgData name="hung-ting wu" userId="5bd7e67a7b48eeda" providerId="LiveId" clId="{A5BBAAD3-64C8-4B46-9209-C8B5B1D4BC13}" dt="2019-12-12T08:08:45.016" v="2141" actId="20577"/>
          <ac:spMkLst>
            <pc:docMk/>
            <pc:sldMk cId="1408326495" sldId="293"/>
            <ac:spMk id="2" creationId="{82B623B0-8DFA-4DCE-8729-DC51CC98EC39}"/>
          </ac:spMkLst>
        </pc:spChg>
        <pc:spChg chg="mod">
          <ac:chgData name="hung-ting wu" userId="5bd7e67a7b48eeda" providerId="LiveId" clId="{A5BBAAD3-64C8-4B46-9209-C8B5B1D4BC13}" dt="2019-12-12T08:10:07.096" v="2233" actId="20577"/>
          <ac:spMkLst>
            <pc:docMk/>
            <pc:sldMk cId="1408326495" sldId="293"/>
            <ac:spMk id="3" creationId="{7951E0CC-57C3-4D4E-83E6-4C5247EBC3EA}"/>
          </ac:spMkLst>
        </pc:spChg>
        <pc:spChg chg="add mod">
          <ac:chgData name="hung-ting wu" userId="5bd7e67a7b48eeda" providerId="LiveId" clId="{A5BBAAD3-64C8-4B46-9209-C8B5B1D4BC13}" dt="2019-12-12T08:08:58.325" v="2153" actId="1076"/>
          <ac:spMkLst>
            <pc:docMk/>
            <pc:sldMk cId="1408326495" sldId="293"/>
            <ac:spMk id="5" creationId="{11A3C23A-9033-4727-8FD6-6F4C114E80A5}"/>
          </ac:spMkLst>
        </pc:spChg>
      </pc:sldChg>
      <pc:sldChg chg="modSp add">
        <pc:chgData name="hung-ting wu" userId="5bd7e67a7b48eeda" providerId="LiveId" clId="{A5BBAAD3-64C8-4B46-9209-C8B5B1D4BC13}" dt="2019-12-12T08:15:05.569" v="2554" actId="20577"/>
        <pc:sldMkLst>
          <pc:docMk/>
          <pc:sldMk cId="3753424139" sldId="294"/>
        </pc:sldMkLst>
        <pc:spChg chg="mod">
          <ac:chgData name="hung-ting wu" userId="5bd7e67a7b48eeda" providerId="LiveId" clId="{A5BBAAD3-64C8-4B46-9209-C8B5B1D4BC13}" dt="2019-12-12T08:14:46.798" v="2508" actId="20577"/>
          <ac:spMkLst>
            <pc:docMk/>
            <pc:sldMk cId="3753424139" sldId="294"/>
            <ac:spMk id="2" creationId="{7E712145-DF95-40B5-BD2D-37CF3FE41094}"/>
          </ac:spMkLst>
        </pc:spChg>
        <pc:spChg chg="mod">
          <ac:chgData name="hung-ting wu" userId="5bd7e67a7b48eeda" providerId="LiveId" clId="{A5BBAAD3-64C8-4B46-9209-C8B5B1D4BC13}" dt="2019-12-12T08:15:05.569" v="2554" actId="20577"/>
          <ac:spMkLst>
            <pc:docMk/>
            <pc:sldMk cId="3753424139" sldId="294"/>
            <ac:spMk id="3" creationId="{63C0B96B-D96C-4330-99F6-3FEB1DAAFFD3}"/>
          </ac:spMkLst>
        </pc:spChg>
      </pc:sldChg>
      <pc:sldChg chg="modSp add del">
        <pc:chgData name="hung-ting wu" userId="5bd7e67a7b48eeda" providerId="LiveId" clId="{A5BBAAD3-64C8-4B46-9209-C8B5B1D4BC13}" dt="2019-12-15T21:12:01.506" v="3896" actId="47"/>
        <pc:sldMkLst>
          <pc:docMk/>
          <pc:sldMk cId="2013765691" sldId="295"/>
        </pc:sldMkLst>
        <pc:spChg chg="mod">
          <ac:chgData name="hung-ting wu" userId="5bd7e67a7b48eeda" providerId="LiveId" clId="{A5BBAAD3-64C8-4B46-9209-C8B5B1D4BC13}" dt="2019-12-13T13:24:56.162" v="3647" actId="5793"/>
          <ac:spMkLst>
            <pc:docMk/>
            <pc:sldMk cId="2013765691" sldId="295"/>
            <ac:spMk id="3" creationId="{73D95403-204F-45FD-9EAE-53D3A7A1ADF1}"/>
          </ac:spMkLst>
        </pc:spChg>
      </pc:sldChg>
      <pc:sldChg chg="modSp add">
        <pc:chgData name="hung-ting wu" userId="5bd7e67a7b48eeda" providerId="LiveId" clId="{A5BBAAD3-64C8-4B46-9209-C8B5B1D4BC13}" dt="2019-12-14T10:38:51" v="3882" actId="20577"/>
        <pc:sldMkLst>
          <pc:docMk/>
          <pc:sldMk cId="3799286878" sldId="296"/>
        </pc:sldMkLst>
        <pc:spChg chg="mod">
          <ac:chgData name="hung-ting wu" userId="5bd7e67a7b48eeda" providerId="LiveId" clId="{A5BBAAD3-64C8-4B46-9209-C8B5B1D4BC13}" dt="2019-12-14T10:38:51" v="3882" actId="20577"/>
          <ac:spMkLst>
            <pc:docMk/>
            <pc:sldMk cId="3799286878" sldId="296"/>
            <ac:spMk id="2" creationId="{E1C11617-302E-4507-894A-CF91AFAF1220}"/>
          </ac:spMkLst>
        </pc:spChg>
        <pc:spChg chg="mod">
          <ac:chgData name="hung-ting wu" userId="5bd7e67a7b48eeda" providerId="LiveId" clId="{A5BBAAD3-64C8-4B46-9209-C8B5B1D4BC13}" dt="2019-12-14T10:38:43.129" v="3867" actId="20577"/>
          <ac:spMkLst>
            <pc:docMk/>
            <pc:sldMk cId="3799286878" sldId="296"/>
            <ac:spMk id="3" creationId="{7164891E-6608-436E-A139-4E967CAEE9AD}"/>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23111E-FA0F-488B-84D7-02595D0BD5C5}" type="datetimeFigureOut">
              <a:rPr lang="en-NL" smtClean="0"/>
              <a:t>15/12/2019</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277C2E-A8DF-470C-9CFA-9628CABF9F1C}" type="slidenum">
              <a:rPr lang="en-NL" smtClean="0"/>
              <a:t>‹#›</a:t>
            </a:fld>
            <a:endParaRPr lang="en-NL"/>
          </a:p>
        </p:txBody>
      </p:sp>
    </p:spTree>
    <p:extLst>
      <p:ext uri="{BB962C8B-B14F-4D97-AF65-F5344CB8AC3E}">
        <p14:creationId xmlns:p14="http://schemas.microsoft.com/office/powerpoint/2010/main" val="2433193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tiohome.com/tio-articles/financial-case-smart-home-can-home-automation-increase-homes-appraisal/"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www.housingwire.com/articles/49925-smart-home-upgrades-that-raise-home-value/"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Kick off presentation to Power Management – Energy Usage Analytics </a:t>
            </a:r>
          </a:p>
          <a:p>
            <a:r>
              <a:rPr lang="en-US" dirty="0"/>
              <a:t>To increase added value of the house </a:t>
            </a:r>
          </a:p>
          <a:p>
            <a:endParaRPr lang="en-US" dirty="0"/>
          </a:p>
          <a:p>
            <a:r>
              <a:rPr lang="en-US" dirty="0"/>
              <a:t>How power management program can increase house value and boost house sales</a:t>
            </a:r>
            <a:endParaRPr lang="en-NL" dirty="0"/>
          </a:p>
        </p:txBody>
      </p:sp>
      <p:sp>
        <p:nvSpPr>
          <p:cNvPr id="4" name="Slide Number Placeholder 3"/>
          <p:cNvSpPr>
            <a:spLocks noGrp="1"/>
          </p:cNvSpPr>
          <p:nvPr>
            <p:ph type="sldNum" sz="quarter" idx="5"/>
          </p:nvPr>
        </p:nvSpPr>
        <p:spPr/>
        <p:txBody>
          <a:bodyPr/>
          <a:lstStyle/>
          <a:p>
            <a:fld id="{4A277C2E-A8DF-470C-9CFA-9628CABF9F1C}" type="slidenum">
              <a:rPr lang="en-NL" smtClean="0"/>
              <a:t>1</a:t>
            </a:fld>
            <a:endParaRPr lang="en-NL"/>
          </a:p>
        </p:txBody>
      </p:sp>
    </p:spTree>
    <p:extLst>
      <p:ext uri="{BB962C8B-B14F-4D97-AF65-F5344CB8AC3E}">
        <p14:creationId xmlns:p14="http://schemas.microsoft.com/office/powerpoint/2010/main" val="39987559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Things to look at and incorporate more data for analysis </a:t>
            </a:r>
          </a:p>
          <a:p>
            <a:endParaRPr lang="en-US" dirty="0"/>
          </a:p>
          <a:p>
            <a:r>
              <a:rPr lang="en-US" dirty="0"/>
              <a:t>Research and understand user – to be able to sell the analytics and apps to them </a:t>
            </a:r>
          </a:p>
          <a:p>
            <a:r>
              <a:rPr lang="en-US" dirty="0"/>
              <a:t>A submeter and app to engage tenant with transparency to let them feel they can control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Paris agreement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New law and trend to replace gas with electric heater - more </a:t>
            </a:r>
          </a:p>
          <a:p>
            <a:r>
              <a:rPr lang="en-US" sz="1200" b="0" i="0" kern="1200" dirty="0">
                <a:solidFill>
                  <a:schemeClr val="tx1"/>
                </a:solidFill>
                <a:effectLst/>
                <a:latin typeface="+mn-lt"/>
                <a:ea typeface="+mn-ea"/>
                <a:cs typeface="+mn-cs"/>
              </a:rPr>
              <a:t>European Union set a new legal framework called "Clean Energy for all Europeans“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Data and trends that we can incorporate into Power Management Program </a:t>
            </a:r>
            <a:endParaRPr lang="en-NL" dirty="0"/>
          </a:p>
        </p:txBody>
      </p:sp>
      <p:sp>
        <p:nvSpPr>
          <p:cNvPr id="4" name="Slide Number Placeholder 3"/>
          <p:cNvSpPr>
            <a:spLocks noGrp="1"/>
          </p:cNvSpPr>
          <p:nvPr>
            <p:ph type="sldNum" sz="quarter" idx="5"/>
          </p:nvPr>
        </p:nvSpPr>
        <p:spPr/>
        <p:txBody>
          <a:bodyPr/>
          <a:lstStyle/>
          <a:p>
            <a:fld id="{4A277C2E-A8DF-470C-9CFA-9628CABF9F1C}" type="slidenum">
              <a:rPr lang="en-NL" smtClean="0"/>
              <a:t>10</a:t>
            </a:fld>
            <a:endParaRPr lang="en-NL"/>
          </a:p>
        </p:txBody>
      </p:sp>
    </p:spTree>
    <p:extLst>
      <p:ext uri="{BB962C8B-B14F-4D97-AF65-F5344CB8AC3E}">
        <p14:creationId xmlns:p14="http://schemas.microsoft.com/office/powerpoint/2010/main" val="26011131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91.3% of brokers and agents said they would benefit from the incorporation of smart home technology into marketing of a home. </a:t>
            </a:r>
            <a:endParaRPr lang="en-US" dirty="0">
              <a:hlinkClick r:id="rId3"/>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45% American Smart homeowner saved an average of $1,100 per year through climate automation alone in the home.</a:t>
            </a:r>
          </a:p>
          <a:p>
            <a:endParaRPr lang="en-US" dirty="0">
              <a:hlinkClick r:id="rId3"/>
            </a:endParaRPr>
          </a:p>
          <a:p>
            <a:r>
              <a:rPr lang="en-US" sz="1200" b="1" i="0" kern="1200" dirty="0">
                <a:solidFill>
                  <a:schemeClr val="tx1"/>
                </a:solidFill>
                <a:effectLst/>
                <a:latin typeface="+mn-lt"/>
                <a:ea typeface="+mn-ea"/>
                <a:cs typeface="+mn-cs"/>
              </a:rPr>
              <a:t>Safety and security. Energy efficiency. Comfort and convenience.</a:t>
            </a:r>
            <a:r>
              <a:rPr lang="en-US" sz="1200" b="0" i="0" kern="1200" dirty="0">
                <a:solidFill>
                  <a:schemeClr val="tx1"/>
                </a:solidFill>
                <a:effectLst/>
                <a:latin typeface="+mn-lt"/>
                <a:ea typeface="+mn-ea"/>
                <a:cs typeface="+mn-cs"/>
              </a:rPr>
              <a:t> </a:t>
            </a:r>
          </a:p>
          <a:p>
            <a:endParaRPr lang="en-US" sz="1200" b="0" i="0" kern="1200" dirty="0">
              <a:solidFill>
                <a:schemeClr val="tx1"/>
              </a:solidFill>
              <a:effectLst/>
              <a:latin typeface="+mn-lt"/>
              <a:ea typeface="+mn-ea"/>
              <a:cs typeface="+mn-cs"/>
              <a:hlinkClick r:id="rId3"/>
            </a:endParaRPr>
          </a:p>
          <a:p>
            <a:r>
              <a:rPr lang="en-US" sz="1200" b="0" i="0" u="none" kern="1200" dirty="0">
                <a:solidFill>
                  <a:schemeClr val="tx1"/>
                </a:solidFill>
                <a:effectLst/>
                <a:latin typeface="+mn-lt"/>
                <a:ea typeface="+mn-ea"/>
                <a:cs typeface="+mn-cs"/>
                <a:hlinkClick r:id="rId3"/>
              </a:rPr>
              <a:t>Smart home as a trend is the key for first time house buyers like millennials or generations after.</a:t>
            </a:r>
            <a:endParaRPr lang="en-US" u="none" dirty="0">
              <a:hlinkClick r:id="rId3"/>
            </a:endParaRPr>
          </a:p>
          <a:p>
            <a:endParaRPr lang="en-US" dirty="0">
              <a:hlinkClick r:id="rId3"/>
            </a:endParaRPr>
          </a:p>
          <a:p>
            <a:r>
              <a:rPr lang="en-US" dirty="0">
                <a:hlinkClick r:id="rId3"/>
              </a:rPr>
              <a:t>https://www.tiohome.com/tio-articles/financial-case-smart-home-can-home-automation-increase-homes-appraisal/</a:t>
            </a:r>
            <a:endParaRPr lang="en-US" dirty="0"/>
          </a:p>
          <a:p>
            <a:r>
              <a:rPr lang="en-US" dirty="0">
                <a:hlinkClick r:id="rId4"/>
              </a:rPr>
              <a:t>https://www.housingwire.com/articles/49925-smart-home-upgrades-that-raise-home-value/</a:t>
            </a:r>
            <a:endParaRPr lang="en-NL" dirty="0"/>
          </a:p>
        </p:txBody>
      </p:sp>
      <p:sp>
        <p:nvSpPr>
          <p:cNvPr id="4" name="Slide Number Placeholder 3"/>
          <p:cNvSpPr>
            <a:spLocks noGrp="1"/>
          </p:cNvSpPr>
          <p:nvPr>
            <p:ph type="sldNum" sz="quarter" idx="5"/>
          </p:nvPr>
        </p:nvSpPr>
        <p:spPr/>
        <p:txBody>
          <a:bodyPr/>
          <a:lstStyle/>
          <a:p>
            <a:fld id="{4A277C2E-A8DF-470C-9CFA-9628CABF9F1C}" type="slidenum">
              <a:rPr lang="en-NL" smtClean="0"/>
              <a:t>11</a:t>
            </a:fld>
            <a:endParaRPr lang="en-NL"/>
          </a:p>
        </p:txBody>
      </p:sp>
    </p:spTree>
    <p:extLst>
      <p:ext uri="{BB962C8B-B14F-4D97-AF65-F5344CB8AC3E}">
        <p14:creationId xmlns:p14="http://schemas.microsoft.com/office/powerpoint/2010/main" val="14290872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Transparent process </a:t>
            </a:r>
          </a:p>
          <a:p>
            <a:r>
              <a:rPr lang="en-US" dirty="0"/>
              <a:t>Power usage to give encrypted data to us. </a:t>
            </a:r>
          </a:p>
          <a:p>
            <a:r>
              <a:rPr lang="en-US" dirty="0" err="1"/>
              <a:t>Iot</a:t>
            </a:r>
            <a:r>
              <a:rPr lang="en-US" dirty="0"/>
              <a:t> Analytics to gives report to users </a:t>
            </a:r>
          </a:p>
          <a:p>
            <a:endParaRPr lang="en-US" dirty="0"/>
          </a:p>
          <a:p>
            <a:endParaRPr lang="en-NL" dirty="0"/>
          </a:p>
        </p:txBody>
      </p:sp>
      <p:sp>
        <p:nvSpPr>
          <p:cNvPr id="4" name="Slide Number Placeholder 3"/>
          <p:cNvSpPr>
            <a:spLocks noGrp="1"/>
          </p:cNvSpPr>
          <p:nvPr>
            <p:ph type="sldNum" sz="quarter" idx="5"/>
          </p:nvPr>
        </p:nvSpPr>
        <p:spPr/>
        <p:txBody>
          <a:bodyPr/>
          <a:lstStyle/>
          <a:p>
            <a:fld id="{4A277C2E-A8DF-470C-9CFA-9628CABF9F1C}" type="slidenum">
              <a:rPr lang="en-NL" smtClean="0"/>
              <a:t>12</a:t>
            </a:fld>
            <a:endParaRPr lang="en-NL"/>
          </a:p>
        </p:txBody>
      </p:sp>
    </p:spTree>
    <p:extLst>
      <p:ext uri="{BB962C8B-B14F-4D97-AF65-F5344CB8AC3E}">
        <p14:creationId xmlns:p14="http://schemas.microsoft.com/office/powerpoint/2010/main" val="34958090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access attitude for IoT consumers </a:t>
            </a:r>
          </a:p>
          <a:p>
            <a:r>
              <a:rPr lang="en-US" sz="1200" b="0" i="0" kern="1200" dirty="0">
                <a:solidFill>
                  <a:schemeClr val="tx1"/>
                </a:solidFill>
                <a:effectLst/>
                <a:latin typeface="+mn-lt"/>
                <a:ea typeface="+mn-ea"/>
                <a:cs typeface="+mn-cs"/>
              </a:rPr>
              <a:t>General Data Protection Regulation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62 % agree </a:t>
            </a:r>
            <a:r>
              <a:rPr lang="en-US" sz="1200" b="0" i="0" kern="1200" dirty="0" err="1">
                <a:solidFill>
                  <a:schemeClr val="tx1"/>
                </a:solidFill>
                <a:effectLst/>
                <a:latin typeface="+mn-lt"/>
                <a:ea typeface="+mn-ea"/>
                <a:cs typeface="+mn-cs"/>
              </a:rPr>
              <a:t>ioT</a:t>
            </a:r>
            <a:r>
              <a:rPr lang="en-US" sz="1200" b="0" i="0" kern="1200" dirty="0">
                <a:solidFill>
                  <a:schemeClr val="tx1"/>
                </a:solidFill>
                <a:effectLst/>
                <a:latin typeface="+mn-lt"/>
                <a:ea typeface="+mn-ea"/>
                <a:cs typeface="+mn-cs"/>
              </a:rPr>
              <a:t> products can collect data if they have value in return</a:t>
            </a:r>
          </a:p>
          <a:p>
            <a:r>
              <a:rPr lang="en-US" sz="1200" b="0" i="0" kern="1200" dirty="0">
                <a:solidFill>
                  <a:schemeClr val="tx1"/>
                </a:solidFill>
                <a:effectLst/>
                <a:latin typeface="+mn-lt"/>
                <a:ea typeface="+mn-ea"/>
                <a:cs typeface="+mn-cs"/>
              </a:rPr>
              <a:t>Mutual understanding of the process and usage of data </a:t>
            </a:r>
          </a:p>
        </p:txBody>
      </p:sp>
      <p:sp>
        <p:nvSpPr>
          <p:cNvPr id="4" name="Slide Number Placeholder 3"/>
          <p:cNvSpPr>
            <a:spLocks noGrp="1"/>
          </p:cNvSpPr>
          <p:nvPr>
            <p:ph type="sldNum" sz="quarter" idx="5"/>
          </p:nvPr>
        </p:nvSpPr>
        <p:spPr/>
        <p:txBody>
          <a:bodyPr/>
          <a:lstStyle/>
          <a:p>
            <a:fld id="{4A277C2E-A8DF-470C-9CFA-9628CABF9F1C}" type="slidenum">
              <a:rPr lang="en-NL" smtClean="0"/>
              <a:t>13</a:t>
            </a:fld>
            <a:endParaRPr lang="en-NL"/>
          </a:p>
        </p:txBody>
      </p:sp>
    </p:spTree>
    <p:extLst>
      <p:ext uri="{BB962C8B-B14F-4D97-AF65-F5344CB8AC3E}">
        <p14:creationId xmlns:p14="http://schemas.microsoft.com/office/powerpoint/2010/main" val="21313785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estimations </a:t>
            </a:r>
          </a:p>
          <a:p>
            <a:endParaRPr lang="en-NL" dirty="0"/>
          </a:p>
        </p:txBody>
      </p:sp>
      <p:sp>
        <p:nvSpPr>
          <p:cNvPr id="4" name="Slide Number Placeholder 3"/>
          <p:cNvSpPr>
            <a:spLocks noGrp="1"/>
          </p:cNvSpPr>
          <p:nvPr>
            <p:ph type="sldNum" sz="quarter" idx="5"/>
          </p:nvPr>
        </p:nvSpPr>
        <p:spPr/>
        <p:txBody>
          <a:bodyPr/>
          <a:lstStyle/>
          <a:p>
            <a:fld id="{4A277C2E-A8DF-470C-9CFA-9628CABF9F1C}" type="slidenum">
              <a:rPr lang="en-NL" smtClean="0"/>
              <a:t>14</a:t>
            </a:fld>
            <a:endParaRPr lang="en-NL"/>
          </a:p>
        </p:txBody>
      </p:sp>
    </p:spTree>
    <p:extLst>
      <p:ext uri="{BB962C8B-B14F-4D97-AF65-F5344CB8AC3E}">
        <p14:creationId xmlns:p14="http://schemas.microsoft.com/office/powerpoint/2010/main" val="11878171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aspects to implement home automation </a:t>
            </a:r>
          </a:p>
          <a:p>
            <a:r>
              <a:rPr lang="en-US" dirty="0"/>
              <a:t>Home sweet home to home smart home \</a:t>
            </a:r>
          </a:p>
          <a:p>
            <a:r>
              <a:rPr lang="en-US" dirty="0"/>
              <a:t>Thank you  ! </a:t>
            </a:r>
          </a:p>
          <a:p>
            <a:endParaRPr lang="en-US" dirty="0"/>
          </a:p>
        </p:txBody>
      </p:sp>
      <p:sp>
        <p:nvSpPr>
          <p:cNvPr id="4" name="Slide Number Placeholder 3"/>
          <p:cNvSpPr>
            <a:spLocks noGrp="1"/>
          </p:cNvSpPr>
          <p:nvPr>
            <p:ph type="sldNum" sz="quarter" idx="5"/>
          </p:nvPr>
        </p:nvSpPr>
        <p:spPr/>
        <p:txBody>
          <a:bodyPr/>
          <a:lstStyle/>
          <a:p>
            <a:fld id="{4A277C2E-A8DF-470C-9CFA-9628CABF9F1C}" type="slidenum">
              <a:rPr lang="en-NL" smtClean="0"/>
              <a:t>15</a:t>
            </a:fld>
            <a:endParaRPr lang="en-NL"/>
          </a:p>
        </p:txBody>
      </p:sp>
    </p:spTree>
    <p:extLst>
      <p:ext uri="{BB962C8B-B14F-4D97-AF65-F5344CB8AC3E}">
        <p14:creationId xmlns:p14="http://schemas.microsoft.com/office/powerpoint/2010/main" val="28340214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4A277C2E-A8DF-470C-9CFA-9628CABF9F1C}" type="slidenum">
              <a:rPr lang="en-NL" smtClean="0"/>
              <a:t>23</a:t>
            </a:fld>
            <a:endParaRPr lang="en-NL"/>
          </a:p>
        </p:txBody>
      </p:sp>
    </p:spTree>
    <p:extLst>
      <p:ext uri="{BB962C8B-B14F-4D97-AF65-F5344CB8AC3E}">
        <p14:creationId xmlns:p14="http://schemas.microsoft.com/office/powerpoint/2010/main" val="1211718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Client: regional home developer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Incentive is to decrease the bill </a:t>
            </a:r>
          </a:p>
          <a:p>
            <a:r>
              <a:rPr lang="en-US" dirty="0"/>
              <a:t>Energy efficiency </a:t>
            </a:r>
          </a:p>
          <a:p>
            <a:r>
              <a:rPr lang="en-US" dirty="0"/>
              <a:t>Using power management, reading analytics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Implement Sub-metering to monitor appliance individually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Next step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Home automation- smart homes </a:t>
            </a:r>
          </a:p>
        </p:txBody>
      </p:sp>
      <p:sp>
        <p:nvSpPr>
          <p:cNvPr id="4" name="Slide Number Placeholder 3"/>
          <p:cNvSpPr>
            <a:spLocks noGrp="1"/>
          </p:cNvSpPr>
          <p:nvPr>
            <p:ph type="sldNum" sz="quarter" idx="5"/>
          </p:nvPr>
        </p:nvSpPr>
        <p:spPr/>
        <p:txBody>
          <a:bodyPr/>
          <a:lstStyle/>
          <a:p>
            <a:fld id="{4A277C2E-A8DF-470C-9CFA-9628CABF9F1C}" type="slidenum">
              <a:rPr lang="en-NL" smtClean="0"/>
              <a:t>2</a:t>
            </a:fld>
            <a:endParaRPr lang="en-NL"/>
          </a:p>
        </p:txBody>
      </p:sp>
    </p:spTree>
    <p:extLst>
      <p:ext uri="{BB962C8B-B14F-4D97-AF65-F5344CB8AC3E}">
        <p14:creationId xmlns:p14="http://schemas.microsoft.com/office/powerpoint/2010/main" val="3442384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Temperature control in account of most usage </a:t>
            </a:r>
            <a:endParaRPr lang="en-NL" dirty="0"/>
          </a:p>
        </p:txBody>
      </p:sp>
      <p:sp>
        <p:nvSpPr>
          <p:cNvPr id="4" name="Slide Number Placeholder 3"/>
          <p:cNvSpPr>
            <a:spLocks noGrp="1"/>
          </p:cNvSpPr>
          <p:nvPr>
            <p:ph type="sldNum" sz="quarter" idx="5"/>
          </p:nvPr>
        </p:nvSpPr>
        <p:spPr/>
        <p:txBody>
          <a:bodyPr/>
          <a:lstStyle/>
          <a:p>
            <a:fld id="{4A277C2E-A8DF-470C-9CFA-9628CABF9F1C}" type="slidenum">
              <a:rPr lang="en-NL" smtClean="0"/>
              <a:t>3</a:t>
            </a:fld>
            <a:endParaRPr lang="en-NL"/>
          </a:p>
        </p:txBody>
      </p:sp>
    </p:spTree>
    <p:extLst>
      <p:ext uri="{BB962C8B-B14F-4D97-AF65-F5344CB8AC3E}">
        <p14:creationId xmlns:p14="http://schemas.microsoft.com/office/powerpoint/2010/main" val="33623683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Irregular usage spotted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5 Aug No data- on holiday while irregularity occurred </a:t>
            </a:r>
          </a:p>
          <a:p>
            <a:r>
              <a:rPr lang="en-US" dirty="0"/>
              <a:t>Holiday/ too busy to check</a:t>
            </a:r>
          </a:p>
          <a:p>
            <a:r>
              <a:rPr lang="en-US" dirty="0"/>
              <a:t>Explains low engagement in Power management </a:t>
            </a:r>
          </a:p>
          <a:p>
            <a:endParaRPr lang="en-US" dirty="0"/>
          </a:p>
          <a:p>
            <a:r>
              <a:rPr lang="en-US" dirty="0"/>
              <a:t>Warning system should be created </a:t>
            </a:r>
          </a:p>
          <a:p>
            <a:r>
              <a:rPr lang="en-US" dirty="0"/>
              <a:t>For malfunction/ leakage/ shortage/ danger </a:t>
            </a:r>
          </a:p>
          <a:p>
            <a:endParaRPr lang="en-US" dirty="0"/>
          </a:p>
          <a:p>
            <a:endParaRPr lang="en-NL" dirty="0"/>
          </a:p>
        </p:txBody>
      </p:sp>
      <p:sp>
        <p:nvSpPr>
          <p:cNvPr id="4" name="Slide Number Placeholder 3"/>
          <p:cNvSpPr>
            <a:spLocks noGrp="1"/>
          </p:cNvSpPr>
          <p:nvPr>
            <p:ph type="sldNum" sz="quarter" idx="5"/>
          </p:nvPr>
        </p:nvSpPr>
        <p:spPr/>
        <p:txBody>
          <a:bodyPr/>
          <a:lstStyle/>
          <a:p>
            <a:fld id="{4A277C2E-A8DF-470C-9CFA-9628CABF9F1C}" type="slidenum">
              <a:rPr lang="en-NL" smtClean="0"/>
              <a:t>4</a:t>
            </a:fld>
            <a:endParaRPr lang="en-NL"/>
          </a:p>
        </p:txBody>
      </p:sp>
    </p:spTree>
    <p:extLst>
      <p:ext uri="{BB962C8B-B14F-4D97-AF65-F5344CB8AC3E}">
        <p14:creationId xmlns:p14="http://schemas.microsoft.com/office/powerpoint/2010/main" val="29521567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Downward trend </a:t>
            </a:r>
          </a:p>
          <a:p>
            <a:r>
              <a:rPr lang="en-US" dirty="0"/>
              <a:t>2018 Aug missing data in Kitchen meter </a:t>
            </a:r>
            <a:endParaRPr lang="en-NL" dirty="0"/>
          </a:p>
        </p:txBody>
      </p:sp>
      <p:sp>
        <p:nvSpPr>
          <p:cNvPr id="4" name="Slide Number Placeholder 3"/>
          <p:cNvSpPr>
            <a:spLocks noGrp="1"/>
          </p:cNvSpPr>
          <p:nvPr>
            <p:ph type="sldNum" sz="quarter" idx="5"/>
          </p:nvPr>
        </p:nvSpPr>
        <p:spPr/>
        <p:txBody>
          <a:bodyPr/>
          <a:lstStyle/>
          <a:p>
            <a:fld id="{4A277C2E-A8DF-470C-9CFA-9628CABF9F1C}" type="slidenum">
              <a:rPr lang="en-NL" smtClean="0"/>
              <a:t>5</a:t>
            </a:fld>
            <a:endParaRPr lang="en-NL"/>
          </a:p>
        </p:txBody>
      </p:sp>
    </p:spTree>
    <p:extLst>
      <p:ext uri="{BB962C8B-B14F-4D97-AF65-F5344CB8AC3E}">
        <p14:creationId xmlns:p14="http://schemas.microsoft.com/office/powerpoint/2010/main" val="4848808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Fridge ! </a:t>
            </a:r>
          </a:p>
          <a:p>
            <a:r>
              <a:rPr lang="en-US" dirty="0"/>
              <a:t>Laundry room usage is decreasing </a:t>
            </a:r>
          </a:p>
          <a:p>
            <a:endParaRPr lang="en-NL" dirty="0"/>
          </a:p>
        </p:txBody>
      </p:sp>
      <p:sp>
        <p:nvSpPr>
          <p:cNvPr id="4" name="Slide Number Placeholder 3"/>
          <p:cNvSpPr>
            <a:spLocks noGrp="1"/>
          </p:cNvSpPr>
          <p:nvPr>
            <p:ph type="sldNum" sz="quarter" idx="5"/>
          </p:nvPr>
        </p:nvSpPr>
        <p:spPr/>
        <p:txBody>
          <a:bodyPr/>
          <a:lstStyle/>
          <a:p>
            <a:fld id="{4A277C2E-A8DF-470C-9CFA-9628CABF9F1C}" type="slidenum">
              <a:rPr lang="en-NL" smtClean="0"/>
              <a:t>6</a:t>
            </a:fld>
            <a:endParaRPr lang="en-NL"/>
          </a:p>
        </p:txBody>
      </p:sp>
    </p:spTree>
    <p:extLst>
      <p:ext uri="{BB962C8B-B14F-4D97-AF65-F5344CB8AC3E}">
        <p14:creationId xmlns:p14="http://schemas.microsoft.com/office/powerpoint/2010/main" val="1034140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fridge reading in laundry room </a:t>
            </a:r>
          </a:p>
          <a:p>
            <a:r>
              <a:rPr lang="en-US" dirty="0"/>
              <a:t>Separate fridge meter or</a:t>
            </a:r>
          </a:p>
          <a:p>
            <a:r>
              <a:rPr lang="en-US" dirty="0"/>
              <a:t>Reorganize reading to kitchen</a:t>
            </a:r>
          </a:p>
          <a:p>
            <a:endParaRPr lang="en-US" dirty="0"/>
          </a:p>
          <a:p>
            <a:r>
              <a:rPr lang="en-US" dirty="0"/>
              <a:t>Smart plugs help user control remotely </a:t>
            </a:r>
          </a:p>
          <a:p>
            <a:r>
              <a:rPr lang="en-US" dirty="0"/>
              <a:t>Pre heat the house/ room </a:t>
            </a:r>
          </a:p>
          <a:p>
            <a:r>
              <a:rPr lang="en-US" dirty="0"/>
              <a:t>Auto or timer to turn off/ control </a:t>
            </a:r>
          </a:p>
        </p:txBody>
      </p:sp>
      <p:sp>
        <p:nvSpPr>
          <p:cNvPr id="4" name="Slide Number Placeholder 3"/>
          <p:cNvSpPr>
            <a:spLocks noGrp="1"/>
          </p:cNvSpPr>
          <p:nvPr>
            <p:ph type="sldNum" sz="quarter" idx="5"/>
          </p:nvPr>
        </p:nvSpPr>
        <p:spPr/>
        <p:txBody>
          <a:bodyPr/>
          <a:lstStyle/>
          <a:p>
            <a:fld id="{4A277C2E-A8DF-470C-9CFA-9628CABF9F1C}" type="slidenum">
              <a:rPr lang="en-NL" smtClean="0"/>
              <a:t>7</a:t>
            </a:fld>
            <a:endParaRPr lang="en-NL"/>
          </a:p>
        </p:txBody>
      </p:sp>
    </p:spTree>
    <p:extLst>
      <p:ext uri="{BB962C8B-B14F-4D97-AF65-F5344CB8AC3E}">
        <p14:creationId xmlns:p14="http://schemas.microsoft.com/office/powerpoint/2010/main" val="39301771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Heating </a:t>
            </a:r>
          </a:p>
          <a:p>
            <a:r>
              <a:rPr lang="en-US" dirty="0"/>
              <a:t>Air con </a:t>
            </a:r>
          </a:p>
          <a:p>
            <a:r>
              <a:rPr lang="en-US" dirty="0"/>
              <a:t>Climate change </a:t>
            </a:r>
            <a:endParaRPr lang="en-NL" dirty="0"/>
          </a:p>
        </p:txBody>
      </p:sp>
      <p:sp>
        <p:nvSpPr>
          <p:cNvPr id="4" name="Slide Number Placeholder 3"/>
          <p:cNvSpPr>
            <a:spLocks noGrp="1"/>
          </p:cNvSpPr>
          <p:nvPr>
            <p:ph type="sldNum" sz="quarter" idx="5"/>
          </p:nvPr>
        </p:nvSpPr>
        <p:spPr/>
        <p:txBody>
          <a:bodyPr/>
          <a:lstStyle/>
          <a:p>
            <a:fld id="{4A277C2E-A8DF-470C-9CFA-9628CABF9F1C}" type="slidenum">
              <a:rPr lang="en-NL" smtClean="0"/>
              <a:t>8</a:t>
            </a:fld>
            <a:endParaRPr lang="en-NL"/>
          </a:p>
        </p:txBody>
      </p:sp>
    </p:spTree>
    <p:extLst>
      <p:ext uri="{BB962C8B-B14F-4D97-AF65-F5344CB8AC3E}">
        <p14:creationId xmlns:p14="http://schemas.microsoft.com/office/powerpoint/2010/main" val="5065279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Global Active power under 6kVA </a:t>
            </a:r>
          </a:p>
          <a:p>
            <a:r>
              <a:rPr lang="en-US" dirty="0">
                <a:effectLst/>
              </a:rPr>
              <a:t>mean(</a:t>
            </a:r>
            <a:r>
              <a:rPr lang="en-US" dirty="0" err="1">
                <a:effectLst/>
              </a:rPr>
              <a:t>Global_active_power</a:t>
            </a:r>
            <a:r>
              <a:rPr lang="en-US" dirty="0">
                <a:effectLst/>
              </a:rPr>
              <a:t>) 1.08 kVA</a:t>
            </a:r>
          </a:p>
          <a:p>
            <a:endParaRPr lang="en-US" dirty="0"/>
          </a:p>
          <a:p>
            <a:r>
              <a:rPr lang="en-US" dirty="0"/>
              <a:t>Consumer behavior- </a:t>
            </a:r>
          </a:p>
          <a:p>
            <a:r>
              <a:rPr lang="en-US" dirty="0"/>
              <a:t>Europeans ppl turn off heating during night when sleeping </a:t>
            </a:r>
          </a:p>
          <a:p>
            <a:endParaRPr lang="en-US" dirty="0"/>
          </a:p>
          <a:p>
            <a:r>
              <a:rPr lang="en-US" dirty="0"/>
              <a:t>According to French electricity scheme </a:t>
            </a:r>
          </a:p>
          <a:p>
            <a:r>
              <a:rPr lang="en-US" dirty="0"/>
              <a:t>If use electric heating system, which in this case should use this scheme on the slide</a:t>
            </a:r>
          </a:p>
          <a:p>
            <a:r>
              <a:rPr lang="en-US" dirty="0"/>
              <a:t>Peak and off peak hours price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Peak hour price is 30% extra </a:t>
            </a:r>
          </a:p>
          <a:p>
            <a:endParaRPr lang="en-US" dirty="0"/>
          </a:p>
          <a:p>
            <a:endParaRPr lang="en-US" dirty="0"/>
          </a:p>
          <a:p>
            <a:r>
              <a:rPr lang="en-US" dirty="0"/>
              <a:t>Use of different schemes- </a:t>
            </a:r>
          </a:p>
          <a:p>
            <a:r>
              <a:rPr lang="en-US" dirty="0"/>
              <a:t>Offer package and suggestions after monitoring and consultation </a:t>
            </a:r>
          </a:p>
        </p:txBody>
      </p:sp>
      <p:sp>
        <p:nvSpPr>
          <p:cNvPr id="4" name="Slide Number Placeholder 3"/>
          <p:cNvSpPr>
            <a:spLocks noGrp="1"/>
          </p:cNvSpPr>
          <p:nvPr>
            <p:ph type="sldNum" sz="quarter" idx="5"/>
          </p:nvPr>
        </p:nvSpPr>
        <p:spPr/>
        <p:txBody>
          <a:bodyPr/>
          <a:lstStyle/>
          <a:p>
            <a:fld id="{4A277C2E-A8DF-470C-9CFA-9628CABF9F1C}" type="slidenum">
              <a:rPr lang="en-NL" smtClean="0"/>
              <a:t>9</a:t>
            </a:fld>
            <a:endParaRPr lang="en-NL"/>
          </a:p>
        </p:txBody>
      </p:sp>
    </p:spTree>
    <p:extLst>
      <p:ext uri="{BB962C8B-B14F-4D97-AF65-F5344CB8AC3E}">
        <p14:creationId xmlns:p14="http://schemas.microsoft.com/office/powerpoint/2010/main" val="1493856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69F2E48-FDF8-4ACA-A13D-5C83E2069CB5}" type="datetime8">
              <a:rPr lang="en-NL" smtClean="0"/>
              <a:t>15/12/2019 20:28</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F5BFBF38-B02F-4422-8C37-83426731B5FF}" type="slidenum">
              <a:rPr lang="en-NL" smtClean="0"/>
              <a:t>‹#›</a:t>
            </a:fld>
            <a:endParaRPr lang="en-NL"/>
          </a:p>
        </p:txBody>
      </p:sp>
    </p:spTree>
    <p:extLst>
      <p:ext uri="{BB962C8B-B14F-4D97-AF65-F5344CB8AC3E}">
        <p14:creationId xmlns:p14="http://schemas.microsoft.com/office/powerpoint/2010/main" val="1149575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DE9F3B-0620-4C13-8E08-D7498D55A402}" type="datetime8">
              <a:rPr lang="en-NL" smtClean="0"/>
              <a:t>15/12/2019 20:28</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F5BFBF38-B02F-4422-8C37-83426731B5FF}" type="slidenum">
              <a:rPr lang="en-NL" smtClean="0"/>
              <a:t>‹#›</a:t>
            </a:fld>
            <a:endParaRPr lang="en-NL"/>
          </a:p>
        </p:txBody>
      </p:sp>
    </p:spTree>
    <p:extLst>
      <p:ext uri="{BB962C8B-B14F-4D97-AF65-F5344CB8AC3E}">
        <p14:creationId xmlns:p14="http://schemas.microsoft.com/office/powerpoint/2010/main" val="1706677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90C626C-05A7-4E8A-8240-623AB4461D31}" type="datetime8">
              <a:rPr lang="en-NL" smtClean="0"/>
              <a:t>15/12/2019 20:28</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F5BFBF38-B02F-4422-8C37-83426731B5FF}" type="slidenum">
              <a:rPr lang="en-NL" smtClean="0"/>
              <a:t>‹#›</a:t>
            </a:fld>
            <a:endParaRPr lang="en-NL"/>
          </a:p>
        </p:txBody>
      </p:sp>
    </p:spTree>
    <p:extLst>
      <p:ext uri="{BB962C8B-B14F-4D97-AF65-F5344CB8AC3E}">
        <p14:creationId xmlns:p14="http://schemas.microsoft.com/office/powerpoint/2010/main" val="38291280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68BC57A-78B7-4FB5-BF15-AB75FAE82545}" type="datetime8">
              <a:rPr lang="en-NL" smtClean="0"/>
              <a:t>15/12/2019 20:28</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F5BFBF38-B02F-4422-8C37-83426731B5FF}" type="slidenum">
              <a:rPr lang="en-NL" smtClean="0"/>
              <a:t>‹#›</a:t>
            </a:fld>
            <a:endParaRPr lang="en-NL"/>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807966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B865EC-4F68-4CE5-8C47-9AB0FC293D11}" type="datetime8">
              <a:rPr lang="en-NL" smtClean="0"/>
              <a:t>15/12/2019 20:28</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F5BFBF38-B02F-4422-8C37-83426731B5FF}" type="slidenum">
              <a:rPr lang="en-NL" smtClean="0"/>
              <a:t>‹#›</a:t>
            </a:fld>
            <a:endParaRPr lang="en-NL"/>
          </a:p>
        </p:txBody>
      </p:sp>
    </p:spTree>
    <p:extLst>
      <p:ext uri="{BB962C8B-B14F-4D97-AF65-F5344CB8AC3E}">
        <p14:creationId xmlns:p14="http://schemas.microsoft.com/office/powerpoint/2010/main" val="26278788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948D495-4E9B-4D2B-A8DC-AF296756AC31}" type="datetime8">
              <a:rPr lang="en-NL" smtClean="0"/>
              <a:t>15/12/2019 20:28</a:t>
            </a:fld>
            <a:endParaRPr lang="en-NL"/>
          </a:p>
        </p:txBody>
      </p:sp>
      <p:sp>
        <p:nvSpPr>
          <p:cNvPr id="4"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F5BFBF38-B02F-4422-8C37-83426731B5FF}" type="slidenum">
              <a:rPr lang="en-NL" smtClean="0"/>
              <a:t>‹#›</a:t>
            </a:fld>
            <a:endParaRPr lang="en-NL"/>
          </a:p>
        </p:txBody>
      </p:sp>
    </p:spTree>
    <p:extLst>
      <p:ext uri="{BB962C8B-B14F-4D97-AF65-F5344CB8AC3E}">
        <p14:creationId xmlns:p14="http://schemas.microsoft.com/office/powerpoint/2010/main" val="30347203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82B5B47-38C4-402C-9609-A04E5134500F}" type="datetime8">
              <a:rPr lang="en-NL" smtClean="0"/>
              <a:t>15/12/2019 20:28</a:t>
            </a:fld>
            <a:endParaRPr lang="en-NL"/>
          </a:p>
        </p:txBody>
      </p:sp>
      <p:sp>
        <p:nvSpPr>
          <p:cNvPr id="4"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F5BFBF38-B02F-4422-8C37-83426731B5FF}" type="slidenum">
              <a:rPr lang="en-NL" smtClean="0"/>
              <a:t>‹#›</a:t>
            </a:fld>
            <a:endParaRPr lang="en-NL"/>
          </a:p>
        </p:txBody>
      </p:sp>
    </p:spTree>
    <p:extLst>
      <p:ext uri="{BB962C8B-B14F-4D97-AF65-F5344CB8AC3E}">
        <p14:creationId xmlns:p14="http://schemas.microsoft.com/office/powerpoint/2010/main" val="38127535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AE7C5D-4C41-40C8-91D0-2C9D49AE6F9C}" type="datetime8">
              <a:rPr lang="en-NL" smtClean="0"/>
              <a:t>15/12/2019 20:28</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F5BFBF38-B02F-4422-8C37-83426731B5FF}" type="slidenum">
              <a:rPr lang="en-NL" smtClean="0"/>
              <a:t>‹#›</a:t>
            </a:fld>
            <a:endParaRPr lang="en-NL"/>
          </a:p>
        </p:txBody>
      </p:sp>
    </p:spTree>
    <p:extLst>
      <p:ext uri="{BB962C8B-B14F-4D97-AF65-F5344CB8AC3E}">
        <p14:creationId xmlns:p14="http://schemas.microsoft.com/office/powerpoint/2010/main" val="27195723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947602-4D0E-4FD6-87A4-16FC9F5585F2}" type="datetime8">
              <a:rPr lang="en-NL" smtClean="0"/>
              <a:t>15/12/2019 20:28</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F5BFBF38-B02F-4422-8C37-83426731B5FF}" type="slidenum">
              <a:rPr lang="en-NL" smtClean="0"/>
              <a:t>‹#›</a:t>
            </a:fld>
            <a:endParaRPr lang="en-NL"/>
          </a:p>
        </p:txBody>
      </p:sp>
    </p:spTree>
    <p:extLst>
      <p:ext uri="{BB962C8B-B14F-4D97-AF65-F5344CB8AC3E}">
        <p14:creationId xmlns:p14="http://schemas.microsoft.com/office/powerpoint/2010/main" val="185801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5A9E008-4EEE-4346-AC84-9B5495E51459}" type="datetime8">
              <a:rPr lang="en-NL" smtClean="0"/>
              <a:t>15/12/2019 20:28</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F5BFBF38-B02F-4422-8C37-83426731B5FF}" type="slidenum">
              <a:rPr lang="en-NL" smtClean="0"/>
              <a:t>‹#›</a:t>
            </a:fld>
            <a:endParaRPr lang="en-NL"/>
          </a:p>
        </p:txBody>
      </p:sp>
    </p:spTree>
    <p:extLst>
      <p:ext uri="{BB962C8B-B14F-4D97-AF65-F5344CB8AC3E}">
        <p14:creationId xmlns:p14="http://schemas.microsoft.com/office/powerpoint/2010/main" val="2465150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69FE3B-1062-446B-88FF-C4E2E5989EA2}" type="datetime8">
              <a:rPr lang="en-NL" smtClean="0"/>
              <a:t>15/12/2019 20:28</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F5BFBF38-B02F-4422-8C37-83426731B5FF}" type="slidenum">
              <a:rPr lang="en-NL" smtClean="0"/>
              <a:t>‹#›</a:t>
            </a:fld>
            <a:endParaRPr lang="en-NL"/>
          </a:p>
        </p:txBody>
      </p:sp>
    </p:spTree>
    <p:extLst>
      <p:ext uri="{BB962C8B-B14F-4D97-AF65-F5344CB8AC3E}">
        <p14:creationId xmlns:p14="http://schemas.microsoft.com/office/powerpoint/2010/main" val="3221899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0EE773-8090-43A4-A6C0-E62B99F538FC}" type="datetime8">
              <a:rPr lang="en-NL" smtClean="0"/>
              <a:t>15/12/2019 20:28</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F5BFBF38-B02F-4422-8C37-83426731B5FF}" type="slidenum">
              <a:rPr lang="en-NL" smtClean="0"/>
              <a:t>‹#›</a:t>
            </a:fld>
            <a:endParaRPr lang="en-NL"/>
          </a:p>
        </p:txBody>
      </p:sp>
    </p:spTree>
    <p:extLst>
      <p:ext uri="{BB962C8B-B14F-4D97-AF65-F5344CB8AC3E}">
        <p14:creationId xmlns:p14="http://schemas.microsoft.com/office/powerpoint/2010/main" val="2112003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022B05-7B0E-4C55-A0A6-70F9565C6B3F}" type="datetime8">
              <a:rPr lang="en-NL" smtClean="0"/>
              <a:t>15/12/2019 20:28</a:t>
            </a:fld>
            <a:endParaRPr lang="en-NL"/>
          </a:p>
        </p:txBody>
      </p:sp>
      <p:sp>
        <p:nvSpPr>
          <p:cNvPr id="8" name="Footer Placeholder 7"/>
          <p:cNvSpPr>
            <a:spLocks noGrp="1"/>
          </p:cNvSpPr>
          <p:nvPr>
            <p:ph type="ftr" sz="quarter" idx="11"/>
          </p:nvPr>
        </p:nvSpPr>
        <p:spPr/>
        <p:txBody>
          <a:bodyPr/>
          <a:lstStyle/>
          <a:p>
            <a:endParaRPr lang="en-NL"/>
          </a:p>
        </p:txBody>
      </p:sp>
      <p:sp>
        <p:nvSpPr>
          <p:cNvPr id="9" name="Slide Number Placeholder 8"/>
          <p:cNvSpPr>
            <a:spLocks noGrp="1"/>
          </p:cNvSpPr>
          <p:nvPr>
            <p:ph type="sldNum" sz="quarter" idx="12"/>
          </p:nvPr>
        </p:nvSpPr>
        <p:spPr/>
        <p:txBody>
          <a:bodyPr/>
          <a:lstStyle/>
          <a:p>
            <a:fld id="{F5BFBF38-B02F-4422-8C37-83426731B5FF}" type="slidenum">
              <a:rPr lang="en-NL" smtClean="0"/>
              <a:t>‹#›</a:t>
            </a:fld>
            <a:endParaRPr lang="en-NL"/>
          </a:p>
        </p:txBody>
      </p:sp>
    </p:spTree>
    <p:extLst>
      <p:ext uri="{BB962C8B-B14F-4D97-AF65-F5344CB8AC3E}">
        <p14:creationId xmlns:p14="http://schemas.microsoft.com/office/powerpoint/2010/main" val="590147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AC5ADC3-F903-4097-BF3B-E3D28F571D1D}" type="datetime8">
              <a:rPr lang="en-NL" smtClean="0"/>
              <a:t>15/12/2019 20:28</a:t>
            </a:fld>
            <a:endParaRPr lang="en-NL"/>
          </a:p>
        </p:txBody>
      </p:sp>
      <p:sp>
        <p:nvSpPr>
          <p:cNvPr id="5" name="Footer Placeholder 3"/>
          <p:cNvSpPr>
            <a:spLocks noGrp="1"/>
          </p:cNvSpPr>
          <p:nvPr>
            <p:ph type="ftr" sz="quarter" idx="11"/>
          </p:nvPr>
        </p:nvSpPr>
        <p:spPr/>
        <p:txBody>
          <a:bodyPr/>
          <a:lstStyle/>
          <a:p>
            <a:endParaRPr lang="en-NL"/>
          </a:p>
        </p:txBody>
      </p:sp>
      <p:sp>
        <p:nvSpPr>
          <p:cNvPr id="6" name="Slide Number Placeholder 4"/>
          <p:cNvSpPr>
            <a:spLocks noGrp="1"/>
          </p:cNvSpPr>
          <p:nvPr>
            <p:ph type="sldNum" sz="quarter" idx="12"/>
          </p:nvPr>
        </p:nvSpPr>
        <p:spPr/>
        <p:txBody>
          <a:bodyPr/>
          <a:lstStyle/>
          <a:p>
            <a:fld id="{F5BFBF38-B02F-4422-8C37-83426731B5FF}" type="slidenum">
              <a:rPr lang="en-NL" smtClean="0"/>
              <a:t>‹#›</a:t>
            </a:fld>
            <a:endParaRPr lang="en-NL"/>
          </a:p>
        </p:txBody>
      </p:sp>
    </p:spTree>
    <p:extLst>
      <p:ext uri="{BB962C8B-B14F-4D97-AF65-F5344CB8AC3E}">
        <p14:creationId xmlns:p14="http://schemas.microsoft.com/office/powerpoint/2010/main" val="1299287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4F24AFD-87D9-431D-9EA7-B07436937998}" type="datetime8">
              <a:rPr lang="en-NL" smtClean="0"/>
              <a:t>15/12/2019 20:28</a:t>
            </a:fld>
            <a:endParaRPr lang="en-NL"/>
          </a:p>
        </p:txBody>
      </p:sp>
      <p:sp>
        <p:nvSpPr>
          <p:cNvPr id="5" name="Footer Placeholder 2"/>
          <p:cNvSpPr>
            <a:spLocks noGrp="1"/>
          </p:cNvSpPr>
          <p:nvPr>
            <p:ph type="ftr" sz="quarter" idx="11"/>
          </p:nvPr>
        </p:nvSpPr>
        <p:spPr/>
        <p:txBody>
          <a:bodyPr/>
          <a:lstStyle/>
          <a:p>
            <a:endParaRPr lang="en-NL"/>
          </a:p>
        </p:txBody>
      </p:sp>
      <p:sp>
        <p:nvSpPr>
          <p:cNvPr id="6" name="Slide Number Placeholder 3"/>
          <p:cNvSpPr>
            <a:spLocks noGrp="1"/>
          </p:cNvSpPr>
          <p:nvPr>
            <p:ph type="sldNum" sz="quarter" idx="12"/>
          </p:nvPr>
        </p:nvSpPr>
        <p:spPr/>
        <p:txBody>
          <a:bodyPr/>
          <a:lstStyle/>
          <a:p>
            <a:fld id="{F5BFBF38-B02F-4422-8C37-83426731B5FF}" type="slidenum">
              <a:rPr lang="en-NL" smtClean="0"/>
              <a:t>‹#›</a:t>
            </a:fld>
            <a:endParaRPr lang="en-NL"/>
          </a:p>
        </p:txBody>
      </p:sp>
    </p:spTree>
    <p:extLst>
      <p:ext uri="{BB962C8B-B14F-4D97-AF65-F5344CB8AC3E}">
        <p14:creationId xmlns:p14="http://schemas.microsoft.com/office/powerpoint/2010/main" val="934818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185E771-CD66-4993-9233-1B93BEE788FA}" type="datetime8">
              <a:rPr lang="en-NL" smtClean="0"/>
              <a:t>15/12/2019 20:28</a:t>
            </a:fld>
            <a:endParaRPr lang="en-NL"/>
          </a:p>
        </p:txBody>
      </p:sp>
      <p:sp>
        <p:nvSpPr>
          <p:cNvPr id="5" name="Footer Placeholder 5"/>
          <p:cNvSpPr>
            <a:spLocks noGrp="1"/>
          </p:cNvSpPr>
          <p:nvPr>
            <p:ph type="ftr" sz="quarter" idx="11"/>
          </p:nvPr>
        </p:nvSpPr>
        <p:spPr/>
        <p:txBody>
          <a:bodyPr/>
          <a:lstStyle/>
          <a:p>
            <a:endParaRPr lang="en-NL"/>
          </a:p>
        </p:txBody>
      </p:sp>
      <p:sp>
        <p:nvSpPr>
          <p:cNvPr id="6" name="Slide Number Placeholder 6"/>
          <p:cNvSpPr>
            <a:spLocks noGrp="1"/>
          </p:cNvSpPr>
          <p:nvPr>
            <p:ph type="sldNum" sz="quarter" idx="12"/>
          </p:nvPr>
        </p:nvSpPr>
        <p:spPr/>
        <p:txBody>
          <a:bodyPr/>
          <a:lstStyle/>
          <a:p>
            <a:fld id="{F5BFBF38-B02F-4422-8C37-83426731B5FF}" type="slidenum">
              <a:rPr lang="en-NL" smtClean="0"/>
              <a:t>‹#›</a:t>
            </a:fld>
            <a:endParaRPr lang="en-NL"/>
          </a:p>
        </p:txBody>
      </p:sp>
    </p:spTree>
    <p:extLst>
      <p:ext uri="{BB962C8B-B14F-4D97-AF65-F5344CB8AC3E}">
        <p14:creationId xmlns:p14="http://schemas.microsoft.com/office/powerpoint/2010/main" val="1895567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B67A43-3673-4E6D-89FE-D70575BE72C0}" type="datetime8">
              <a:rPr lang="en-NL" smtClean="0"/>
              <a:t>15/12/2019 20:28</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F5BFBF38-B02F-4422-8C37-83426731B5FF}" type="slidenum">
              <a:rPr lang="en-NL" smtClean="0"/>
              <a:t>‹#›</a:t>
            </a:fld>
            <a:endParaRPr lang="en-NL"/>
          </a:p>
        </p:txBody>
      </p:sp>
    </p:spTree>
    <p:extLst>
      <p:ext uri="{BB962C8B-B14F-4D97-AF65-F5344CB8AC3E}">
        <p14:creationId xmlns:p14="http://schemas.microsoft.com/office/powerpoint/2010/main" val="1314604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3E2D7C0-AC1D-45D3-8290-2AD72999102D}" type="datetime8">
              <a:rPr lang="en-NL" smtClean="0"/>
              <a:t>15/12/2019 20:28</a:t>
            </a:fld>
            <a:endParaRPr lang="en-NL"/>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NL"/>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5BFBF38-B02F-4422-8C37-83426731B5FF}" type="slidenum">
              <a:rPr lang="en-NL" smtClean="0"/>
              <a:t>‹#›</a:t>
            </a:fld>
            <a:endParaRPr lang="en-NL"/>
          </a:p>
        </p:txBody>
      </p:sp>
    </p:spTree>
    <p:extLst>
      <p:ext uri="{BB962C8B-B14F-4D97-AF65-F5344CB8AC3E}">
        <p14:creationId xmlns:p14="http://schemas.microsoft.com/office/powerpoint/2010/main" val="275521506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14.xml"/><Relationship Id="rId6" Type="http://schemas.openxmlformats.org/officeDocument/2006/relationships/image" Target="../media/image24.jpg"/><Relationship Id="rId5" Type="http://schemas.openxmlformats.org/officeDocument/2006/relationships/image" Target="../media/image23.sv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www.tiohome.com/tio-articles/financial-case-smart-home-can-home-automation-increase-homes-appraisal/"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8.emf"/><Relationship Id="rId5" Type="http://schemas.openxmlformats.org/officeDocument/2006/relationships/package" Target="../embeddings/Microsoft_Excel_Worksheet.xlsx"/><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3.emf"/><Relationship Id="rId5" Type="http://schemas.openxmlformats.org/officeDocument/2006/relationships/package" Target="../embeddings/Microsoft_Excel_Worksheet1.xlsx"/><Relationship Id="rId4" Type="http://schemas.openxmlformats.org/officeDocument/2006/relationships/image" Target="../media/image14.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5.emf"/><Relationship Id="rId5" Type="http://schemas.openxmlformats.org/officeDocument/2006/relationships/package" Target="../embeddings/Microsoft_Excel_Worksheet2.xlsx"/><Relationship Id="rId4" Type="http://schemas.openxmlformats.org/officeDocument/2006/relationships/image" Target="../media/image16.jpe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8.emf"/><Relationship Id="rId5" Type="http://schemas.openxmlformats.org/officeDocument/2006/relationships/package" Target="../embeddings/Microsoft_Excel_Worksheet3.xlsx"/><Relationship Id="rId4" Type="http://schemas.openxmlformats.org/officeDocument/2006/relationships/image" Target="../media/image19.jpe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living room filled with furniture and a fire place&#10;&#10;Description automatically generated">
            <a:extLst>
              <a:ext uri="{FF2B5EF4-FFF2-40B4-BE49-F238E27FC236}">
                <a16:creationId xmlns:a16="http://schemas.microsoft.com/office/drawing/2014/main" id="{BE282DDC-F9D4-436B-A5EA-ACE22E65BB9E}"/>
              </a:ext>
            </a:extLst>
          </p:cNvPr>
          <p:cNvPicPr>
            <a:picLocks noChangeAspect="1"/>
          </p:cNvPicPr>
          <p:nvPr/>
        </p:nvPicPr>
        <p:blipFill>
          <a:blip r:embed="rId3">
            <a:alphaModFix amt="31000"/>
            <a:extLst>
              <a:ext uri="{28A0092B-C50C-407E-A947-70E740481C1C}">
                <a14:useLocalDpi xmlns:a14="http://schemas.microsoft.com/office/drawing/2010/main" val="0"/>
              </a:ext>
            </a:extLst>
          </a:blip>
          <a:stretch>
            <a:fillRect/>
          </a:stretch>
        </p:blipFill>
        <p:spPr>
          <a:xfrm>
            <a:off x="-17750" y="0"/>
            <a:ext cx="12209750" cy="6851550"/>
          </a:xfrm>
          <a:prstGeom prst="rect">
            <a:avLst/>
          </a:prstGeom>
          <a:effectLst>
            <a:outerShdw blurRad="1270000" dist="50800" dir="6840000" sx="101000" sy="101000" algn="ctr" rotWithShape="0">
              <a:srgbClr val="000000"/>
            </a:outerShdw>
          </a:effectLst>
        </p:spPr>
      </p:pic>
      <p:sp>
        <p:nvSpPr>
          <p:cNvPr id="2" name="Title 1">
            <a:extLst>
              <a:ext uri="{FF2B5EF4-FFF2-40B4-BE49-F238E27FC236}">
                <a16:creationId xmlns:a16="http://schemas.microsoft.com/office/drawing/2014/main" id="{ACB30359-1941-4B34-B095-3F9F2E0314A5}"/>
              </a:ext>
            </a:extLst>
          </p:cNvPr>
          <p:cNvSpPr>
            <a:spLocks noGrp="1"/>
          </p:cNvSpPr>
          <p:nvPr>
            <p:ph type="ctrTitle"/>
          </p:nvPr>
        </p:nvSpPr>
        <p:spPr>
          <a:xfrm>
            <a:off x="2246835" y="2447465"/>
            <a:ext cx="7698324" cy="2906376"/>
          </a:xfrm>
        </p:spPr>
        <p:txBody>
          <a:bodyPr/>
          <a:lstStyle/>
          <a:p>
            <a:pPr algn="ctr"/>
            <a:r>
              <a:rPr lang="en-US" sz="6600" dirty="0">
                <a:latin typeface="Cambria" panose="02040503050406030204" pitchFamily="18" charset="0"/>
                <a:ea typeface="Cambria" panose="02040503050406030204" pitchFamily="18" charset="0"/>
              </a:rPr>
              <a:t>Power Management Dashboard </a:t>
            </a:r>
            <a:endParaRPr lang="en-NL" sz="6600" dirty="0">
              <a:latin typeface="Cambria" panose="02040503050406030204" pitchFamily="18" charset="0"/>
              <a:ea typeface="Cambria" panose="02040503050406030204" pitchFamily="18" charset="0"/>
            </a:endParaRPr>
          </a:p>
        </p:txBody>
      </p:sp>
      <p:sp>
        <p:nvSpPr>
          <p:cNvPr id="3" name="Subtitle 2">
            <a:extLst>
              <a:ext uri="{FF2B5EF4-FFF2-40B4-BE49-F238E27FC236}">
                <a16:creationId xmlns:a16="http://schemas.microsoft.com/office/drawing/2014/main" id="{44D83CB3-BCBB-472D-A101-6A4C816A455B}"/>
              </a:ext>
            </a:extLst>
          </p:cNvPr>
          <p:cNvSpPr>
            <a:spLocks noGrp="1"/>
          </p:cNvSpPr>
          <p:nvPr>
            <p:ph type="subTitle" idx="1"/>
          </p:nvPr>
        </p:nvSpPr>
        <p:spPr>
          <a:xfrm>
            <a:off x="5477671" y="6035573"/>
            <a:ext cx="1236651" cy="451805"/>
          </a:xfrm>
        </p:spPr>
        <p:txBody>
          <a:bodyPr>
            <a:normAutofit fontScale="77500" lnSpcReduction="20000"/>
          </a:bodyPr>
          <a:lstStyle/>
          <a:p>
            <a:pPr algn="ctr"/>
            <a:r>
              <a:rPr lang="en-US" sz="1200" b="1" dirty="0">
                <a:solidFill>
                  <a:schemeClr val="tx1"/>
                </a:solidFill>
              </a:rPr>
              <a:t>IoT Analytics</a:t>
            </a:r>
          </a:p>
          <a:p>
            <a:pPr algn="ctr"/>
            <a:r>
              <a:rPr lang="en-US" sz="1200" b="1" dirty="0">
                <a:solidFill>
                  <a:schemeClr val="tx1"/>
                </a:solidFill>
              </a:rPr>
              <a:t>Hunter wu </a:t>
            </a:r>
          </a:p>
        </p:txBody>
      </p:sp>
      <p:sp>
        <p:nvSpPr>
          <p:cNvPr id="4" name="Slide Number Placeholder 3">
            <a:extLst>
              <a:ext uri="{FF2B5EF4-FFF2-40B4-BE49-F238E27FC236}">
                <a16:creationId xmlns:a16="http://schemas.microsoft.com/office/drawing/2014/main" id="{C8B4B1B8-2F5F-401E-8C15-3FCAE3A17C6F}"/>
              </a:ext>
            </a:extLst>
          </p:cNvPr>
          <p:cNvSpPr>
            <a:spLocks noGrp="1"/>
          </p:cNvSpPr>
          <p:nvPr>
            <p:ph type="sldNum" sz="quarter" idx="12"/>
          </p:nvPr>
        </p:nvSpPr>
        <p:spPr/>
        <p:txBody>
          <a:bodyPr/>
          <a:lstStyle/>
          <a:p>
            <a:endParaRPr lang="en-US" dirty="0"/>
          </a:p>
          <a:p>
            <a:endParaRPr lang="en-NL" dirty="0"/>
          </a:p>
        </p:txBody>
      </p:sp>
    </p:spTree>
    <p:extLst>
      <p:ext uri="{BB962C8B-B14F-4D97-AF65-F5344CB8AC3E}">
        <p14:creationId xmlns:p14="http://schemas.microsoft.com/office/powerpoint/2010/main" val="307356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45600-3063-431B-AF89-F6DEC85CE107}"/>
              </a:ext>
            </a:extLst>
          </p:cNvPr>
          <p:cNvSpPr>
            <a:spLocks noGrp="1"/>
          </p:cNvSpPr>
          <p:nvPr>
            <p:ph type="title"/>
          </p:nvPr>
        </p:nvSpPr>
        <p:spPr>
          <a:xfrm>
            <a:off x="646111" y="452718"/>
            <a:ext cx="9404723" cy="939112"/>
          </a:xfrm>
          <a:prstGeom prst="rect">
            <a:avLst/>
          </a:prstGeom>
        </p:spPr>
        <p:txBody>
          <a:bodyPr anchor="t">
            <a:normAutofit/>
          </a:bodyPr>
          <a:lstStyle/>
          <a:p>
            <a:r>
              <a:rPr lang="en-US" b="1" dirty="0"/>
              <a:t>... and more concerns</a:t>
            </a:r>
            <a:endParaRPr lang="en-NL" b="1" dirty="0"/>
          </a:p>
        </p:txBody>
      </p:sp>
      <p:sp>
        <p:nvSpPr>
          <p:cNvPr id="9" name="Text Placeholder 2">
            <a:extLst>
              <a:ext uri="{FF2B5EF4-FFF2-40B4-BE49-F238E27FC236}">
                <a16:creationId xmlns:a16="http://schemas.microsoft.com/office/drawing/2014/main" id="{67FF33D8-2F69-46C4-9729-A81063DD0E5F}"/>
              </a:ext>
            </a:extLst>
          </p:cNvPr>
          <p:cNvSpPr>
            <a:spLocks noGrp="1"/>
          </p:cNvSpPr>
          <p:nvPr>
            <p:ph type="body" idx="1"/>
          </p:nvPr>
        </p:nvSpPr>
        <p:spPr>
          <a:xfrm>
            <a:off x="632947" y="1981200"/>
            <a:ext cx="2946866" cy="576262"/>
          </a:xfrm>
        </p:spPr>
        <p:txBody>
          <a:bodyPr/>
          <a:lstStyle/>
          <a:p>
            <a:r>
              <a:rPr lang="en-US" dirty="0">
                <a:solidFill>
                  <a:schemeClr val="tx2">
                    <a:lumMod val="75000"/>
                  </a:schemeClr>
                </a:solidFill>
              </a:rPr>
              <a:t>Behavioral Pattern </a:t>
            </a:r>
          </a:p>
        </p:txBody>
      </p:sp>
      <p:sp>
        <p:nvSpPr>
          <p:cNvPr id="3" name="Content Placeholder 2">
            <a:extLst>
              <a:ext uri="{FF2B5EF4-FFF2-40B4-BE49-F238E27FC236}">
                <a16:creationId xmlns:a16="http://schemas.microsoft.com/office/drawing/2014/main" id="{E90878C4-4F44-48A0-AB31-E76C2F687F00}"/>
              </a:ext>
            </a:extLst>
          </p:cNvPr>
          <p:cNvSpPr>
            <a:spLocks noGrp="1"/>
          </p:cNvSpPr>
          <p:nvPr>
            <p:ph type="body" sz="half" idx="15"/>
          </p:nvPr>
        </p:nvSpPr>
        <p:spPr>
          <a:xfrm>
            <a:off x="870948" y="2667000"/>
            <a:ext cx="2927350" cy="1079612"/>
          </a:xfrm>
          <a:prstGeom prst="rect">
            <a:avLst/>
          </a:prstGeom>
        </p:spPr>
        <p:txBody>
          <a:bodyPr anchor="t">
            <a:normAutofit/>
          </a:bodyPr>
          <a:lstStyle/>
          <a:p>
            <a:pPr>
              <a:buFont typeface="Wingdings" panose="05000000000000000000" pitchFamily="2" charset="2"/>
              <a:buChar char="q"/>
            </a:pPr>
            <a:r>
              <a:rPr lang="en-US" sz="1800" dirty="0"/>
              <a:t>Home automation</a:t>
            </a:r>
          </a:p>
          <a:p>
            <a:pPr>
              <a:buFont typeface="Wingdings" panose="05000000000000000000" pitchFamily="2" charset="2"/>
              <a:buChar char="q"/>
            </a:pPr>
            <a:r>
              <a:rPr lang="en-US" sz="1800" dirty="0"/>
              <a:t>Tenant Engagement </a:t>
            </a:r>
          </a:p>
        </p:txBody>
      </p:sp>
      <p:sp>
        <p:nvSpPr>
          <p:cNvPr id="11" name="Text Placeholder 4">
            <a:extLst>
              <a:ext uri="{FF2B5EF4-FFF2-40B4-BE49-F238E27FC236}">
                <a16:creationId xmlns:a16="http://schemas.microsoft.com/office/drawing/2014/main" id="{26C8D21F-64ED-4625-8F8D-71670F68B80D}"/>
              </a:ext>
            </a:extLst>
          </p:cNvPr>
          <p:cNvSpPr>
            <a:spLocks noGrp="1"/>
          </p:cNvSpPr>
          <p:nvPr>
            <p:ph type="body" sz="quarter" idx="3"/>
          </p:nvPr>
        </p:nvSpPr>
        <p:spPr>
          <a:xfrm>
            <a:off x="3883659" y="1981200"/>
            <a:ext cx="2936241" cy="576262"/>
          </a:xfrm>
        </p:spPr>
        <p:txBody>
          <a:bodyPr/>
          <a:lstStyle/>
          <a:p>
            <a:r>
              <a:rPr lang="en-US" dirty="0">
                <a:solidFill>
                  <a:schemeClr val="tx2">
                    <a:lumMod val="75000"/>
                  </a:schemeClr>
                </a:solidFill>
              </a:rPr>
              <a:t>Climate Change </a:t>
            </a:r>
          </a:p>
        </p:txBody>
      </p:sp>
      <p:sp>
        <p:nvSpPr>
          <p:cNvPr id="13" name="Text Placeholder 5">
            <a:extLst>
              <a:ext uri="{FF2B5EF4-FFF2-40B4-BE49-F238E27FC236}">
                <a16:creationId xmlns:a16="http://schemas.microsoft.com/office/drawing/2014/main" id="{F98F5D17-2E82-4428-97B7-F7E729948724}"/>
              </a:ext>
            </a:extLst>
          </p:cNvPr>
          <p:cNvSpPr>
            <a:spLocks noGrp="1"/>
          </p:cNvSpPr>
          <p:nvPr>
            <p:ph type="body" sz="half" idx="16"/>
          </p:nvPr>
        </p:nvSpPr>
        <p:spPr>
          <a:xfrm>
            <a:off x="4122949" y="2667000"/>
            <a:ext cx="2946794" cy="1160533"/>
          </a:xfrm>
        </p:spPr>
        <p:txBody>
          <a:bodyPr>
            <a:normAutofit/>
          </a:bodyPr>
          <a:lstStyle/>
          <a:p>
            <a:pPr>
              <a:buFont typeface="Wingdings" panose="05000000000000000000" pitchFamily="2" charset="2"/>
              <a:buChar char="q"/>
            </a:pPr>
            <a:r>
              <a:rPr lang="en-US" sz="1800" dirty="0"/>
              <a:t>Climate Data </a:t>
            </a:r>
          </a:p>
          <a:p>
            <a:endParaRPr lang="en-US" sz="1600" dirty="0"/>
          </a:p>
        </p:txBody>
      </p:sp>
      <p:sp>
        <p:nvSpPr>
          <p:cNvPr id="15" name="Text Placeholder 6">
            <a:extLst>
              <a:ext uri="{FF2B5EF4-FFF2-40B4-BE49-F238E27FC236}">
                <a16:creationId xmlns:a16="http://schemas.microsoft.com/office/drawing/2014/main" id="{31DC61DD-853B-42FB-AC96-7416605A2A7C}"/>
              </a:ext>
            </a:extLst>
          </p:cNvPr>
          <p:cNvSpPr>
            <a:spLocks noGrp="1"/>
          </p:cNvSpPr>
          <p:nvPr>
            <p:ph type="body" sz="quarter" idx="13"/>
          </p:nvPr>
        </p:nvSpPr>
        <p:spPr>
          <a:xfrm>
            <a:off x="7124700" y="1981200"/>
            <a:ext cx="2932113" cy="576262"/>
          </a:xfrm>
        </p:spPr>
        <p:txBody>
          <a:bodyPr/>
          <a:lstStyle/>
          <a:p>
            <a:r>
              <a:rPr lang="en-US" dirty="0">
                <a:solidFill>
                  <a:schemeClr val="tx2">
                    <a:lumMod val="75000"/>
                  </a:schemeClr>
                </a:solidFill>
              </a:rPr>
              <a:t>Energy Trend</a:t>
            </a:r>
          </a:p>
        </p:txBody>
      </p:sp>
      <p:sp>
        <p:nvSpPr>
          <p:cNvPr id="17" name="Text Placeholder 7">
            <a:extLst>
              <a:ext uri="{FF2B5EF4-FFF2-40B4-BE49-F238E27FC236}">
                <a16:creationId xmlns:a16="http://schemas.microsoft.com/office/drawing/2014/main" id="{E9AC5615-2B48-4E81-A6DF-D35F3027DF4E}"/>
              </a:ext>
            </a:extLst>
          </p:cNvPr>
          <p:cNvSpPr>
            <a:spLocks noGrp="1"/>
          </p:cNvSpPr>
          <p:nvPr>
            <p:ph type="body" sz="half" idx="17"/>
          </p:nvPr>
        </p:nvSpPr>
        <p:spPr>
          <a:xfrm>
            <a:off x="7394394" y="2667000"/>
            <a:ext cx="2932113" cy="1322373"/>
          </a:xfrm>
        </p:spPr>
        <p:txBody>
          <a:bodyPr>
            <a:normAutofit/>
          </a:bodyPr>
          <a:lstStyle/>
          <a:p>
            <a:pPr>
              <a:buFont typeface="Wingdings" panose="05000000000000000000" pitchFamily="2" charset="2"/>
              <a:buChar char="q"/>
            </a:pPr>
            <a:r>
              <a:rPr lang="en-US" sz="1800" dirty="0"/>
              <a:t>Gas to Electric </a:t>
            </a:r>
          </a:p>
          <a:p>
            <a:pPr>
              <a:buFont typeface="Wingdings" panose="05000000000000000000" pitchFamily="2" charset="2"/>
              <a:buChar char="q"/>
            </a:pPr>
            <a:r>
              <a:rPr lang="en-US" sz="1800" dirty="0"/>
              <a:t>Solar panel</a:t>
            </a:r>
            <a:endParaRPr lang="en-NL" sz="1800" dirty="0"/>
          </a:p>
          <a:p>
            <a:endParaRPr lang="en-US" sz="1600" dirty="0"/>
          </a:p>
        </p:txBody>
      </p:sp>
      <p:sp>
        <p:nvSpPr>
          <p:cNvPr id="4" name="Slide Number Placeholder 3">
            <a:extLst>
              <a:ext uri="{FF2B5EF4-FFF2-40B4-BE49-F238E27FC236}">
                <a16:creationId xmlns:a16="http://schemas.microsoft.com/office/drawing/2014/main" id="{39A10550-6C6D-4BB4-BCE3-C6A88B8AE81C}"/>
              </a:ext>
            </a:extLst>
          </p:cNvPr>
          <p:cNvSpPr>
            <a:spLocks noGrp="1"/>
          </p:cNvSpPr>
          <p:nvPr>
            <p:ph type="sldNum" sz="quarter" idx="12"/>
          </p:nvPr>
        </p:nvSpPr>
        <p:spPr bwMode="gray">
          <a:xfrm>
            <a:off x="10352540" y="295729"/>
            <a:ext cx="838199" cy="767687"/>
          </a:xfrm>
          <a:prstGeom prst="rect">
            <a:avLst/>
          </a:prstGeom>
        </p:spPr>
        <p:txBody>
          <a:bodyPr anchor="b">
            <a:normAutofit/>
          </a:bodyPr>
          <a:lstStyle/>
          <a:p>
            <a:pPr>
              <a:spcAft>
                <a:spcPts val="600"/>
              </a:spcAft>
            </a:pPr>
            <a:fld id="{F5BFBF38-B02F-4422-8C37-83426731B5FF}" type="slidenum">
              <a:rPr lang="en-NL" smtClean="0"/>
              <a:pPr>
                <a:spcAft>
                  <a:spcPts val="600"/>
                </a:spcAft>
              </a:pPr>
              <a:t>10</a:t>
            </a:fld>
            <a:endParaRPr lang="en-NL"/>
          </a:p>
        </p:txBody>
      </p:sp>
      <p:pic>
        <p:nvPicPr>
          <p:cNvPr id="6" name="Graphic 5">
            <a:extLst>
              <a:ext uri="{FF2B5EF4-FFF2-40B4-BE49-F238E27FC236}">
                <a16:creationId xmlns:a16="http://schemas.microsoft.com/office/drawing/2014/main" id="{187762CB-0A6E-45ED-9517-7E1880536C4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54051" y="4122655"/>
            <a:ext cx="2282627" cy="2282627"/>
          </a:xfrm>
          <a:prstGeom prst="rect">
            <a:avLst/>
          </a:prstGeom>
        </p:spPr>
      </p:pic>
      <p:pic>
        <p:nvPicPr>
          <p:cNvPr id="8" name="Picture 7" descr="A picture containing black&#10;&#10;Description automatically generated">
            <a:extLst>
              <a:ext uri="{FF2B5EF4-FFF2-40B4-BE49-F238E27FC236}">
                <a16:creationId xmlns:a16="http://schemas.microsoft.com/office/drawing/2014/main" id="{BE966C7D-2D68-400D-A5C6-E11BDC0B86E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8065" y="4199767"/>
            <a:ext cx="1866186" cy="1866186"/>
          </a:xfrm>
          <a:prstGeom prst="rect">
            <a:avLst/>
          </a:prstGeom>
        </p:spPr>
      </p:pic>
      <p:pic>
        <p:nvPicPr>
          <p:cNvPr id="16" name="Picture 15" descr="A picture containing drawing&#10;&#10;Description automatically generated">
            <a:extLst>
              <a:ext uri="{FF2B5EF4-FFF2-40B4-BE49-F238E27FC236}">
                <a16:creationId xmlns:a16="http://schemas.microsoft.com/office/drawing/2014/main" id="{5E376A6F-8AAA-4192-B2CC-CE57D2104F6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94138" y="4261216"/>
            <a:ext cx="1995122" cy="1995122"/>
          </a:xfrm>
          <a:prstGeom prst="rect">
            <a:avLst/>
          </a:prstGeom>
        </p:spPr>
      </p:pic>
    </p:spTree>
    <p:extLst>
      <p:ext uri="{BB962C8B-B14F-4D97-AF65-F5344CB8AC3E}">
        <p14:creationId xmlns:p14="http://schemas.microsoft.com/office/powerpoint/2010/main" val="3049934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49713-D5F9-4F8A-8359-0B15BDE1802D}"/>
              </a:ext>
            </a:extLst>
          </p:cNvPr>
          <p:cNvSpPr>
            <a:spLocks noGrp="1"/>
          </p:cNvSpPr>
          <p:nvPr>
            <p:ph type="title"/>
          </p:nvPr>
        </p:nvSpPr>
        <p:spPr>
          <a:xfrm>
            <a:off x="874221" y="609601"/>
            <a:ext cx="4702361" cy="1575249"/>
          </a:xfrm>
        </p:spPr>
        <p:txBody>
          <a:bodyPr/>
          <a:lstStyle/>
          <a:p>
            <a:r>
              <a:rPr lang="en-US" b="1" dirty="0"/>
              <a:t>Smart home</a:t>
            </a:r>
            <a:br>
              <a:rPr lang="en-US" dirty="0"/>
            </a:br>
            <a:r>
              <a:rPr lang="en-US" sz="4000" dirty="0">
                <a:solidFill>
                  <a:schemeClr val="tx1"/>
                </a:solidFill>
              </a:rPr>
              <a:t>- an investment </a:t>
            </a:r>
            <a:endParaRPr lang="en-NL" dirty="0">
              <a:solidFill>
                <a:schemeClr val="tx1"/>
              </a:solidFill>
            </a:endParaRPr>
          </a:p>
        </p:txBody>
      </p:sp>
      <p:sp>
        <p:nvSpPr>
          <p:cNvPr id="4" name="Slide Number Placeholder 3">
            <a:extLst>
              <a:ext uri="{FF2B5EF4-FFF2-40B4-BE49-F238E27FC236}">
                <a16:creationId xmlns:a16="http://schemas.microsoft.com/office/drawing/2014/main" id="{A1CF3AB7-00CB-4B4A-B362-7F532C6D4450}"/>
              </a:ext>
            </a:extLst>
          </p:cNvPr>
          <p:cNvSpPr>
            <a:spLocks noGrp="1"/>
          </p:cNvSpPr>
          <p:nvPr>
            <p:ph type="sldNum" sz="quarter" idx="12"/>
          </p:nvPr>
        </p:nvSpPr>
        <p:spPr/>
        <p:txBody>
          <a:bodyPr/>
          <a:lstStyle/>
          <a:p>
            <a:fld id="{F5BFBF38-B02F-4422-8C37-83426731B5FF}" type="slidenum">
              <a:rPr lang="en-NL" smtClean="0"/>
              <a:t>11</a:t>
            </a:fld>
            <a:endParaRPr lang="en-NL"/>
          </a:p>
        </p:txBody>
      </p:sp>
      <p:pic>
        <p:nvPicPr>
          <p:cNvPr id="8" name="Picture 7" descr="A close up of a sign&#10;&#10;Description automatically generated">
            <a:extLst>
              <a:ext uri="{FF2B5EF4-FFF2-40B4-BE49-F238E27FC236}">
                <a16:creationId xmlns:a16="http://schemas.microsoft.com/office/drawing/2014/main" id="{AFF50F0D-5989-429D-80B9-A87702C561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5240" y="1955044"/>
            <a:ext cx="3269182" cy="3269182"/>
          </a:xfrm>
          <a:prstGeom prst="rect">
            <a:avLst/>
          </a:prstGeom>
        </p:spPr>
      </p:pic>
      <p:sp>
        <p:nvSpPr>
          <p:cNvPr id="9" name="TextBox 8">
            <a:extLst>
              <a:ext uri="{FF2B5EF4-FFF2-40B4-BE49-F238E27FC236}">
                <a16:creationId xmlns:a16="http://schemas.microsoft.com/office/drawing/2014/main" id="{DDFE2BD3-5BB0-495D-BCEC-2651C71E04F5}"/>
              </a:ext>
            </a:extLst>
          </p:cNvPr>
          <p:cNvSpPr txBox="1"/>
          <p:nvPr/>
        </p:nvSpPr>
        <p:spPr>
          <a:xfrm>
            <a:off x="7428685" y="609601"/>
            <a:ext cx="3020543" cy="1938992"/>
          </a:xfrm>
          <a:prstGeom prst="rect">
            <a:avLst/>
          </a:prstGeom>
          <a:noFill/>
        </p:spPr>
        <p:txBody>
          <a:bodyPr wrap="square" rtlCol="0">
            <a:spAutoFit/>
          </a:bodyPr>
          <a:lstStyle/>
          <a:p>
            <a:r>
              <a:rPr lang="en-US" sz="4800" dirty="0">
                <a:solidFill>
                  <a:schemeClr val="accent1">
                    <a:lumMod val="60000"/>
                    <a:lumOff val="40000"/>
                  </a:schemeClr>
                </a:solidFill>
              </a:rPr>
              <a:t>91% </a:t>
            </a:r>
          </a:p>
          <a:p>
            <a:r>
              <a:rPr lang="en-US" dirty="0"/>
              <a:t>of brokers said they</a:t>
            </a:r>
          </a:p>
          <a:p>
            <a:r>
              <a:rPr lang="en-US" dirty="0"/>
              <a:t>benefit from </a:t>
            </a:r>
          </a:p>
          <a:p>
            <a:r>
              <a:rPr lang="en-US" b="1" dirty="0">
                <a:solidFill>
                  <a:schemeClr val="accent1">
                    <a:lumMod val="60000"/>
                    <a:lumOff val="40000"/>
                  </a:schemeClr>
                </a:solidFill>
              </a:rPr>
              <a:t>smart home </a:t>
            </a:r>
            <a:r>
              <a:rPr lang="en-US" dirty="0"/>
              <a:t>technology.</a:t>
            </a:r>
          </a:p>
          <a:p>
            <a:endParaRPr lang="en-NL" dirty="0"/>
          </a:p>
        </p:txBody>
      </p:sp>
      <p:sp>
        <p:nvSpPr>
          <p:cNvPr id="10" name="TextBox 9">
            <a:extLst>
              <a:ext uri="{FF2B5EF4-FFF2-40B4-BE49-F238E27FC236}">
                <a16:creationId xmlns:a16="http://schemas.microsoft.com/office/drawing/2014/main" id="{3082E5B0-B514-400D-BF5E-308F087EEA3D}"/>
              </a:ext>
            </a:extLst>
          </p:cNvPr>
          <p:cNvSpPr txBox="1"/>
          <p:nvPr/>
        </p:nvSpPr>
        <p:spPr>
          <a:xfrm>
            <a:off x="7502456" y="4070064"/>
            <a:ext cx="3269183" cy="2308324"/>
          </a:xfrm>
          <a:prstGeom prst="rect">
            <a:avLst/>
          </a:prstGeom>
          <a:noFill/>
        </p:spPr>
        <p:txBody>
          <a:bodyPr wrap="square" rtlCol="0">
            <a:spAutoFit/>
          </a:bodyPr>
          <a:lstStyle/>
          <a:p>
            <a:r>
              <a:rPr lang="en-US" sz="5000" dirty="0">
                <a:solidFill>
                  <a:schemeClr val="accent1">
                    <a:lumMod val="60000"/>
                    <a:lumOff val="40000"/>
                  </a:schemeClr>
                </a:solidFill>
              </a:rPr>
              <a:t>45% </a:t>
            </a:r>
          </a:p>
          <a:p>
            <a:r>
              <a:rPr lang="en-US" dirty="0"/>
              <a:t>American Smart homeowner saved an average of $1,100 per year through </a:t>
            </a:r>
            <a:r>
              <a:rPr lang="en-US" b="1" dirty="0">
                <a:solidFill>
                  <a:schemeClr val="accent1">
                    <a:lumMod val="60000"/>
                    <a:lumOff val="40000"/>
                  </a:schemeClr>
                </a:solidFill>
              </a:rPr>
              <a:t>climate automation </a:t>
            </a:r>
            <a:r>
              <a:rPr lang="en-US" dirty="0"/>
              <a:t>alone.</a:t>
            </a:r>
            <a:endParaRPr lang="en-NL" dirty="0"/>
          </a:p>
        </p:txBody>
      </p:sp>
      <p:sp>
        <p:nvSpPr>
          <p:cNvPr id="13" name="TextBox 12">
            <a:extLst>
              <a:ext uri="{FF2B5EF4-FFF2-40B4-BE49-F238E27FC236}">
                <a16:creationId xmlns:a16="http://schemas.microsoft.com/office/drawing/2014/main" id="{020A9912-4853-443A-B97A-A96429C83F76}"/>
              </a:ext>
            </a:extLst>
          </p:cNvPr>
          <p:cNvSpPr txBox="1"/>
          <p:nvPr/>
        </p:nvSpPr>
        <p:spPr>
          <a:xfrm>
            <a:off x="2333900" y="4673151"/>
            <a:ext cx="2630848" cy="1661993"/>
          </a:xfrm>
          <a:prstGeom prst="rect">
            <a:avLst/>
          </a:prstGeom>
          <a:noFill/>
        </p:spPr>
        <p:txBody>
          <a:bodyPr wrap="none" rtlCol="0">
            <a:spAutoFit/>
          </a:bodyPr>
          <a:lstStyle/>
          <a:p>
            <a:r>
              <a:rPr lang="en-US" sz="4800" dirty="0">
                <a:solidFill>
                  <a:schemeClr val="accent1">
                    <a:lumMod val="60000"/>
                    <a:lumOff val="40000"/>
                  </a:schemeClr>
                </a:solidFill>
              </a:rPr>
              <a:t>15% </a:t>
            </a:r>
          </a:p>
          <a:p>
            <a:r>
              <a:rPr lang="en-US" dirty="0">
                <a:solidFill>
                  <a:schemeClr val="bg1"/>
                </a:solidFill>
              </a:rPr>
              <a:t>saved on air-con bill, </a:t>
            </a:r>
          </a:p>
          <a:p>
            <a:r>
              <a:rPr lang="en-US" dirty="0">
                <a:solidFill>
                  <a:schemeClr val="accent2"/>
                </a:solidFill>
              </a:rPr>
              <a:t>12 % </a:t>
            </a:r>
            <a:r>
              <a:rPr lang="en-US" dirty="0">
                <a:solidFill>
                  <a:schemeClr val="bg1"/>
                </a:solidFill>
              </a:rPr>
              <a:t>on heating bill</a:t>
            </a:r>
          </a:p>
          <a:p>
            <a:r>
              <a:rPr lang="en-US" dirty="0">
                <a:solidFill>
                  <a:schemeClr val="bg1"/>
                </a:solidFill>
              </a:rPr>
              <a:t>with </a:t>
            </a:r>
            <a:r>
              <a:rPr lang="en-US" b="1" dirty="0">
                <a:solidFill>
                  <a:schemeClr val="accent1">
                    <a:lumMod val="60000"/>
                    <a:lumOff val="40000"/>
                  </a:schemeClr>
                </a:solidFill>
              </a:rPr>
              <a:t>smart thermostat.</a:t>
            </a:r>
            <a:endParaRPr lang="en-NL" b="1" dirty="0">
              <a:solidFill>
                <a:schemeClr val="accent1">
                  <a:lumMod val="60000"/>
                  <a:lumOff val="40000"/>
                </a:schemeClr>
              </a:solidFill>
            </a:endParaRPr>
          </a:p>
        </p:txBody>
      </p:sp>
      <p:sp>
        <p:nvSpPr>
          <p:cNvPr id="14" name="Rectangle 13">
            <a:extLst>
              <a:ext uri="{FF2B5EF4-FFF2-40B4-BE49-F238E27FC236}">
                <a16:creationId xmlns:a16="http://schemas.microsoft.com/office/drawing/2014/main" id="{7D6CE590-73E0-4B14-A744-950C576F8A0C}"/>
              </a:ext>
            </a:extLst>
          </p:cNvPr>
          <p:cNvSpPr/>
          <p:nvPr/>
        </p:nvSpPr>
        <p:spPr>
          <a:xfrm>
            <a:off x="874221" y="2374746"/>
            <a:ext cx="1632027" cy="1477328"/>
          </a:xfrm>
          <a:prstGeom prst="rect">
            <a:avLst/>
          </a:prstGeom>
        </p:spPr>
        <p:txBody>
          <a:bodyPr wrap="square">
            <a:spAutoFit/>
          </a:bodyPr>
          <a:lstStyle/>
          <a:p>
            <a:pPr marL="285750" indent="-285750">
              <a:buFont typeface="Wingdings" panose="05000000000000000000" pitchFamily="2" charset="2"/>
              <a:buChar char="q"/>
            </a:pPr>
            <a:endParaRPr lang="en-US" dirty="0">
              <a:hlinkClick r:id="rId4"/>
            </a:endParaRPr>
          </a:p>
          <a:p>
            <a:pPr marL="285750" indent="-285750">
              <a:buFont typeface="Wingdings" panose="05000000000000000000" pitchFamily="2" charset="2"/>
              <a:buChar char="q"/>
            </a:pPr>
            <a:r>
              <a:rPr lang="en-US" dirty="0"/>
              <a:t>Safer </a:t>
            </a:r>
          </a:p>
          <a:p>
            <a:pPr marL="285750" indent="-285750">
              <a:buFont typeface="Wingdings" panose="05000000000000000000" pitchFamily="2" charset="2"/>
              <a:buChar char="q"/>
            </a:pPr>
            <a:r>
              <a:rPr lang="en-US" dirty="0"/>
              <a:t>Cheaper </a:t>
            </a:r>
          </a:p>
          <a:p>
            <a:pPr marL="285750" indent="-285750">
              <a:buFont typeface="Wingdings" panose="05000000000000000000" pitchFamily="2" charset="2"/>
              <a:buChar char="q"/>
            </a:pPr>
            <a:r>
              <a:rPr lang="en-US" dirty="0"/>
              <a:t>Easier </a:t>
            </a:r>
          </a:p>
          <a:p>
            <a:pPr marL="285750" indent="-285750">
              <a:buFont typeface="Wingdings" panose="05000000000000000000" pitchFamily="2" charset="2"/>
              <a:buChar char="q"/>
            </a:pPr>
            <a:r>
              <a:rPr lang="en-US" dirty="0"/>
              <a:t>Smarter ! </a:t>
            </a:r>
          </a:p>
        </p:txBody>
      </p:sp>
    </p:spTree>
    <p:extLst>
      <p:ext uri="{BB962C8B-B14F-4D97-AF65-F5344CB8AC3E}">
        <p14:creationId xmlns:p14="http://schemas.microsoft.com/office/powerpoint/2010/main" val="3201170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16E3B-F30F-4AAA-B40A-86E5916FBDB7}"/>
              </a:ext>
            </a:extLst>
          </p:cNvPr>
          <p:cNvSpPr>
            <a:spLocks noGrp="1"/>
          </p:cNvSpPr>
          <p:nvPr>
            <p:ph type="title"/>
          </p:nvPr>
        </p:nvSpPr>
        <p:spPr>
          <a:xfrm>
            <a:off x="646111" y="452718"/>
            <a:ext cx="9404723" cy="751610"/>
          </a:xfrm>
        </p:spPr>
        <p:txBody>
          <a:bodyPr/>
          <a:lstStyle/>
          <a:p>
            <a:r>
              <a:rPr lang="en-US" b="1" dirty="0"/>
              <a:t>Smart home process </a:t>
            </a:r>
            <a:endParaRPr lang="en-NL" b="1" dirty="0"/>
          </a:p>
        </p:txBody>
      </p:sp>
      <p:pic>
        <p:nvPicPr>
          <p:cNvPr id="5" name="Content Placeholder 4" descr="A screenshot of a cell phone&#10;&#10;Description automatically generated">
            <a:extLst>
              <a:ext uri="{FF2B5EF4-FFF2-40B4-BE49-F238E27FC236}">
                <a16:creationId xmlns:a16="http://schemas.microsoft.com/office/drawing/2014/main" id="{80F35146-C34C-4A46-93E6-7BDC7150DD2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72093" y="1905914"/>
            <a:ext cx="10888397" cy="4847326"/>
          </a:xfrm>
        </p:spPr>
      </p:pic>
      <p:sp>
        <p:nvSpPr>
          <p:cNvPr id="6" name="Slide Number Placeholder 5">
            <a:extLst>
              <a:ext uri="{FF2B5EF4-FFF2-40B4-BE49-F238E27FC236}">
                <a16:creationId xmlns:a16="http://schemas.microsoft.com/office/drawing/2014/main" id="{2BD82290-D436-4C40-9330-434647813E20}"/>
              </a:ext>
            </a:extLst>
          </p:cNvPr>
          <p:cNvSpPr>
            <a:spLocks noGrp="1"/>
          </p:cNvSpPr>
          <p:nvPr>
            <p:ph type="sldNum" sz="quarter" idx="12"/>
          </p:nvPr>
        </p:nvSpPr>
        <p:spPr/>
        <p:txBody>
          <a:bodyPr/>
          <a:lstStyle/>
          <a:p>
            <a:fld id="{F5BFBF38-B02F-4422-8C37-83426731B5FF}" type="slidenum">
              <a:rPr lang="en-NL" smtClean="0"/>
              <a:t>12</a:t>
            </a:fld>
            <a:endParaRPr lang="en-NL"/>
          </a:p>
        </p:txBody>
      </p:sp>
      <p:sp>
        <p:nvSpPr>
          <p:cNvPr id="7" name="TextBox 6">
            <a:extLst>
              <a:ext uri="{FF2B5EF4-FFF2-40B4-BE49-F238E27FC236}">
                <a16:creationId xmlns:a16="http://schemas.microsoft.com/office/drawing/2014/main" id="{19038FD5-F0F9-406B-B556-2E87D2C23F69}"/>
              </a:ext>
            </a:extLst>
          </p:cNvPr>
          <p:cNvSpPr txBox="1"/>
          <p:nvPr/>
        </p:nvSpPr>
        <p:spPr>
          <a:xfrm>
            <a:off x="6999611" y="1476844"/>
            <a:ext cx="1553630" cy="369332"/>
          </a:xfrm>
          <a:prstGeom prst="rect">
            <a:avLst/>
          </a:prstGeom>
          <a:noFill/>
          <a:ln w="76200">
            <a:solidFill>
              <a:schemeClr val="tx1"/>
            </a:solidFill>
            <a:prstDash val="solid"/>
          </a:ln>
        </p:spPr>
        <p:txBody>
          <a:bodyPr wrap="none" rtlCol="0">
            <a:spAutoFit/>
          </a:bodyPr>
          <a:lstStyle/>
          <a:p>
            <a:r>
              <a:rPr lang="en-US" dirty="0"/>
              <a:t>IoT Analytics</a:t>
            </a:r>
          </a:p>
        </p:txBody>
      </p:sp>
      <p:sp>
        <p:nvSpPr>
          <p:cNvPr id="8" name="TextBox 7">
            <a:extLst>
              <a:ext uri="{FF2B5EF4-FFF2-40B4-BE49-F238E27FC236}">
                <a16:creationId xmlns:a16="http://schemas.microsoft.com/office/drawing/2014/main" id="{64C6FF60-4E26-43F2-B53E-ABBA19C4C01B}"/>
              </a:ext>
            </a:extLst>
          </p:cNvPr>
          <p:cNvSpPr txBox="1"/>
          <p:nvPr/>
        </p:nvSpPr>
        <p:spPr>
          <a:xfrm>
            <a:off x="3753356" y="1463561"/>
            <a:ext cx="1364476" cy="369332"/>
          </a:xfrm>
          <a:prstGeom prst="rect">
            <a:avLst/>
          </a:prstGeom>
          <a:noFill/>
          <a:ln w="76200">
            <a:solidFill>
              <a:schemeClr val="tx1"/>
            </a:solidFill>
            <a:prstDash val="solid"/>
          </a:ln>
        </p:spPr>
        <p:txBody>
          <a:bodyPr wrap="none" rtlCol="0">
            <a:spAutoFit/>
          </a:bodyPr>
          <a:lstStyle/>
          <a:p>
            <a:r>
              <a:rPr lang="en-US" dirty="0"/>
              <a:t>Encryption</a:t>
            </a:r>
          </a:p>
        </p:txBody>
      </p:sp>
      <p:sp>
        <p:nvSpPr>
          <p:cNvPr id="9" name="TextBox 8">
            <a:extLst>
              <a:ext uri="{FF2B5EF4-FFF2-40B4-BE49-F238E27FC236}">
                <a16:creationId xmlns:a16="http://schemas.microsoft.com/office/drawing/2014/main" id="{01115B9B-46EE-4A37-8B1A-281EE52FD784}"/>
              </a:ext>
            </a:extLst>
          </p:cNvPr>
          <p:cNvSpPr txBox="1"/>
          <p:nvPr/>
        </p:nvSpPr>
        <p:spPr>
          <a:xfrm>
            <a:off x="746860" y="4023736"/>
            <a:ext cx="1955985" cy="369332"/>
          </a:xfrm>
          <a:prstGeom prst="rect">
            <a:avLst/>
          </a:prstGeom>
          <a:solidFill>
            <a:schemeClr val="tx2"/>
          </a:solidFill>
          <a:ln w="76200">
            <a:solidFill>
              <a:schemeClr val="tx2"/>
            </a:solidFill>
            <a:prstDash val="solid"/>
          </a:ln>
        </p:spPr>
        <p:txBody>
          <a:bodyPr wrap="none" rtlCol="0">
            <a:spAutoFit/>
          </a:bodyPr>
          <a:lstStyle/>
          <a:p>
            <a:r>
              <a:rPr lang="en-US" dirty="0"/>
              <a:t>Usage Analytics</a:t>
            </a:r>
          </a:p>
        </p:txBody>
      </p:sp>
      <p:sp>
        <p:nvSpPr>
          <p:cNvPr id="10" name="TextBox 9">
            <a:extLst>
              <a:ext uri="{FF2B5EF4-FFF2-40B4-BE49-F238E27FC236}">
                <a16:creationId xmlns:a16="http://schemas.microsoft.com/office/drawing/2014/main" id="{4C5D5E5C-EC52-4663-9433-46031089F998}"/>
              </a:ext>
            </a:extLst>
          </p:cNvPr>
          <p:cNvSpPr txBox="1"/>
          <p:nvPr/>
        </p:nvSpPr>
        <p:spPr>
          <a:xfrm>
            <a:off x="447099" y="5203822"/>
            <a:ext cx="2255746" cy="369332"/>
          </a:xfrm>
          <a:prstGeom prst="rect">
            <a:avLst/>
          </a:prstGeom>
          <a:solidFill>
            <a:schemeClr val="tx2"/>
          </a:solidFill>
          <a:ln w="76200">
            <a:solidFill>
              <a:schemeClr val="tx2"/>
            </a:solidFill>
            <a:prstDash val="solid"/>
          </a:ln>
        </p:spPr>
        <p:txBody>
          <a:bodyPr wrap="none" rtlCol="0">
            <a:spAutoFit/>
          </a:bodyPr>
          <a:lstStyle/>
          <a:p>
            <a:r>
              <a:rPr lang="en-US" dirty="0"/>
              <a:t>Home Automation</a:t>
            </a:r>
          </a:p>
        </p:txBody>
      </p:sp>
      <p:sp>
        <p:nvSpPr>
          <p:cNvPr id="11" name="Rectangle 10">
            <a:extLst>
              <a:ext uri="{FF2B5EF4-FFF2-40B4-BE49-F238E27FC236}">
                <a16:creationId xmlns:a16="http://schemas.microsoft.com/office/drawing/2014/main" id="{574905E6-A161-4962-BC95-29EBE6479AED}"/>
              </a:ext>
            </a:extLst>
          </p:cNvPr>
          <p:cNvSpPr/>
          <p:nvPr/>
        </p:nvSpPr>
        <p:spPr>
          <a:xfrm>
            <a:off x="1172093" y="6510890"/>
            <a:ext cx="1441634" cy="24235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TextBox 11">
            <a:extLst>
              <a:ext uri="{FF2B5EF4-FFF2-40B4-BE49-F238E27FC236}">
                <a16:creationId xmlns:a16="http://schemas.microsoft.com/office/drawing/2014/main" id="{3C6918CE-233F-48A9-9531-C0F751F252EB}"/>
              </a:ext>
            </a:extLst>
          </p:cNvPr>
          <p:cNvSpPr txBox="1"/>
          <p:nvPr/>
        </p:nvSpPr>
        <p:spPr>
          <a:xfrm>
            <a:off x="10868375" y="1476844"/>
            <a:ext cx="644728" cy="369332"/>
          </a:xfrm>
          <a:prstGeom prst="rect">
            <a:avLst/>
          </a:prstGeom>
          <a:noFill/>
          <a:ln w="76200">
            <a:solidFill>
              <a:schemeClr val="tx1"/>
            </a:solidFill>
            <a:prstDash val="solid"/>
          </a:ln>
        </p:spPr>
        <p:txBody>
          <a:bodyPr wrap="none" rtlCol="0">
            <a:spAutoFit/>
          </a:bodyPr>
          <a:lstStyle/>
          <a:p>
            <a:r>
              <a:rPr lang="en-US" dirty="0"/>
              <a:t>User</a:t>
            </a:r>
          </a:p>
        </p:txBody>
      </p:sp>
    </p:spTree>
    <p:extLst>
      <p:ext uri="{BB962C8B-B14F-4D97-AF65-F5344CB8AC3E}">
        <p14:creationId xmlns:p14="http://schemas.microsoft.com/office/powerpoint/2010/main" val="9380883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 picture containing fruit&#10;&#10;Description automatically generated">
            <a:extLst>
              <a:ext uri="{FF2B5EF4-FFF2-40B4-BE49-F238E27FC236}">
                <a16:creationId xmlns:a16="http://schemas.microsoft.com/office/drawing/2014/main" id="{A4AA8360-E9F4-4F0E-93C9-FB5EADA44D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789343"/>
            <a:ext cx="10587091" cy="5935388"/>
          </a:xfrm>
          <a:prstGeom prst="rect">
            <a:avLst/>
          </a:prstGeom>
        </p:spPr>
      </p:pic>
      <p:sp>
        <p:nvSpPr>
          <p:cNvPr id="2" name="Title 1">
            <a:extLst>
              <a:ext uri="{FF2B5EF4-FFF2-40B4-BE49-F238E27FC236}">
                <a16:creationId xmlns:a16="http://schemas.microsoft.com/office/drawing/2014/main" id="{2C89D15D-0340-4916-9E10-CBB2E0101281}"/>
              </a:ext>
            </a:extLst>
          </p:cNvPr>
          <p:cNvSpPr>
            <a:spLocks noGrp="1"/>
          </p:cNvSpPr>
          <p:nvPr>
            <p:ph type="title"/>
          </p:nvPr>
        </p:nvSpPr>
        <p:spPr>
          <a:xfrm>
            <a:off x="-79475" y="789343"/>
            <a:ext cx="6094554" cy="1400530"/>
          </a:xfrm>
        </p:spPr>
        <p:txBody>
          <a:bodyPr/>
          <a:lstStyle/>
          <a:p>
            <a:r>
              <a:rPr lang="en-US" b="1" dirty="0"/>
              <a:t>Data </a:t>
            </a:r>
            <a:r>
              <a:rPr lang="en-US" b="1" dirty="0">
                <a:solidFill>
                  <a:schemeClr val="bg1"/>
                </a:solidFill>
              </a:rPr>
              <a:t>Management</a:t>
            </a:r>
            <a:endParaRPr lang="en-NL" b="1" dirty="0">
              <a:solidFill>
                <a:schemeClr val="bg1"/>
              </a:solidFill>
            </a:endParaRPr>
          </a:p>
        </p:txBody>
      </p:sp>
      <p:sp>
        <p:nvSpPr>
          <p:cNvPr id="3" name="Content Placeholder 2">
            <a:extLst>
              <a:ext uri="{FF2B5EF4-FFF2-40B4-BE49-F238E27FC236}">
                <a16:creationId xmlns:a16="http://schemas.microsoft.com/office/drawing/2014/main" id="{0697DB93-689A-4525-9FDB-393D3163D97D}"/>
              </a:ext>
            </a:extLst>
          </p:cNvPr>
          <p:cNvSpPr>
            <a:spLocks noGrp="1"/>
          </p:cNvSpPr>
          <p:nvPr>
            <p:ph idx="1"/>
          </p:nvPr>
        </p:nvSpPr>
        <p:spPr>
          <a:xfrm>
            <a:off x="8394012" y="4818132"/>
            <a:ext cx="3404175" cy="1658498"/>
          </a:xfrm>
          <a:ln w="57150">
            <a:solidFill>
              <a:schemeClr val="tx2">
                <a:lumMod val="40000"/>
                <a:lumOff val="60000"/>
              </a:schemeClr>
            </a:solidFill>
            <a:prstDash val="lgDashDot"/>
          </a:ln>
        </p:spPr>
        <p:txBody>
          <a:bodyPr>
            <a:normAutofit/>
          </a:bodyPr>
          <a:lstStyle/>
          <a:p>
            <a:pPr>
              <a:buClrTx/>
              <a:buFont typeface="Wingdings" panose="05000000000000000000" pitchFamily="2" charset="2"/>
              <a:buChar char="q"/>
            </a:pPr>
            <a:r>
              <a:rPr lang="en-US" dirty="0">
                <a:solidFill>
                  <a:schemeClr val="bg1"/>
                </a:solidFill>
              </a:rPr>
              <a:t>GDPR compliant </a:t>
            </a:r>
          </a:p>
          <a:p>
            <a:pPr>
              <a:buClr>
                <a:schemeClr val="bg1"/>
              </a:buClr>
              <a:buFont typeface="Wingdings" panose="05000000000000000000" pitchFamily="2" charset="2"/>
              <a:buChar char="q"/>
            </a:pPr>
            <a:r>
              <a:rPr lang="en-US" dirty="0">
                <a:solidFill>
                  <a:schemeClr val="bg1"/>
                </a:solidFill>
              </a:rPr>
              <a:t>Anonymous, encrypted data</a:t>
            </a:r>
          </a:p>
          <a:p>
            <a:pPr>
              <a:buClrTx/>
              <a:buFont typeface="Wingdings" panose="05000000000000000000" pitchFamily="2" charset="2"/>
              <a:buChar char="q"/>
            </a:pPr>
            <a:r>
              <a:rPr lang="en-US" dirty="0">
                <a:solidFill>
                  <a:schemeClr val="bg1"/>
                </a:solidFill>
              </a:rPr>
              <a:t>Mutual understanding</a:t>
            </a:r>
          </a:p>
        </p:txBody>
      </p:sp>
      <p:sp>
        <p:nvSpPr>
          <p:cNvPr id="13" name="Slide Number Placeholder 12">
            <a:extLst>
              <a:ext uri="{FF2B5EF4-FFF2-40B4-BE49-F238E27FC236}">
                <a16:creationId xmlns:a16="http://schemas.microsoft.com/office/drawing/2014/main" id="{D265DA68-5AD7-4BF8-8354-216DFCF5089D}"/>
              </a:ext>
            </a:extLst>
          </p:cNvPr>
          <p:cNvSpPr>
            <a:spLocks noGrp="1"/>
          </p:cNvSpPr>
          <p:nvPr>
            <p:ph type="sldNum" sz="quarter" idx="12"/>
          </p:nvPr>
        </p:nvSpPr>
        <p:spPr>
          <a:xfrm>
            <a:off x="10352540" y="295729"/>
            <a:ext cx="838199" cy="767687"/>
          </a:xfrm>
        </p:spPr>
        <p:txBody>
          <a:bodyPr/>
          <a:lstStyle/>
          <a:p>
            <a:fld id="{F5BFBF38-B02F-4422-8C37-83426731B5FF}" type="slidenum">
              <a:rPr lang="en-NL" smtClean="0">
                <a:solidFill>
                  <a:schemeClr val="bg1"/>
                </a:solidFill>
              </a:rPr>
              <a:t>13</a:t>
            </a:fld>
            <a:endParaRPr lang="en-NL" dirty="0">
              <a:solidFill>
                <a:schemeClr val="bg1"/>
              </a:solidFill>
            </a:endParaRPr>
          </a:p>
        </p:txBody>
      </p:sp>
    </p:spTree>
    <p:extLst>
      <p:ext uri="{BB962C8B-B14F-4D97-AF65-F5344CB8AC3E}">
        <p14:creationId xmlns:p14="http://schemas.microsoft.com/office/powerpoint/2010/main" val="4105312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9D15D-0340-4916-9E10-CBB2E0101281}"/>
              </a:ext>
            </a:extLst>
          </p:cNvPr>
          <p:cNvSpPr>
            <a:spLocks noGrp="1"/>
          </p:cNvSpPr>
          <p:nvPr>
            <p:ph type="title"/>
          </p:nvPr>
        </p:nvSpPr>
        <p:spPr>
          <a:xfrm>
            <a:off x="646112" y="452718"/>
            <a:ext cx="6968494" cy="882468"/>
          </a:xfrm>
        </p:spPr>
        <p:txBody>
          <a:bodyPr/>
          <a:lstStyle/>
          <a:p>
            <a:r>
              <a:rPr lang="en-US" b="1" dirty="0"/>
              <a:t>Smart home dashboard</a:t>
            </a:r>
            <a:endParaRPr lang="en-NL" b="1" dirty="0"/>
          </a:p>
        </p:txBody>
      </p:sp>
      <p:sp>
        <p:nvSpPr>
          <p:cNvPr id="3" name="Content Placeholder 2">
            <a:extLst>
              <a:ext uri="{FF2B5EF4-FFF2-40B4-BE49-F238E27FC236}">
                <a16:creationId xmlns:a16="http://schemas.microsoft.com/office/drawing/2014/main" id="{0697DB93-689A-4525-9FDB-393D3163D97D}"/>
              </a:ext>
            </a:extLst>
          </p:cNvPr>
          <p:cNvSpPr>
            <a:spLocks noGrp="1"/>
          </p:cNvSpPr>
          <p:nvPr>
            <p:ph idx="1"/>
          </p:nvPr>
        </p:nvSpPr>
        <p:spPr>
          <a:xfrm>
            <a:off x="310294" y="3018329"/>
            <a:ext cx="3209742" cy="3386953"/>
          </a:xfrm>
        </p:spPr>
        <p:txBody>
          <a:bodyPr/>
          <a:lstStyle/>
          <a:p>
            <a:pPr>
              <a:buFont typeface="Wingdings" panose="05000000000000000000" pitchFamily="2" charset="2"/>
              <a:buChar char="q"/>
            </a:pPr>
            <a:r>
              <a:rPr lang="en-US" dirty="0"/>
              <a:t>Device command </a:t>
            </a:r>
          </a:p>
          <a:p>
            <a:pPr>
              <a:buFont typeface="Wingdings" panose="05000000000000000000" pitchFamily="2" charset="2"/>
              <a:buChar char="q"/>
            </a:pPr>
            <a:r>
              <a:rPr lang="en-US" dirty="0"/>
              <a:t>Usage comparison</a:t>
            </a:r>
          </a:p>
          <a:p>
            <a:pPr>
              <a:buFont typeface="Wingdings" panose="05000000000000000000" pitchFamily="2" charset="2"/>
              <a:buChar char="q"/>
            </a:pPr>
            <a:r>
              <a:rPr lang="en-US" dirty="0"/>
              <a:t>Payment fulfillment</a:t>
            </a:r>
          </a:p>
          <a:p>
            <a:pPr>
              <a:buFont typeface="Wingdings" panose="05000000000000000000" pitchFamily="2" charset="2"/>
              <a:buChar char="q"/>
            </a:pPr>
            <a:endParaRPr lang="en-US" dirty="0"/>
          </a:p>
          <a:p>
            <a:pPr>
              <a:buFont typeface="Wingdings" panose="05000000000000000000" pitchFamily="2" charset="2"/>
              <a:buChar char="q"/>
            </a:pPr>
            <a:endParaRPr lang="en-US" dirty="0"/>
          </a:p>
          <a:p>
            <a:pPr>
              <a:buFont typeface="Wingdings" panose="05000000000000000000" pitchFamily="2" charset="2"/>
              <a:buChar char="q"/>
            </a:pPr>
            <a:r>
              <a:rPr lang="en-US" dirty="0"/>
              <a:t>U name it ! </a:t>
            </a:r>
          </a:p>
          <a:p>
            <a:pPr>
              <a:buFont typeface="Wingdings" panose="05000000000000000000" pitchFamily="2" charset="2"/>
              <a:buChar char="q"/>
            </a:pPr>
            <a:endParaRPr lang="en-NL" dirty="0"/>
          </a:p>
        </p:txBody>
      </p:sp>
      <p:sp>
        <p:nvSpPr>
          <p:cNvPr id="4" name="Slide Number Placeholder 3">
            <a:extLst>
              <a:ext uri="{FF2B5EF4-FFF2-40B4-BE49-F238E27FC236}">
                <a16:creationId xmlns:a16="http://schemas.microsoft.com/office/drawing/2014/main" id="{1B0DCE97-BD1E-4B7B-A83E-6A6A9ACD95BA}"/>
              </a:ext>
            </a:extLst>
          </p:cNvPr>
          <p:cNvSpPr>
            <a:spLocks noGrp="1"/>
          </p:cNvSpPr>
          <p:nvPr>
            <p:ph type="sldNum" sz="quarter" idx="12"/>
          </p:nvPr>
        </p:nvSpPr>
        <p:spPr/>
        <p:txBody>
          <a:bodyPr/>
          <a:lstStyle/>
          <a:p>
            <a:fld id="{F5BFBF38-B02F-4422-8C37-83426731B5FF}" type="slidenum">
              <a:rPr lang="en-NL" smtClean="0"/>
              <a:t>14</a:t>
            </a:fld>
            <a:endParaRPr lang="en-NL"/>
          </a:p>
        </p:txBody>
      </p:sp>
      <p:pic>
        <p:nvPicPr>
          <p:cNvPr id="6" name="Picture 5" descr="A screenshot of a video game&#10;&#10;Description automatically generated">
            <a:extLst>
              <a:ext uri="{FF2B5EF4-FFF2-40B4-BE49-F238E27FC236}">
                <a16:creationId xmlns:a16="http://schemas.microsoft.com/office/drawing/2014/main" id="{2B5C54EC-A09F-48F1-87B8-29B99996A7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0035" y="1628015"/>
            <a:ext cx="8252527" cy="4834401"/>
          </a:xfrm>
          <a:prstGeom prst="rect">
            <a:avLst/>
          </a:prstGeom>
        </p:spPr>
      </p:pic>
    </p:spTree>
    <p:extLst>
      <p:ext uri="{BB962C8B-B14F-4D97-AF65-F5344CB8AC3E}">
        <p14:creationId xmlns:p14="http://schemas.microsoft.com/office/powerpoint/2010/main" val="34812856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3A61173-EA81-41E0-9275-F7340E0B37DC}"/>
              </a:ext>
            </a:extLst>
          </p:cNvPr>
          <p:cNvSpPr>
            <a:spLocks noGrp="1"/>
          </p:cNvSpPr>
          <p:nvPr>
            <p:ph type="sldNum" sz="quarter" idx="12"/>
          </p:nvPr>
        </p:nvSpPr>
        <p:spPr/>
        <p:txBody>
          <a:bodyPr/>
          <a:lstStyle/>
          <a:p>
            <a:fld id="{F5BFBF38-B02F-4422-8C37-83426731B5FF}" type="slidenum">
              <a:rPr lang="en-NL" smtClean="0"/>
              <a:t>15</a:t>
            </a:fld>
            <a:endParaRPr lang="en-NL"/>
          </a:p>
        </p:txBody>
      </p:sp>
      <p:pic>
        <p:nvPicPr>
          <p:cNvPr id="18" name="Content Placeholder 17" descr="A close up of text on a white background&#10;&#10;Description automatically generated">
            <a:extLst>
              <a:ext uri="{FF2B5EF4-FFF2-40B4-BE49-F238E27FC236}">
                <a16:creationId xmlns:a16="http://schemas.microsoft.com/office/drawing/2014/main" id="{4FD06E70-43AB-4B99-B8C6-A6E23ABD734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02745" y="561710"/>
            <a:ext cx="7267238" cy="5200891"/>
          </a:xfrm>
        </p:spPr>
      </p:pic>
      <p:sp>
        <p:nvSpPr>
          <p:cNvPr id="19" name="TextBox 18">
            <a:extLst>
              <a:ext uri="{FF2B5EF4-FFF2-40B4-BE49-F238E27FC236}">
                <a16:creationId xmlns:a16="http://schemas.microsoft.com/office/drawing/2014/main" id="{074C5202-A91A-47EF-925E-8AA675B54FBB}"/>
              </a:ext>
            </a:extLst>
          </p:cNvPr>
          <p:cNvSpPr txBox="1"/>
          <p:nvPr/>
        </p:nvSpPr>
        <p:spPr>
          <a:xfrm>
            <a:off x="5269167" y="6028566"/>
            <a:ext cx="1534394" cy="369332"/>
          </a:xfrm>
          <a:prstGeom prst="rect">
            <a:avLst/>
          </a:prstGeom>
          <a:noFill/>
        </p:spPr>
        <p:txBody>
          <a:bodyPr wrap="none" rtlCol="0">
            <a:spAutoFit/>
          </a:bodyPr>
          <a:lstStyle/>
          <a:p>
            <a:r>
              <a:rPr lang="en-US" dirty="0"/>
              <a:t>THANK YOU </a:t>
            </a:r>
            <a:endParaRPr lang="en-NL" dirty="0"/>
          </a:p>
        </p:txBody>
      </p:sp>
    </p:spTree>
    <p:extLst>
      <p:ext uri="{BB962C8B-B14F-4D97-AF65-F5344CB8AC3E}">
        <p14:creationId xmlns:p14="http://schemas.microsoft.com/office/powerpoint/2010/main" val="252526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C0372-65EF-4BE8-A05B-0339D8871733}"/>
              </a:ext>
            </a:extLst>
          </p:cNvPr>
          <p:cNvSpPr>
            <a:spLocks noGrp="1"/>
          </p:cNvSpPr>
          <p:nvPr>
            <p:ph type="ctrTitle"/>
          </p:nvPr>
        </p:nvSpPr>
        <p:spPr>
          <a:xfrm>
            <a:off x="879880" y="1132884"/>
            <a:ext cx="9647858" cy="3652429"/>
          </a:xfrm>
        </p:spPr>
        <p:txBody>
          <a:bodyPr/>
          <a:lstStyle/>
          <a:p>
            <a:r>
              <a:rPr lang="en-US" dirty="0"/>
              <a:t>Data Analysis &amp; </a:t>
            </a:r>
            <a:br>
              <a:rPr lang="en-US" dirty="0"/>
            </a:br>
            <a:r>
              <a:rPr lang="en-US" dirty="0"/>
              <a:t>Power Management products</a:t>
            </a:r>
            <a:endParaRPr lang="en-NL" dirty="0"/>
          </a:p>
        </p:txBody>
      </p:sp>
      <p:sp>
        <p:nvSpPr>
          <p:cNvPr id="4" name="Slide Number Placeholder 3">
            <a:extLst>
              <a:ext uri="{FF2B5EF4-FFF2-40B4-BE49-F238E27FC236}">
                <a16:creationId xmlns:a16="http://schemas.microsoft.com/office/drawing/2014/main" id="{C2F4EF47-2465-4E32-9432-A3DA257ABC98}"/>
              </a:ext>
            </a:extLst>
          </p:cNvPr>
          <p:cNvSpPr>
            <a:spLocks noGrp="1"/>
          </p:cNvSpPr>
          <p:nvPr>
            <p:ph type="sldNum" sz="quarter" idx="12"/>
          </p:nvPr>
        </p:nvSpPr>
        <p:spPr/>
        <p:txBody>
          <a:bodyPr/>
          <a:lstStyle/>
          <a:p>
            <a:fld id="{F5BFBF38-B02F-4422-8C37-83426731B5FF}" type="slidenum">
              <a:rPr lang="en-NL" smtClean="0"/>
              <a:t>16</a:t>
            </a:fld>
            <a:endParaRPr lang="en-NL"/>
          </a:p>
        </p:txBody>
      </p:sp>
    </p:spTree>
    <p:extLst>
      <p:ext uri="{BB962C8B-B14F-4D97-AF65-F5344CB8AC3E}">
        <p14:creationId xmlns:p14="http://schemas.microsoft.com/office/powerpoint/2010/main" val="354113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FC3EB-ACB5-4CEF-AF48-8967A6797528}"/>
              </a:ext>
            </a:extLst>
          </p:cNvPr>
          <p:cNvSpPr>
            <a:spLocks noGrp="1"/>
          </p:cNvSpPr>
          <p:nvPr>
            <p:ph type="title"/>
          </p:nvPr>
        </p:nvSpPr>
        <p:spPr/>
        <p:txBody>
          <a:bodyPr/>
          <a:lstStyle/>
          <a:p>
            <a:r>
              <a:rPr lang="en-US" dirty="0"/>
              <a:t>Agenda </a:t>
            </a:r>
            <a:endParaRPr lang="en-NL" dirty="0"/>
          </a:p>
        </p:txBody>
      </p:sp>
      <p:sp>
        <p:nvSpPr>
          <p:cNvPr id="3" name="Content Placeholder 2">
            <a:extLst>
              <a:ext uri="{FF2B5EF4-FFF2-40B4-BE49-F238E27FC236}">
                <a16:creationId xmlns:a16="http://schemas.microsoft.com/office/drawing/2014/main" id="{62EAEFC0-AF13-46C2-A4CA-C3B9145769A5}"/>
              </a:ext>
            </a:extLst>
          </p:cNvPr>
          <p:cNvSpPr>
            <a:spLocks noGrp="1"/>
          </p:cNvSpPr>
          <p:nvPr>
            <p:ph idx="1"/>
          </p:nvPr>
        </p:nvSpPr>
        <p:spPr/>
        <p:txBody>
          <a:bodyPr/>
          <a:lstStyle/>
          <a:p>
            <a:r>
              <a:rPr lang="en-US" dirty="0"/>
              <a:t>Forecasting</a:t>
            </a:r>
          </a:p>
          <a:p>
            <a:pPr lvl="1"/>
            <a:r>
              <a:rPr lang="en-US" dirty="0"/>
              <a:t>Usage estimation </a:t>
            </a:r>
          </a:p>
          <a:p>
            <a:pPr lvl="1"/>
            <a:r>
              <a:rPr lang="en-US" dirty="0"/>
              <a:t>Weather forecasting </a:t>
            </a:r>
          </a:p>
          <a:p>
            <a:pPr lvl="1"/>
            <a:r>
              <a:rPr lang="en-US" dirty="0"/>
              <a:t>Bill prediction</a:t>
            </a:r>
          </a:p>
          <a:p>
            <a:r>
              <a:rPr lang="en-US" dirty="0"/>
              <a:t>Dashboard </a:t>
            </a:r>
          </a:p>
          <a:p>
            <a:pPr lvl="1"/>
            <a:r>
              <a:rPr lang="en-US" dirty="0"/>
              <a:t>Employ Shiny </a:t>
            </a:r>
          </a:p>
          <a:p>
            <a:r>
              <a:rPr lang="en-US" dirty="0"/>
              <a:t>Warning system</a:t>
            </a:r>
          </a:p>
          <a:p>
            <a:pPr lvl="1"/>
            <a:r>
              <a:rPr lang="en-US" dirty="0"/>
              <a:t>Appliance detection </a:t>
            </a:r>
          </a:p>
          <a:p>
            <a:pPr lvl="1"/>
            <a:r>
              <a:rPr lang="en-US" dirty="0"/>
              <a:t>Peak shifting – behavioral changes </a:t>
            </a:r>
            <a:endParaRPr lang="en-NL" dirty="0"/>
          </a:p>
        </p:txBody>
      </p:sp>
      <p:sp>
        <p:nvSpPr>
          <p:cNvPr id="4" name="Slide Number Placeholder 3">
            <a:extLst>
              <a:ext uri="{FF2B5EF4-FFF2-40B4-BE49-F238E27FC236}">
                <a16:creationId xmlns:a16="http://schemas.microsoft.com/office/drawing/2014/main" id="{CDA2D89E-84FF-42E2-A45A-F14E0F85B517}"/>
              </a:ext>
            </a:extLst>
          </p:cNvPr>
          <p:cNvSpPr>
            <a:spLocks noGrp="1"/>
          </p:cNvSpPr>
          <p:nvPr>
            <p:ph type="sldNum" sz="quarter" idx="12"/>
          </p:nvPr>
        </p:nvSpPr>
        <p:spPr/>
        <p:txBody>
          <a:bodyPr/>
          <a:lstStyle/>
          <a:p>
            <a:fld id="{F5BFBF38-B02F-4422-8C37-83426731B5FF}" type="slidenum">
              <a:rPr lang="en-NL" smtClean="0"/>
              <a:t>17</a:t>
            </a:fld>
            <a:endParaRPr lang="en-NL"/>
          </a:p>
        </p:txBody>
      </p:sp>
    </p:spTree>
    <p:extLst>
      <p:ext uri="{BB962C8B-B14F-4D97-AF65-F5344CB8AC3E}">
        <p14:creationId xmlns:p14="http://schemas.microsoft.com/office/powerpoint/2010/main" val="16445742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12145-DF95-40B5-BD2D-37CF3FE41094}"/>
              </a:ext>
            </a:extLst>
          </p:cNvPr>
          <p:cNvSpPr>
            <a:spLocks noGrp="1"/>
          </p:cNvSpPr>
          <p:nvPr>
            <p:ph type="title"/>
          </p:nvPr>
        </p:nvSpPr>
        <p:spPr/>
        <p:txBody>
          <a:bodyPr/>
          <a:lstStyle/>
          <a:p>
            <a:r>
              <a:rPr lang="en-US" dirty="0"/>
              <a:t>Recap </a:t>
            </a:r>
            <a:endParaRPr lang="en-NL" dirty="0"/>
          </a:p>
        </p:txBody>
      </p:sp>
      <p:sp>
        <p:nvSpPr>
          <p:cNvPr id="3" name="Content Placeholder 2">
            <a:extLst>
              <a:ext uri="{FF2B5EF4-FFF2-40B4-BE49-F238E27FC236}">
                <a16:creationId xmlns:a16="http://schemas.microsoft.com/office/drawing/2014/main" id="{63C0B96B-D96C-4330-99F6-3FEB1DAAFFD3}"/>
              </a:ext>
            </a:extLst>
          </p:cNvPr>
          <p:cNvSpPr>
            <a:spLocks noGrp="1"/>
          </p:cNvSpPr>
          <p:nvPr>
            <p:ph idx="1"/>
          </p:nvPr>
        </p:nvSpPr>
        <p:spPr/>
        <p:txBody>
          <a:bodyPr/>
          <a:lstStyle/>
          <a:p>
            <a:r>
              <a:rPr lang="en-US" dirty="0"/>
              <a:t>Issues needed to be solved </a:t>
            </a:r>
          </a:p>
          <a:p>
            <a:endParaRPr lang="en-NL" dirty="0"/>
          </a:p>
        </p:txBody>
      </p:sp>
      <p:sp>
        <p:nvSpPr>
          <p:cNvPr id="4" name="Slide Number Placeholder 3">
            <a:extLst>
              <a:ext uri="{FF2B5EF4-FFF2-40B4-BE49-F238E27FC236}">
                <a16:creationId xmlns:a16="http://schemas.microsoft.com/office/drawing/2014/main" id="{5B3E3EC6-139E-4F06-82A7-11F691238E64}"/>
              </a:ext>
            </a:extLst>
          </p:cNvPr>
          <p:cNvSpPr>
            <a:spLocks noGrp="1"/>
          </p:cNvSpPr>
          <p:nvPr>
            <p:ph type="sldNum" sz="quarter" idx="12"/>
          </p:nvPr>
        </p:nvSpPr>
        <p:spPr/>
        <p:txBody>
          <a:bodyPr/>
          <a:lstStyle/>
          <a:p>
            <a:fld id="{F5BFBF38-B02F-4422-8C37-83426731B5FF}" type="slidenum">
              <a:rPr lang="en-NL" smtClean="0"/>
              <a:t>18</a:t>
            </a:fld>
            <a:endParaRPr lang="en-NL"/>
          </a:p>
        </p:txBody>
      </p:sp>
    </p:spTree>
    <p:extLst>
      <p:ext uri="{BB962C8B-B14F-4D97-AF65-F5344CB8AC3E}">
        <p14:creationId xmlns:p14="http://schemas.microsoft.com/office/powerpoint/2010/main" val="37534241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A6400-186C-4160-9612-A55A907004C0}"/>
              </a:ext>
            </a:extLst>
          </p:cNvPr>
          <p:cNvSpPr>
            <a:spLocks noGrp="1"/>
          </p:cNvSpPr>
          <p:nvPr>
            <p:ph type="title"/>
          </p:nvPr>
        </p:nvSpPr>
        <p:spPr>
          <a:xfrm>
            <a:off x="646111" y="452718"/>
            <a:ext cx="9404723" cy="767687"/>
          </a:xfrm>
        </p:spPr>
        <p:txBody>
          <a:bodyPr/>
          <a:lstStyle/>
          <a:p>
            <a:r>
              <a:rPr lang="en-US" dirty="0"/>
              <a:t>Requirements</a:t>
            </a:r>
            <a:endParaRPr lang="en-NL" dirty="0"/>
          </a:p>
        </p:txBody>
      </p:sp>
      <p:sp>
        <p:nvSpPr>
          <p:cNvPr id="3" name="Content Placeholder 2">
            <a:extLst>
              <a:ext uri="{FF2B5EF4-FFF2-40B4-BE49-F238E27FC236}">
                <a16:creationId xmlns:a16="http://schemas.microsoft.com/office/drawing/2014/main" id="{23741F7D-2B71-4529-80D3-5DBCCC178EEA}"/>
              </a:ext>
            </a:extLst>
          </p:cNvPr>
          <p:cNvSpPr>
            <a:spLocks noGrp="1"/>
          </p:cNvSpPr>
          <p:nvPr>
            <p:ph idx="1"/>
          </p:nvPr>
        </p:nvSpPr>
        <p:spPr>
          <a:xfrm>
            <a:off x="461246" y="2201034"/>
            <a:ext cx="10908064" cy="4596276"/>
          </a:xfrm>
        </p:spPr>
        <p:txBody>
          <a:bodyPr>
            <a:normAutofit/>
          </a:bodyPr>
          <a:lstStyle/>
          <a:p>
            <a:r>
              <a:rPr lang="en-US" dirty="0"/>
              <a:t>Any useful correlations or predictions you can glean from the data. If none can be found or if the relationships are weak, suggest other types of data you believe might be needed to improve the analysis</a:t>
            </a:r>
          </a:p>
          <a:p>
            <a:r>
              <a:rPr lang="en-US" dirty="0"/>
              <a:t>A summary statement that addresses the goal of this project. Has the goal been met? </a:t>
            </a:r>
          </a:p>
          <a:p>
            <a:r>
              <a:rPr lang="en-US" dirty="0"/>
              <a:t>Five business recommendations you can suggest based on your visualization and analysis of the power consumption data. Include justifications of your recommendations</a:t>
            </a:r>
          </a:p>
          <a:p>
            <a:r>
              <a:rPr lang="en-US" dirty="0"/>
              <a:t>One or more slides discussing lessons learned.</a:t>
            </a:r>
          </a:p>
          <a:p>
            <a:endParaRPr lang="en-NL" dirty="0"/>
          </a:p>
        </p:txBody>
      </p:sp>
      <p:sp>
        <p:nvSpPr>
          <p:cNvPr id="4" name="Slide Number Placeholder 3">
            <a:extLst>
              <a:ext uri="{FF2B5EF4-FFF2-40B4-BE49-F238E27FC236}">
                <a16:creationId xmlns:a16="http://schemas.microsoft.com/office/drawing/2014/main" id="{D94D4188-032B-480A-96FE-E24B4E1F8FA1}"/>
              </a:ext>
            </a:extLst>
          </p:cNvPr>
          <p:cNvSpPr>
            <a:spLocks noGrp="1"/>
          </p:cNvSpPr>
          <p:nvPr>
            <p:ph type="sldNum" sz="quarter" idx="12"/>
          </p:nvPr>
        </p:nvSpPr>
        <p:spPr/>
        <p:txBody>
          <a:bodyPr/>
          <a:lstStyle/>
          <a:p>
            <a:fld id="{F5BFBF38-B02F-4422-8C37-83426731B5FF}" type="slidenum">
              <a:rPr lang="en-NL" smtClean="0"/>
              <a:t>19</a:t>
            </a:fld>
            <a:endParaRPr lang="en-NL"/>
          </a:p>
        </p:txBody>
      </p:sp>
    </p:spTree>
    <p:extLst>
      <p:ext uri="{BB962C8B-B14F-4D97-AF65-F5344CB8AC3E}">
        <p14:creationId xmlns:p14="http://schemas.microsoft.com/office/powerpoint/2010/main" val="3804528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a sign&#10;&#10;Description automatically generated">
            <a:extLst>
              <a:ext uri="{FF2B5EF4-FFF2-40B4-BE49-F238E27FC236}">
                <a16:creationId xmlns:a16="http://schemas.microsoft.com/office/drawing/2014/main" id="{FD324E19-E034-45D4-851F-C8F22668C8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4659" y="1518606"/>
            <a:ext cx="4631341" cy="4631341"/>
          </a:xfrm>
          <a:prstGeom prst="rect">
            <a:avLst/>
          </a:prstGeom>
          <a:effectLst>
            <a:outerShdw blurRad="50800" dist="50800" dir="5400000" algn="ctr" rotWithShape="0">
              <a:schemeClr val="tx2"/>
            </a:outerShdw>
          </a:effectLst>
        </p:spPr>
      </p:pic>
      <p:sp>
        <p:nvSpPr>
          <p:cNvPr id="2" name="Title 1">
            <a:extLst>
              <a:ext uri="{FF2B5EF4-FFF2-40B4-BE49-F238E27FC236}">
                <a16:creationId xmlns:a16="http://schemas.microsoft.com/office/drawing/2014/main" id="{2C89D15D-0340-4916-9E10-CBB2E0101281}"/>
              </a:ext>
            </a:extLst>
          </p:cNvPr>
          <p:cNvSpPr>
            <a:spLocks noGrp="1"/>
          </p:cNvSpPr>
          <p:nvPr>
            <p:ph type="title"/>
          </p:nvPr>
        </p:nvSpPr>
        <p:spPr>
          <a:xfrm>
            <a:off x="7360612" y="922492"/>
            <a:ext cx="1894788" cy="1529395"/>
          </a:xfrm>
        </p:spPr>
        <p:txBody>
          <a:bodyPr/>
          <a:lstStyle/>
          <a:p>
            <a:r>
              <a:rPr lang="en-US" b="1" dirty="0"/>
              <a:t>Goals</a:t>
            </a:r>
            <a:endParaRPr lang="en-NL" b="1" dirty="0"/>
          </a:p>
        </p:txBody>
      </p:sp>
      <p:sp>
        <p:nvSpPr>
          <p:cNvPr id="3" name="Content Placeholder 2">
            <a:extLst>
              <a:ext uri="{FF2B5EF4-FFF2-40B4-BE49-F238E27FC236}">
                <a16:creationId xmlns:a16="http://schemas.microsoft.com/office/drawing/2014/main" id="{0697DB93-689A-4525-9FDB-393D3163D97D}"/>
              </a:ext>
            </a:extLst>
          </p:cNvPr>
          <p:cNvSpPr>
            <a:spLocks noGrp="1"/>
          </p:cNvSpPr>
          <p:nvPr>
            <p:ph idx="1"/>
          </p:nvPr>
        </p:nvSpPr>
        <p:spPr>
          <a:xfrm>
            <a:off x="7360612" y="2451887"/>
            <a:ext cx="3884177" cy="3405649"/>
          </a:xfrm>
        </p:spPr>
        <p:txBody>
          <a:bodyPr/>
          <a:lstStyle/>
          <a:p>
            <a:pPr>
              <a:buFont typeface="Wingdings" panose="05000000000000000000" pitchFamily="2" charset="2"/>
              <a:buChar char="q"/>
            </a:pPr>
            <a:r>
              <a:rPr lang="en-US" dirty="0"/>
              <a:t>Power management</a:t>
            </a:r>
          </a:p>
          <a:p>
            <a:pPr lvl="1">
              <a:buFont typeface="Wingdings" panose="05000000000000000000" pitchFamily="2" charset="2"/>
              <a:buChar char="q"/>
            </a:pPr>
            <a:r>
              <a:rPr lang="en-US" dirty="0"/>
              <a:t>Energy efficiency</a:t>
            </a:r>
          </a:p>
          <a:p>
            <a:pPr lvl="1">
              <a:buFont typeface="Wingdings" panose="05000000000000000000" pitchFamily="2" charset="2"/>
              <a:buChar char="q"/>
            </a:pPr>
            <a:r>
              <a:rPr lang="en-US" dirty="0"/>
              <a:t>Power usage analytics</a:t>
            </a:r>
          </a:p>
          <a:p>
            <a:pPr lvl="1">
              <a:buFont typeface="Wingdings" panose="05000000000000000000" pitchFamily="2" charset="2"/>
              <a:buChar char="q"/>
            </a:pPr>
            <a:r>
              <a:rPr lang="en-US" dirty="0"/>
              <a:t>Sub-meters</a:t>
            </a:r>
          </a:p>
          <a:p>
            <a:pPr lvl="1">
              <a:buFont typeface="Wingdings" panose="05000000000000000000" pitchFamily="2" charset="2"/>
              <a:buChar char="q"/>
            </a:pPr>
            <a:endParaRPr lang="en-US" dirty="0"/>
          </a:p>
          <a:p>
            <a:pPr>
              <a:buFont typeface="Wingdings" panose="05000000000000000000" pitchFamily="2" charset="2"/>
              <a:buChar char="q"/>
            </a:pPr>
            <a:r>
              <a:rPr lang="en-US" dirty="0"/>
              <a:t>Home automation</a:t>
            </a:r>
          </a:p>
          <a:p>
            <a:pPr lvl="1">
              <a:buFont typeface="Wingdings" panose="05000000000000000000" pitchFamily="2" charset="2"/>
              <a:buChar char="q"/>
            </a:pPr>
            <a:r>
              <a:rPr lang="en-US" dirty="0"/>
              <a:t>Smart plugs</a:t>
            </a:r>
          </a:p>
          <a:p>
            <a:pPr lvl="1"/>
            <a:endParaRPr lang="en-US" dirty="0"/>
          </a:p>
          <a:p>
            <a:pPr marL="0" indent="0">
              <a:buNone/>
            </a:pPr>
            <a:endParaRPr lang="en-NL" dirty="0"/>
          </a:p>
        </p:txBody>
      </p:sp>
      <p:sp>
        <p:nvSpPr>
          <p:cNvPr id="4" name="Slide Number Placeholder 3">
            <a:extLst>
              <a:ext uri="{FF2B5EF4-FFF2-40B4-BE49-F238E27FC236}">
                <a16:creationId xmlns:a16="http://schemas.microsoft.com/office/drawing/2014/main" id="{7835F6B1-1E32-4F21-A4E7-F61482E7442C}"/>
              </a:ext>
            </a:extLst>
          </p:cNvPr>
          <p:cNvSpPr>
            <a:spLocks noGrp="1"/>
          </p:cNvSpPr>
          <p:nvPr>
            <p:ph type="sldNum" sz="quarter" idx="12"/>
          </p:nvPr>
        </p:nvSpPr>
        <p:spPr/>
        <p:txBody>
          <a:bodyPr/>
          <a:lstStyle/>
          <a:p>
            <a:fld id="{F5BFBF38-B02F-4422-8C37-83426731B5FF}" type="slidenum">
              <a:rPr lang="en-NL" smtClean="0"/>
              <a:t>2</a:t>
            </a:fld>
            <a:endParaRPr lang="en-NL"/>
          </a:p>
        </p:txBody>
      </p:sp>
      <p:sp>
        <p:nvSpPr>
          <p:cNvPr id="9" name="Rectangle 8">
            <a:extLst>
              <a:ext uri="{FF2B5EF4-FFF2-40B4-BE49-F238E27FC236}">
                <a16:creationId xmlns:a16="http://schemas.microsoft.com/office/drawing/2014/main" id="{5C12CCA3-BF78-46CB-B18B-43E93D86C8B5}"/>
              </a:ext>
            </a:extLst>
          </p:cNvPr>
          <p:cNvSpPr/>
          <p:nvPr/>
        </p:nvSpPr>
        <p:spPr>
          <a:xfrm>
            <a:off x="4248319" y="5939553"/>
            <a:ext cx="1294726" cy="210393"/>
          </a:xfrm>
          <a:prstGeom prst="rect">
            <a:avLst/>
          </a:prstGeom>
          <a:solidFill>
            <a:srgbClr val="F1B8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0" name="TextBox 9">
            <a:extLst>
              <a:ext uri="{FF2B5EF4-FFF2-40B4-BE49-F238E27FC236}">
                <a16:creationId xmlns:a16="http://schemas.microsoft.com/office/drawing/2014/main" id="{F47655BE-D478-47AA-B111-0C3F39FC8D67}"/>
              </a:ext>
            </a:extLst>
          </p:cNvPr>
          <p:cNvSpPr txBox="1"/>
          <p:nvPr/>
        </p:nvSpPr>
        <p:spPr>
          <a:xfrm>
            <a:off x="3002964" y="5209859"/>
            <a:ext cx="1617751" cy="369332"/>
          </a:xfrm>
          <a:prstGeom prst="rect">
            <a:avLst/>
          </a:prstGeom>
          <a:noFill/>
        </p:spPr>
        <p:txBody>
          <a:bodyPr wrap="none" rtlCol="0">
            <a:spAutoFit/>
          </a:bodyPr>
          <a:lstStyle/>
          <a:p>
            <a:r>
              <a:rPr lang="en-US" dirty="0">
                <a:solidFill>
                  <a:schemeClr val="bg1"/>
                </a:solidFill>
                <a:latin typeface="Century Gothic" panose="020B0502020202020204" pitchFamily="34" charset="0"/>
              </a:rPr>
              <a:t>IoT Analytics </a:t>
            </a:r>
            <a:endParaRPr lang="en-NL"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42749939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20182-2D1A-440D-8A30-912DF964E751}"/>
              </a:ext>
            </a:extLst>
          </p:cNvPr>
          <p:cNvSpPr>
            <a:spLocks noGrp="1"/>
          </p:cNvSpPr>
          <p:nvPr>
            <p:ph type="title"/>
          </p:nvPr>
        </p:nvSpPr>
        <p:spPr/>
        <p:txBody>
          <a:bodyPr/>
          <a:lstStyle/>
          <a:p>
            <a:r>
              <a:rPr lang="en-US" dirty="0"/>
              <a:t>Generic suggestions</a:t>
            </a:r>
            <a:endParaRPr lang="en-NL" dirty="0"/>
          </a:p>
        </p:txBody>
      </p:sp>
      <p:sp>
        <p:nvSpPr>
          <p:cNvPr id="3" name="Content Placeholder 2">
            <a:extLst>
              <a:ext uri="{FF2B5EF4-FFF2-40B4-BE49-F238E27FC236}">
                <a16:creationId xmlns:a16="http://schemas.microsoft.com/office/drawing/2014/main" id="{2111A200-C5CB-430E-9B70-776492F23EA7}"/>
              </a:ext>
            </a:extLst>
          </p:cNvPr>
          <p:cNvSpPr>
            <a:spLocks noGrp="1"/>
          </p:cNvSpPr>
          <p:nvPr>
            <p:ph idx="1"/>
          </p:nvPr>
        </p:nvSpPr>
        <p:spPr/>
        <p:txBody>
          <a:bodyPr/>
          <a:lstStyle/>
          <a:p>
            <a:r>
              <a:rPr lang="en-US" dirty="0"/>
              <a:t>Insulation – home builder </a:t>
            </a:r>
          </a:p>
          <a:p>
            <a:r>
              <a:rPr lang="en-US" dirty="0"/>
              <a:t>Energy panel </a:t>
            </a:r>
          </a:p>
          <a:p>
            <a:endParaRPr lang="en-NL" dirty="0"/>
          </a:p>
        </p:txBody>
      </p:sp>
      <p:sp>
        <p:nvSpPr>
          <p:cNvPr id="4" name="Slide Number Placeholder 3">
            <a:extLst>
              <a:ext uri="{FF2B5EF4-FFF2-40B4-BE49-F238E27FC236}">
                <a16:creationId xmlns:a16="http://schemas.microsoft.com/office/drawing/2014/main" id="{CD2C4E6D-E722-43CD-BCA2-B698F3D78615}"/>
              </a:ext>
            </a:extLst>
          </p:cNvPr>
          <p:cNvSpPr>
            <a:spLocks noGrp="1"/>
          </p:cNvSpPr>
          <p:nvPr>
            <p:ph type="sldNum" sz="quarter" idx="12"/>
          </p:nvPr>
        </p:nvSpPr>
        <p:spPr/>
        <p:txBody>
          <a:bodyPr/>
          <a:lstStyle/>
          <a:p>
            <a:fld id="{F5BFBF38-B02F-4422-8C37-83426731B5FF}" type="slidenum">
              <a:rPr lang="en-NL" smtClean="0"/>
              <a:t>20</a:t>
            </a:fld>
            <a:endParaRPr lang="en-NL"/>
          </a:p>
        </p:txBody>
      </p:sp>
    </p:spTree>
    <p:extLst>
      <p:ext uri="{BB962C8B-B14F-4D97-AF65-F5344CB8AC3E}">
        <p14:creationId xmlns:p14="http://schemas.microsoft.com/office/powerpoint/2010/main" val="41421244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8BF08-54FB-4F17-BB09-BBBA9B1B2ABD}"/>
              </a:ext>
            </a:extLst>
          </p:cNvPr>
          <p:cNvSpPr>
            <a:spLocks noGrp="1"/>
          </p:cNvSpPr>
          <p:nvPr>
            <p:ph type="title"/>
          </p:nvPr>
        </p:nvSpPr>
        <p:spPr/>
        <p:txBody>
          <a:bodyPr/>
          <a:lstStyle/>
          <a:p>
            <a:r>
              <a:rPr lang="en-US" dirty="0"/>
              <a:t>Solving issues</a:t>
            </a:r>
            <a:endParaRPr lang="en-NL" dirty="0"/>
          </a:p>
        </p:txBody>
      </p:sp>
      <p:sp>
        <p:nvSpPr>
          <p:cNvPr id="3" name="Content Placeholder 2">
            <a:extLst>
              <a:ext uri="{FF2B5EF4-FFF2-40B4-BE49-F238E27FC236}">
                <a16:creationId xmlns:a16="http://schemas.microsoft.com/office/drawing/2014/main" id="{BA5EBC43-B003-497B-AEF5-CE3DAE950899}"/>
              </a:ext>
            </a:extLst>
          </p:cNvPr>
          <p:cNvSpPr>
            <a:spLocks noGrp="1"/>
          </p:cNvSpPr>
          <p:nvPr>
            <p:ph idx="1"/>
          </p:nvPr>
        </p:nvSpPr>
        <p:spPr>
          <a:xfrm>
            <a:off x="3199149" y="2563163"/>
            <a:ext cx="7280037" cy="800220"/>
          </a:xfrm>
        </p:spPr>
        <p:txBody>
          <a:bodyPr>
            <a:normAutofit/>
          </a:bodyPr>
          <a:lstStyle/>
          <a:p>
            <a:r>
              <a:rPr lang="en-US" dirty="0"/>
              <a:t>Anomaly detection</a:t>
            </a:r>
          </a:p>
          <a:p>
            <a:pPr lvl="1"/>
            <a:r>
              <a:rPr lang="en-US" dirty="0"/>
              <a:t>Alarm misuse  </a:t>
            </a:r>
            <a:endParaRPr lang="en-NL" dirty="0"/>
          </a:p>
        </p:txBody>
      </p:sp>
      <p:sp>
        <p:nvSpPr>
          <p:cNvPr id="4" name="Slide Number Placeholder 3">
            <a:extLst>
              <a:ext uri="{FF2B5EF4-FFF2-40B4-BE49-F238E27FC236}">
                <a16:creationId xmlns:a16="http://schemas.microsoft.com/office/drawing/2014/main" id="{A7EADC1D-06CF-42B9-9BD1-52C205019535}"/>
              </a:ext>
            </a:extLst>
          </p:cNvPr>
          <p:cNvSpPr>
            <a:spLocks noGrp="1"/>
          </p:cNvSpPr>
          <p:nvPr>
            <p:ph type="sldNum" sz="quarter" idx="12"/>
          </p:nvPr>
        </p:nvSpPr>
        <p:spPr/>
        <p:txBody>
          <a:bodyPr/>
          <a:lstStyle/>
          <a:p>
            <a:fld id="{F5BFBF38-B02F-4422-8C37-83426731B5FF}" type="slidenum">
              <a:rPr lang="en-NL" smtClean="0"/>
              <a:t>21</a:t>
            </a:fld>
            <a:endParaRPr lang="en-NL"/>
          </a:p>
        </p:txBody>
      </p:sp>
      <p:sp>
        <p:nvSpPr>
          <p:cNvPr id="6" name="TextBox 5">
            <a:extLst>
              <a:ext uri="{FF2B5EF4-FFF2-40B4-BE49-F238E27FC236}">
                <a16:creationId xmlns:a16="http://schemas.microsoft.com/office/drawing/2014/main" id="{0C30FE11-1A3A-4162-A250-5784D2E0C697}"/>
              </a:ext>
            </a:extLst>
          </p:cNvPr>
          <p:cNvSpPr txBox="1"/>
          <p:nvPr/>
        </p:nvSpPr>
        <p:spPr>
          <a:xfrm>
            <a:off x="508879" y="1540751"/>
            <a:ext cx="5656333" cy="800219"/>
          </a:xfrm>
          <a:custGeom>
            <a:avLst/>
            <a:gdLst>
              <a:gd name="connsiteX0" fmla="*/ 0 w 5656333"/>
              <a:gd name="connsiteY0" fmla="*/ 0 h 800219"/>
              <a:gd name="connsiteX1" fmla="*/ 5656333 w 5656333"/>
              <a:gd name="connsiteY1" fmla="*/ 0 h 800219"/>
              <a:gd name="connsiteX2" fmla="*/ 5656333 w 5656333"/>
              <a:gd name="connsiteY2" fmla="*/ 800219 h 800219"/>
              <a:gd name="connsiteX3" fmla="*/ 0 w 5656333"/>
              <a:gd name="connsiteY3" fmla="*/ 800219 h 800219"/>
              <a:gd name="connsiteX4" fmla="*/ 0 w 5656333"/>
              <a:gd name="connsiteY4" fmla="*/ 0 h 800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6333" h="800219" extrusionOk="0">
                <a:moveTo>
                  <a:pt x="0" y="0"/>
                </a:moveTo>
                <a:cubicBezTo>
                  <a:pt x="2297509" y="-71740"/>
                  <a:pt x="2916223" y="49960"/>
                  <a:pt x="5656333" y="0"/>
                </a:cubicBezTo>
                <a:cubicBezTo>
                  <a:pt x="5646669" y="306596"/>
                  <a:pt x="5701087" y="477212"/>
                  <a:pt x="5656333" y="800219"/>
                </a:cubicBezTo>
                <a:cubicBezTo>
                  <a:pt x="3929692" y="810814"/>
                  <a:pt x="713131" y="938197"/>
                  <a:pt x="0" y="800219"/>
                </a:cubicBezTo>
                <a:cubicBezTo>
                  <a:pt x="-40432" y="454915"/>
                  <a:pt x="41863" y="244092"/>
                  <a:pt x="0" y="0"/>
                </a:cubicBezTo>
                <a:close/>
              </a:path>
            </a:pathLst>
          </a:custGeom>
          <a:noFill/>
          <a:ln w="57150">
            <a:solidFill>
              <a:srgbClr val="F1B809"/>
            </a:solidFill>
            <a:prstDash val="lgDashDot"/>
            <a:extLst>
              <a:ext uri="{C807C97D-BFC1-408E-A445-0C87EB9F89A2}">
                <ask:lineSketchStyleProps xmlns:ask="http://schemas.microsoft.com/office/drawing/2018/sketchyshapes" sd="165859247">
                  <a:prstGeom prst="rect">
                    <a:avLst/>
                  </a:prstGeom>
                  <ask:type>
                    <ask:lineSketchCurved/>
                  </ask:type>
                </ask:lineSketchStyleProps>
              </a:ext>
            </a:extLst>
          </a:ln>
        </p:spPr>
        <p:txBody>
          <a:bodyPr wrap="square" rtlCol="0">
            <a:spAutoFit/>
          </a:bodyPr>
          <a:lstStyle/>
          <a:p>
            <a:pPr algn="ctr"/>
            <a:r>
              <a:rPr lang="en-US" dirty="0">
                <a:solidFill>
                  <a:srgbClr val="F1B809"/>
                </a:solidFill>
              </a:rPr>
              <a:t>ISSUE 1</a:t>
            </a:r>
          </a:p>
          <a:p>
            <a:pPr algn="ctr"/>
            <a:r>
              <a:rPr lang="en-US" sz="2800" b="1" dirty="0"/>
              <a:t>Irregular Usage </a:t>
            </a:r>
          </a:p>
        </p:txBody>
      </p:sp>
      <p:sp>
        <p:nvSpPr>
          <p:cNvPr id="8" name="Title 5">
            <a:extLst>
              <a:ext uri="{FF2B5EF4-FFF2-40B4-BE49-F238E27FC236}">
                <a16:creationId xmlns:a16="http://schemas.microsoft.com/office/drawing/2014/main" id="{013F2ACA-603C-467C-92C2-4E65BC4F7C0C}"/>
              </a:ext>
            </a:extLst>
          </p:cNvPr>
          <p:cNvSpPr txBox="1">
            <a:spLocks/>
          </p:cNvSpPr>
          <p:nvPr/>
        </p:nvSpPr>
        <p:spPr>
          <a:xfrm>
            <a:off x="790850" y="3352995"/>
            <a:ext cx="5657583" cy="800219"/>
          </a:xfrm>
          <a:custGeom>
            <a:avLst/>
            <a:gdLst>
              <a:gd name="connsiteX0" fmla="*/ 0 w 5657583"/>
              <a:gd name="connsiteY0" fmla="*/ 0 h 800219"/>
              <a:gd name="connsiteX1" fmla="*/ 5657583 w 5657583"/>
              <a:gd name="connsiteY1" fmla="*/ 0 h 800219"/>
              <a:gd name="connsiteX2" fmla="*/ 5657583 w 5657583"/>
              <a:gd name="connsiteY2" fmla="*/ 800219 h 800219"/>
              <a:gd name="connsiteX3" fmla="*/ 0 w 5657583"/>
              <a:gd name="connsiteY3" fmla="*/ 800219 h 800219"/>
              <a:gd name="connsiteX4" fmla="*/ 0 w 5657583"/>
              <a:gd name="connsiteY4" fmla="*/ 0 h 800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7583" h="800219" extrusionOk="0">
                <a:moveTo>
                  <a:pt x="0" y="0"/>
                </a:moveTo>
                <a:cubicBezTo>
                  <a:pt x="1429134" y="-71740"/>
                  <a:pt x="4775382" y="49960"/>
                  <a:pt x="5657583" y="0"/>
                </a:cubicBezTo>
                <a:cubicBezTo>
                  <a:pt x="5647919" y="306596"/>
                  <a:pt x="5702337" y="477212"/>
                  <a:pt x="5657583" y="800219"/>
                </a:cubicBezTo>
                <a:cubicBezTo>
                  <a:pt x="4822317" y="810814"/>
                  <a:pt x="1070756" y="938197"/>
                  <a:pt x="0" y="800219"/>
                </a:cubicBezTo>
                <a:cubicBezTo>
                  <a:pt x="-40432" y="454915"/>
                  <a:pt x="41863" y="244092"/>
                  <a:pt x="0" y="0"/>
                </a:cubicBezTo>
                <a:close/>
              </a:path>
            </a:pathLst>
          </a:custGeom>
          <a:noFill/>
          <a:ln w="57150">
            <a:solidFill>
              <a:srgbClr val="F1B809"/>
            </a:solidFill>
            <a:prstDash val="lgDashDot"/>
            <a:extLst>
              <a:ext uri="{C807C97D-BFC1-408E-A445-0C87EB9F89A2}">
                <ask:lineSketchStyleProps xmlns:ask="http://schemas.microsoft.com/office/drawing/2018/sketchyshapes" sd="165859247">
                  <a:prstGeom prst="rect">
                    <a:avLst/>
                  </a:prstGeom>
                  <ask:type>
                    <ask:lineSketchCurved/>
                  </ask:type>
                </ask:lineSketchStyleProps>
              </a:ext>
            </a:extLst>
          </a:ln>
        </p:spPr>
        <p:txBody>
          <a:bodyPr vert="horz" wrap="square" lIns="91440" tIns="45720" rIns="91440" bIns="45720" rtlCol="0" anchor="t">
            <a:sp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1800" dirty="0">
                <a:solidFill>
                  <a:srgbClr val="F1B809"/>
                </a:solidFill>
              </a:rPr>
              <a:t>ISSUE 2</a:t>
            </a:r>
          </a:p>
          <a:p>
            <a:pPr algn="ctr"/>
            <a:r>
              <a:rPr lang="en-US" sz="2800" b="1" dirty="0">
                <a:solidFill>
                  <a:schemeClr val="tx1"/>
                </a:solidFill>
              </a:rPr>
              <a:t>Heating in peak hours</a:t>
            </a:r>
            <a:endParaRPr lang="en-NL" sz="2800" b="1" dirty="0">
              <a:solidFill>
                <a:schemeClr val="tx1"/>
              </a:solidFill>
            </a:endParaRPr>
          </a:p>
        </p:txBody>
      </p:sp>
      <p:sp>
        <p:nvSpPr>
          <p:cNvPr id="10" name="TextBox 9">
            <a:extLst>
              <a:ext uri="{FF2B5EF4-FFF2-40B4-BE49-F238E27FC236}">
                <a16:creationId xmlns:a16="http://schemas.microsoft.com/office/drawing/2014/main" id="{4115BB8C-27C4-402B-9B9B-9BFFADB902F4}"/>
              </a:ext>
            </a:extLst>
          </p:cNvPr>
          <p:cNvSpPr txBox="1"/>
          <p:nvPr/>
        </p:nvSpPr>
        <p:spPr>
          <a:xfrm>
            <a:off x="2299520" y="4493798"/>
            <a:ext cx="7153390" cy="1200329"/>
          </a:xfrm>
          <a:prstGeom prst="rect">
            <a:avLst/>
          </a:prstGeom>
          <a:noFill/>
        </p:spPr>
        <p:txBody>
          <a:bodyPr wrap="square" rtlCol="0">
            <a:spAutoFit/>
          </a:bodyPr>
          <a:lstStyle/>
          <a:p>
            <a:pPr marL="285750" indent="-285750">
              <a:buFont typeface="Wingdings" panose="05000000000000000000" pitchFamily="2" charset="2"/>
              <a:buChar char="q"/>
            </a:pPr>
            <a:r>
              <a:rPr lang="en-US" dirty="0"/>
              <a:t>Peak Shifting as a recommendation </a:t>
            </a:r>
          </a:p>
          <a:p>
            <a:pPr marL="285750" indent="-285750">
              <a:buFont typeface="Wingdings" panose="05000000000000000000" pitchFamily="2" charset="2"/>
              <a:buChar char="q"/>
            </a:pPr>
            <a:r>
              <a:rPr lang="en-US" dirty="0"/>
              <a:t>Readings for heating at sleeping room </a:t>
            </a:r>
          </a:p>
          <a:p>
            <a:pPr marL="285750" indent="-285750">
              <a:buFont typeface="Wingdings" panose="05000000000000000000" pitchFamily="2" charset="2"/>
              <a:buChar char="q"/>
            </a:pPr>
            <a:r>
              <a:rPr lang="en-US" dirty="0"/>
              <a:t>Compare with the total to see if helps bring down the bill </a:t>
            </a:r>
          </a:p>
          <a:p>
            <a:pPr marL="742950" lvl="1" indent="-285750">
              <a:buFont typeface="Wingdings" panose="05000000000000000000" pitchFamily="2" charset="2"/>
              <a:buChar char="q"/>
            </a:pPr>
            <a:r>
              <a:rPr lang="en-US" dirty="0"/>
              <a:t>Implement bill estimation to compare  </a:t>
            </a:r>
            <a:endParaRPr lang="en-NL" dirty="0"/>
          </a:p>
        </p:txBody>
      </p:sp>
      <p:sp>
        <p:nvSpPr>
          <p:cNvPr id="11" name="TextBox 10">
            <a:extLst>
              <a:ext uri="{FF2B5EF4-FFF2-40B4-BE49-F238E27FC236}">
                <a16:creationId xmlns:a16="http://schemas.microsoft.com/office/drawing/2014/main" id="{2C9F15DD-C571-4F0E-9845-56465DC9C250}"/>
              </a:ext>
            </a:extLst>
          </p:cNvPr>
          <p:cNvSpPr txBox="1"/>
          <p:nvPr/>
        </p:nvSpPr>
        <p:spPr>
          <a:xfrm>
            <a:off x="1181437" y="5742323"/>
            <a:ext cx="9046896" cy="584775"/>
          </a:xfrm>
          <a:prstGeom prst="rect">
            <a:avLst/>
          </a:prstGeom>
          <a:noFill/>
        </p:spPr>
        <p:txBody>
          <a:bodyPr wrap="square" rtlCol="0">
            <a:spAutoFit/>
          </a:bodyPr>
          <a:lstStyle/>
          <a:p>
            <a:r>
              <a:rPr lang="en-US" sz="3200" dirty="0"/>
              <a:t>Final step to integrate all into dashboard </a:t>
            </a:r>
          </a:p>
        </p:txBody>
      </p:sp>
    </p:spTree>
    <p:extLst>
      <p:ext uri="{BB962C8B-B14F-4D97-AF65-F5344CB8AC3E}">
        <p14:creationId xmlns:p14="http://schemas.microsoft.com/office/powerpoint/2010/main" val="33175626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623B0-8DFA-4DCE-8729-DC51CC98EC39}"/>
              </a:ext>
            </a:extLst>
          </p:cNvPr>
          <p:cNvSpPr>
            <a:spLocks noGrp="1"/>
          </p:cNvSpPr>
          <p:nvPr>
            <p:ph type="title"/>
          </p:nvPr>
        </p:nvSpPr>
        <p:spPr/>
        <p:txBody>
          <a:bodyPr/>
          <a:lstStyle/>
          <a:p>
            <a:r>
              <a:rPr lang="en-US" dirty="0"/>
              <a:t>Sub meter optimization</a:t>
            </a:r>
            <a:endParaRPr lang="en-NL" dirty="0"/>
          </a:p>
        </p:txBody>
      </p:sp>
      <p:sp>
        <p:nvSpPr>
          <p:cNvPr id="3" name="Content Placeholder 2">
            <a:extLst>
              <a:ext uri="{FF2B5EF4-FFF2-40B4-BE49-F238E27FC236}">
                <a16:creationId xmlns:a16="http://schemas.microsoft.com/office/drawing/2014/main" id="{7951E0CC-57C3-4D4E-83E6-4C5247EBC3EA}"/>
              </a:ext>
            </a:extLst>
          </p:cNvPr>
          <p:cNvSpPr>
            <a:spLocks noGrp="1"/>
          </p:cNvSpPr>
          <p:nvPr>
            <p:ph idx="1"/>
          </p:nvPr>
        </p:nvSpPr>
        <p:spPr/>
        <p:txBody>
          <a:bodyPr/>
          <a:lstStyle/>
          <a:p>
            <a:r>
              <a:rPr lang="en-US" dirty="0"/>
              <a:t>Readings Per room</a:t>
            </a:r>
          </a:p>
          <a:p>
            <a:r>
              <a:rPr lang="en-US" dirty="0"/>
              <a:t>Thermometer installation </a:t>
            </a:r>
          </a:p>
          <a:p>
            <a:r>
              <a:rPr lang="en-US" dirty="0"/>
              <a:t>Smart plug integration to app </a:t>
            </a:r>
          </a:p>
          <a:p>
            <a:endParaRPr lang="en-NL" dirty="0"/>
          </a:p>
        </p:txBody>
      </p:sp>
      <p:sp>
        <p:nvSpPr>
          <p:cNvPr id="4" name="Slide Number Placeholder 3">
            <a:extLst>
              <a:ext uri="{FF2B5EF4-FFF2-40B4-BE49-F238E27FC236}">
                <a16:creationId xmlns:a16="http://schemas.microsoft.com/office/drawing/2014/main" id="{3B0F3511-65F2-4424-97BA-0E4ACA62F24C}"/>
              </a:ext>
            </a:extLst>
          </p:cNvPr>
          <p:cNvSpPr>
            <a:spLocks noGrp="1"/>
          </p:cNvSpPr>
          <p:nvPr>
            <p:ph type="sldNum" sz="quarter" idx="12"/>
          </p:nvPr>
        </p:nvSpPr>
        <p:spPr/>
        <p:txBody>
          <a:bodyPr/>
          <a:lstStyle/>
          <a:p>
            <a:fld id="{F5BFBF38-B02F-4422-8C37-83426731B5FF}" type="slidenum">
              <a:rPr lang="en-NL" smtClean="0"/>
              <a:t>22</a:t>
            </a:fld>
            <a:endParaRPr lang="en-NL"/>
          </a:p>
        </p:txBody>
      </p:sp>
      <p:sp>
        <p:nvSpPr>
          <p:cNvPr id="5" name="TextBox 4">
            <a:extLst>
              <a:ext uri="{FF2B5EF4-FFF2-40B4-BE49-F238E27FC236}">
                <a16:creationId xmlns:a16="http://schemas.microsoft.com/office/drawing/2014/main" id="{11A3C23A-9033-4727-8FD6-6F4C114E80A5}"/>
              </a:ext>
            </a:extLst>
          </p:cNvPr>
          <p:cNvSpPr txBox="1"/>
          <p:nvPr/>
        </p:nvSpPr>
        <p:spPr>
          <a:xfrm>
            <a:off x="5903995" y="1836537"/>
            <a:ext cx="5566235" cy="800219"/>
          </a:xfrm>
          <a:custGeom>
            <a:avLst/>
            <a:gdLst>
              <a:gd name="connsiteX0" fmla="*/ 0 w 5566235"/>
              <a:gd name="connsiteY0" fmla="*/ 0 h 800219"/>
              <a:gd name="connsiteX1" fmla="*/ 5566235 w 5566235"/>
              <a:gd name="connsiteY1" fmla="*/ 0 h 800219"/>
              <a:gd name="connsiteX2" fmla="*/ 5566235 w 5566235"/>
              <a:gd name="connsiteY2" fmla="*/ 800219 h 800219"/>
              <a:gd name="connsiteX3" fmla="*/ 0 w 5566235"/>
              <a:gd name="connsiteY3" fmla="*/ 800219 h 800219"/>
              <a:gd name="connsiteX4" fmla="*/ 0 w 5566235"/>
              <a:gd name="connsiteY4" fmla="*/ 0 h 800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66235" h="800219" extrusionOk="0">
                <a:moveTo>
                  <a:pt x="0" y="0"/>
                </a:moveTo>
                <a:cubicBezTo>
                  <a:pt x="2546730" y="-71740"/>
                  <a:pt x="3082452" y="49960"/>
                  <a:pt x="5566235" y="0"/>
                </a:cubicBezTo>
                <a:cubicBezTo>
                  <a:pt x="5556571" y="306596"/>
                  <a:pt x="5610989" y="477212"/>
                  <a:pt x="5566235" y="800219"/>
                </a:cubicBezTo>
                <a:cubicBezTo>
                  <a:pt x="4159066" y="810814"/>
                  <a:pt x="1654034" y="938197"/>
                  <a:pt x="0" y="800219"/>
                </a:cubicBezTo>
                <a:cubicBezTo>
                  <a:pt x="-40432" y="454915"/>
                  <a:pt x="41863" y="244092"/>
                  <a:pt x="0" y="0"/>
                </a:cubicBezTo>
                <a:close/>
              </a:path>
            </a:pathLst>
          </a:custGeom>
          <a:noFill/>
          <a:ln w="57150">
            <a:solidFill>
              <a:srgbClr val="F1B809"/>
            </a:solidFill>
            <a:prstDash val="lgDashDot"/>
            <a:extLst>
              <a:ext uri="{C807C97D-BFC1-408E-A445-0C87EB9F89A2}">
                <ask:lineSketchStyleProps xmlns:ask="http://schemas.microsoft.com/office/drawing/2018/sketchyshapes" sd="165859247">
                  <a:prstGeom prst="rect">
                    <a:avLst/>
                  </a:prstGeom>
                  <ask:type>
                    <ask:lineSketchCurved/>
                  </ask:type>
                </ask:lineSketchStyleProps>
              </a:ext>
            </a:extLst>
          </a:ln>
        </p:spPr>
        <p:txBody>
          <a:bodyPr wrap="square" rtlCol="0">
            <a:spAutoFit/>
          </a:bodyPr>
          <a:lstStyle/>
          <a:p>
            <a:pPr algn="ctr"/>
            <a:r>
              <a:rPr lang="en-US" dirty="0">
                <a:solidFill>
                  <a:srgbClr val="F1B809"/>
                </a:solidFill>
              </a:rPr>
              <a:t>ISSUE 2 </a:t>
            </a:r>
          </a:p>
          <a:p>
            <a:pPr algn="ctr"/>
            <a:r>
              <a:rPr lang="en-US" sz="2800" b="1" dirty="0">
                <a:latin typeface="+mj-lt"/>
              </a:rPr>
              <a:t>Fridge in Laundry room</a:t>
            </a:r>
            <a:endParaRPr lang="en-NL" sz="2800" b="1" dirty="0">
              <a:latin typeface="+mj-lt"/>
            </a:endParaRPr>
          </a:p>
        </p:txBody>
      </p:sp>
    </p:spTree>
    <p:extLst>
      <p:ext uri="{BB962C8B-B14F-4D97-AF65-F5344CB8AC3E}">
        <p14:creationId xmlns:p14="http://schemas.microsoft.com/office/powerpoint/2010/main" val="14083264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15C3A-88AB-4719-B2FB-FBC2CCE7A068}"/>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537D59EC-E546-4FCD-9793-879F7B123619}"/>
              </a:ext>
            </a:extLst>
          </p:cNvPr>
          <p:cNvSpPr>
            <a:spLocks noGrp="1"/>
          </p:cNvSpPr>
          <p:nvPr>
            <p:ph idx="1"/>
          </p:nvPr>
        </p:nvSpPr>
        <p:spPr/>
        <p:txBody>
          <a:bodyPr>
            <a:normAutofit lnSpcReduction="10000"/>
          </a:bodyPr>
          <a:lstStyle/>
          <a:p>
            <a:pPr marL="0" indent="0">
              <a:buNone/>
            </a:pPr>
            <a:r>
              <a:rPr lang="en-US" dirty="0"/>
              <a:t>Library(</a:t>
            </a:r>
            <a:r>
              <a:rPr lang="en-US" dirty="0" err="1"/>
              <a:t>highcharter</a:t>
            </a:r>
            <a:r>
              <a:rPr lang="en-US" dirty="0"/>
              <a:t>)</a:t>
            </a:r>
          </a:p>
          <a:p>
            <a:pPr marL="0" indent="0">
              <a:buNone/>
            </a:pPr>
            <a:r>
              <a:rPr lang="en-US" dirty="0"/>
              <a:t>Arima for trend -</a:t>
            </a:r>
            <a:r>
              <a:rPr lang="en-US" dirty="0" err="1"/>
              <a:t>Holtwinter</a:t>
            </a:r>
            <a:r>
              <a:rPr lang="en-US" dirty="0"/>
              <a:t> for seasonality</a:t>
            </a:r>
          </a:p>
          <a:p>
            <a:pPr marL="0" indent="0">
              <a:buNone/>
            </a:pPr>
            <a:r>
              <a:rPr lang="en-US" dirty="0"/>
              <a:t>The suitable forecasting methods and the most suitable forecasting period were chosen by considering the smallest value of AIC (Akaike Information Criterion) and RMSE (Root Mean Square Error), respectively.   </a:t>
            </a:r>
          </a:p>
          <a:p>
            <a:pPr marL="0" indent="0">
              <a:buNone/>
            </a:pPr>
            <a:r>
              <a:rPr lang="en-US" dirty="0"/>
              <a:t>ARIMA model was the best model for finding the most suitable forecasting period in monthly and quarterly. On the other hand, ARMA model was the best model for finding the most suitable forecasting period in daily and weekly. </a:t>
            </a:r>
          </a:p>
          <a:p>
            <a:pPr marL="0" indent="0">
              <a:buNone/>
            </a:pPr>
            <a:r>
              <a:rPr lang="en-US" dirty="0"/>
              <a:t>Suitable forecasting periods </a:t>
            </a:r>
          </a:p>
          <a:p>
            <a:pPr marL="0" indent="0">
              <a:buNone/>
            </a:pPr>
            <a:r>
              <a:rPr lang="en-US" dirty="0" err="1"/>
              <a:t>Arma</a:t>
            </a:r>
            <a:r>
              <a:rPr lang="en-US" dirty="0"/>
              <a:t> :28 days, 5 weeks</a:t>
            </a:r>
          </a:p>
          <a:p>
            <a:pPr marL="0" indent="0">
              <a:buNone/>
            </a:pPr>
            <a:r>
              <a:rPr lang="en-US" dirty="0"/>
              <a:t>ARIMA: 6 months to 2 quarters. </a:t>
            </a:r>
            <a:endParaRPr lang="en-NL" dirty="0"/>
          </a:p>
        </p:txBody>
      </p:sp>
      <p:sp>
        <p:nvSpPr>
          <p:cNvPr id="4" name="Slide Number Placeholder 3">
            <a:extLst>
              <a:ext uri="{FF2B5EF4-FFF2-40B4-BE49-F238E27FC236}">
                <a16:creationId xmlns:a16="http://schemas.microsoft.com/office/drawing/2014/main" id="{7A0CF4F0-FDA0-4825-B580-B8BF0888F097}"/>
              </a:ext>
            </a:extLst>
          </p:cNvPr>
          <p:cNvSpPr>
            <a:spLocks noGrp="1"/>
          </p:cNvSpPr>
          <p:nvPr>
            <p:ph type="sldNum" sz="quarter" idx="12"/>
          </p:nvPr>
        </p:nvSpPr>
        <p:spPr/>
        <p:txBody>
          <a:bodyPr/>
          <a:lstStyle/>
          <a:p>
            <a:fld id="{F5BFBF38-B02F-4422-8C37-83426731B5FF}" type="slidenum">
              <a:rPr lang="en-NL" smtClean="0"/>
              <a:t>23</a:t>
            </a:fld>
            <a:endParaRPr lang="en-NL"/>
          </a:p>
        </p:txBody>
      </p:sp>
    </p:spTree>
    <p:extLst>
      <p:ext uri="{BB962C8B-B14F-4D97-AF65-F5344CB8AC3E}">
        <p14:creationId xmlns:p14="http://schemas.microsoft.com/office/powerpoint/2010/main" val="20081560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A497E-BB3E-4615-82DA-178C39B7AB6E}"/>
              </a:ext>
            </a:extLst>
          </p:cNvPr>
          <p:cNvSpPr>
            <a:spLocks noGrp="1"/>
          </p:cNvSpPr>
          <p:nvPr>
            <p:ph type="title"/>
          </p:nvPr>
        </p:nvSpPr>
        <p:spPr/>
        <p:txBody>
          <a:bodyPr/>
          <a:lstStyle/>
          <a:p>
            <a:r>
              <a:rPr lang="en-US" dirty="0"/>
              <a:t>missing values </a:t>
            </a:r>
            <a:endParaRPr lang="en-NL" dirty="0"/>
          </a:p>
        </p:txBody>
      </p:sp>
      <p:sp>
        <p:nvSpPr>
          <p:cNvPr id="3" name="Content Placeholder 2">
            <a:extLst>
              <a:ext uri="{FF2B5EF4-FFF2-40B4-BE49-F238E27FC236}">
                <a16:creationId xmlns:a16="http://schemas.microsoft.com/office/drawing/2014/main" id="{856BD5AD-218B-487D-A820-EA5E5E1FA1DB}"/>
              </a:ext>
            </a:extLst>
          </p:cNvPr>
          <p:cNvSpPr>
            <a:spLocks noGrp="1"/>
          </p:cNvSpPr>
          <p:nvPr>
            <p:ph idx="1"/>
          </p:nvPr>
        </p:nvSpPr>
        <p:spPr/>
        <p:txBody>
          <a:bodyPr/>
          <a:lstStyle/>
          <a:p>
            <a:r>
              <a:rPr lang="en-US" dirty="0"/>
              <a:t>April 28-29, 2007</a:t>
            </a:r>
          </a:p>
          <a:p>
            <a:r>
              <a:rPr lang="en-US" dirty="0"/>
              <a:t>Aug 2008</a:t>
            </a:r>
          </a:p>
          <a:p>
            <a:pPr lvl="1"/>
            <a:r>
              <a:rPr lang="en-US" dirty="0"/>
              <a:t>Address, complete cases with N/A (to be able to address later) </a:t>
            </a:r>
          </a:p>
          <a:p>
            <a:r>
              <a:rPr lang="en-US" dirty="0"/>
              <a:t>Time zone issue </a:t>
            </a:r>
          </a:p>
          <a:p>
            <a:pPr lvl="1"/>
            <a:r>
              <a:rPr lang="en-US" dirty="0"/>
              <a:t>Less then 1 % 180 (see if time efficient to do) </a:t>
            </a:r>
          </a:p>
          <a:p>
            <a:pPr lvl="2"/>
            <a:r>
              <a:rPr lang="en-US" dirty="0"/>
              <a:t>Use mean (week before + week after) </a:t>
            </a:r>
          </a:p>
          <a:p>
            <a:pPr lvl="2"/>
            <a:r>
              <a:rPr lang="en-US" dirty="0"/>
              <a:t>Interpolation of the two observations ( last min + first min) </a:t>
            </a:r>
          </a:p>
          <a:p>
            <a:pPr lvl="2"/>
            <a:endParaRPr lang="en-US" dirty="0"/>
          </a:p>
          <a:p>
            <a:endParaRPr lang="en-NL" dirty="0"/>
          </a:p>
        </p:txBody>
      </p:sp>
      <p:sp>
        <p:nvSpPr>
          <p:cNvPr id="4" name="Slide Number Placeholder 3">
            <a:extLst>
              <a:ext uri="{FF2B5EF4-FFF2-40B4-BE49-F238E27FC236}">
                <a16:creationId xmlns:a16="http://schemas.microsoft.com/office/drawing/2014/main" id="{8074FAD4-4EB4-48A2-9F94-5D3842CED7B1}"/>
              </a:ext>
            </a:extLst>
          </p:cNvPr>
          <p:cNvSpPr>
            <a:spLocks noGrp="1"/>
          </p:cNvSpPr>
          <p:nvPr>
            <p:ph type="sldNum" sz="quarter" idx="12"/>
          </p:nvPr>
        </p:nvSpPr>
        <p:spPr/>
        <p:txBody>
          <a:bodyPr/>
          <a:lstStyle/>
          <a:p>
            <a:fld id="{F5BFBF38-B02F-4422-8C37-83426731B5FF}" type="slidenum">
              <a:rPr lang="en-NL" smtClean="0"/>
              <a:t>24</a:t>
            </a:fld>
            <a:endParaRPr lang="en-NL"/>
          </a:p>
        </p:txBody>
      </p:sp>
    </p:spTree>
    <p:extLst>
      <p:ext uri="{BB962C8B-B14F-4D97-AF65-F5344CB8AC3E}">
        <p14:creationId xmlns:p14="http://schemas.microsoft.com/office/powerpoint/2010/main" val="12201852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3952A-94C4-4510-8566-689118CF7F83}"/>
              </a:ext>
            </a:extLst>
          </p:cNvPr>
          <p:cNvSpPr>
            <a:spLocks noGrp="1"/>
          </p:cNvSpPr>
          <p:nvPr>
            <p:ph type="title"/>
          </p:nvPr>
        </p:nvSpPr>
        <p:spPr/>
        <p:txBody>
          <a:bodyPr/>
          <a:lstStyle/>
          <a:p>
            <a:r>
              <a:rPr lang="en-US" dirty="0"/>
              <a:t>Forecasting</a:t>
            </a:r>
            <a:endParaRPr lang="en-NL" dirty="0"/>
          </a:p>
        </p:txBody>
      </p:sp>
      <p:sp>
        <p:nvSpPr>
          <p:cNvPr id="3" name="Content Placeholder 2">
            <a:extLst>
              <a:ext uri="{FF2B5EF4-FFF2-40B4-BE49-F238E27FC236}">
                <a16:creationId xmlns:a16="http://schemas.microsoft.com/office/drawing/2014/main" id="{FB4B35A9-4095-4FBA-8236-12407AA9226E}"/>
              </a:ext>
            </a:extLst>
          </p:cNvPr>
          <p:cNvSpPr>
            <a:spLocks noGrp="1"/>
          </p:cNvSpPr>
          <p:nvPr>
            <p:ph idx="1"/>
          </p:nvPr>
        </p:nvSpPr>
        <p:spPr>
          <a:xfrm>
            <a:off x="1499822" y="1853248"/>
            <a:ext cx="8946541" cy="4195481"/>
          </a:xfrm>
        </p:spPr>
        <p:txBody>
          <a:bodyPr/>
          <a:lstStyle/>
          <a:p>
            <a:r>
              <a:rPr lang="en-US" dirty="0"/>
              <a:t>Intervals ? Temp – weekly to see climate change </a:t>
            </a:r>
          </a:p>
          <a:p>
            <a:pPr lvl="1"/>
            <a:r>
              <a:rPr lang="en-US" dirty="0"/>
              <a:t>Predict of 27 Nov-  31 Dec 2010 (overfitting ???) </a:t>
            </a:r>
          </a:p>
          <a:p>
            <a:pPr lvl="2"/>
            <a:r>
              <a:rPr lang="en-US" dirty="0"/>
              <a:t>Use 2006-2010 data</a:t>
            </a:r>
          </a:p>
          <a:p>
            <a:pPr lvl="2"/>
            <a:r>
              <a:rPr lang="en-US" dirty="0">
                <a:solidFill>
                  <a:srgbClr val="FF0000"/>
                </a:solidFill>
              </a:rPr>
              <a:t>Use 2010 Data </a:t>
            </a:r>
          </a:p>
          <a:p>
            <a:pPr lvl="2"/>
            <a:r>
              <a:rPr lang="en-US" dirty="0"/>
              <a:t>Use Nov 2010 data  </a:t>
            </a:r>
          </a:p>
          <a:p>
            <a:pPr lvl="2"/>
            <a:r>
              <a:rPr lang="en-US" dirty="0"/>
              <a:t>Fix missing values </a:t>
            </a:r>
          </a:p>
          <a:p>
            <a:pPr lvl="2"/>
            <a:endParaRPr lang="en-US" dirty="0"/>
          </a:p>
          <a:p>
            <a:pPr lvl="1"/>
            <a:r>
              <a:rPr lang="en-US" dirty="0"/>
              <a:t>Predict of </a:t>
            </a:r>
            <a:r>
              <a:rPr lang="en-US" dirty="0">
                <a:solidFill>
                  <a:srgbClr val="FF0000"/>
                </a:solidFill>
              </a:rPr>
              <a:t>2011</a:t>
            </a:r>
            <a:r>
              <a:rPr lang="en-US" dirty="0"/>
              <a:t>- weekly/ monthly/quarterly  </a:t>
            </a:r>
          </a:p>
          <a:p>
            <a:pPr lvl="2"/>
            <a:r>
              <a:rPr lang="en-US" dirty="0"/>
              <a:t>Use 2006-2010 data </a:t>
            </a:r>
          </a:p>
          <a:p>
            <a:pPr lvl="2"/>
            <a:r>
              <a:rPr lang="en-US" dirty="0"/>
              <a:t>Use 2010 data </a:t>
            </a:r>
          </a:p>
          <a:p>
            <a:endParaRPr lang="en-NL" dirty="0"/>
          </a:p>
        </p:txBody>
      </p:sp>
      <p:sp>
        <p:nvSpPr>
          <p:cNvPr id="4" name="Slide Number Placeholder 3">
            <a:extLst>
              <a:ext uri="{FF2B5EF4-FFF2-40B4-BE49-F238E27FC236}">
                <a16:creationId xmlns:a16="http://schemas.microsoft.com/office/drawing/2014/main" id="{DEC7277B-C35F-4713-B669-EC7EA0412134}"/>
              </a:ext>
            </a:extLst>
          </p:cNvPr>
          <p:cNvSpPr>
            <a:spLocks noGrp="1"/>
          </p:cNvSpPr>
          <p:nvPr>
            <p:ph type="sldNum" sz="quarter" idx="12"/>
          </p:nvPr>
        </p:nvSpPr>
        <p:spPr/>
        <p:txBody>
          <a:bodyPr/>
          <a:lstStyle/>
          <a:p>
            <a:fld id="{F5BFBF38-B02F-4422-8C37-83426731B5FF}" type="slidenum">
              <a:rPr lang="en-NL" smtClean="0"/>
              <a:t>25</a:t>
            </a:fld>
            <a:endParaRPr lang="en-NL"/>
          </a:p>
        </p:txBody>
      </p:sp>
    </p:spTree>
    <p:extLst>
      <p:ext uri="{BB962C8B-B14F-4D97-AF65-F5344CB8AC3E}">
        <p14:creationId xmlns:p14="http://schemas.microsoft.com/office/powerpoint/2010/main" val="21516888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0C086-1519-4AE2-9247-997251817B4D}"/>
              </a:ext>
            </a:extLst>
          </p:cNvPr>
          <p:cNvSpPr>
            <a:spLocks noGrp="1"/>
          </p:cNvSpPr>
          <p:nvPr>
            <p:ph type="title"/>
          </p:nvPr>
        </p:nvSpPr>
        <p:spPr/>
        <p:txBody>
          <a:bodyPr/>
          <a:lstStyle/>
          <a:p>
            <a:r>
              <a:rPr lang="en-US" dirty="0"/>
              <a:t>Dashboard</a:t>
            </a:r>
            <a:endParaRPr lang="en-NL" dirty="0"/>
          </a:p>
        </p:txBody>
      </p:sp>
      <p:sp>
        <p:nvSpPr>
          <p:cNvPr id="3" name="Content Placeholder 2">
            <a:extLst>
              <a:ext uri="{FF2B5EF4-FFF2-40B4-BE49-F238E27FC236}">
                <a16:creationId xmlns:a16="http://schemas.microsoft.com/office/drawing/2014/main" id="{B02184BD-283C-4D34-820C-5708D9033806}"/>
              </a:ext>
            </a:extLst>
          </p:cNvPr>
          <p:cNvSpPr>
            <a:spLocks noGrp="1"/>
          </p:cNvSpPr>
          <p:nvPr>
            <p:ph idx="1"/>
          </p:nvPr>
        </p:nvSpPr>
        <p:spPr/>
        <p:txBody>
          <a:bodyPr/>
          <a:lstStyle/>
          <a:p>
            <a:r>
              <a:rPr lang="en-US" dirty="0"/>
              <a:t>Draw a board with spots </a:t>
            </a:r>
          </a:p>
          <a:p>
            <a:r>
              <a:rPr lang="en-US" dirty="0"/>
              <a:t>Link the data </a:t>
            </a:r>
          </a:p>
          <a:p>
            <a:r>
              <a:rPr lang="en-US" dirty="0"/>
              <a:t>Make interactive ?</a:t>
            </a:r>
          </a:p>
          <a:p>
            <a:r>
              <a:rPr lang="en-US" dirty="0"/>
              <a:t>Recommendations on external data </a:t>
            </a:r>
          </a:p>
          <a:p>
            <a:pPr lvl="1"/>
            <a:r>
              <a:rPr lang="en-US" dirty="0"/>
              <a:t>Design a spot on dashboard </a:t>
            </a:r>
          </a:p>
          <a:p>
            <a:pPr lvl="1"/>
            <a:endParaRPr lang="en-US" dirty="0"/>
          </a:p>
          <a:p>
            <a:endParaRPr lang="en-US" dirty="0"/>
          </a:p>
        </p:txBody>
      </p:sp>
      <p:sp>
        <p:nvSpPr>
          <p:cNvPr id="4" name="Slide Number Placeholder 3">
            <a:extLst>
              <a:ext uri="{FF2B5EF4-FFF2-40B4-BE49-F238E27FC236}">
                <a16:creationId xmlns:a16="http://schemas.microsoft.com/office/drawing/2014/main" id="{9624F468-E52B-4AFD-9F40-5249CC73AA95}"/>
              </a:ext>
            </a:extLst>
          </p:cNvPr>
          <p:cNvSpPr>
            <a:spLocks noGrp="1"/>
          </p:cNvSpPr>
          <p:nvPr>
            <p:ph type="sldNum" sz="quarter" idx="12"/>
          </p:nvPr>
        </p:nvSpPr>
        <p:spPr/>
        <p:txBody>
          <a:bodyPr/>
          <a:lstStyle/>
          <a:p>
            <a:fld id="{F5BFBF38-B02F-4422-8C37-83426731B5FF}" type="slidenum">
              <a:rPr lang="en-NL" smtClean="0"/>
              <a:t>26</a:t>
            </a:fld>
            <a:endParaRPr lang="en-NL"/>
          </a:p>
        </p:txBody>
      </p:sp>
    </p:spTree>
    <p:extLst>
      <p:ext uri="{BB962C8B-B14F-4D97-AF65-F5344CB8AC3E}">
        <p14:creationId xmlns:p14="http://schemas.microsoft.com/office/powerpoint/2010/main" val="28433641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11617-302E-4507-894A-CF91AFAF1220}"/>
              </a:ext>
            </a:extLst>
          </p:cNvPr>
          <p:cNvSpPr>
            <a:spLocks noGrp="1"/>
          </p:cNvSpPr>
          <p:nvPr>
            <p:ph type="title"/>
          </p:nvPr>
        </p:nvSpPr>
        <p:spPr/>
        <p:txBody>
          <a:bodyPr/>
          <a:lstStyle/>
          <a:p>
            <a:r>
              <a:rPr lang="en-US" dirty="0"/>
              <a:t>Lesson learned </a:t>
            </a:r>
            <a:endParaRPr lang="en-NL" dirty="0"/>
          </a:p>
        </p:txBody>
      </p:sp>
      <p:sp>
        <p:nvSpPr>
          <p:cNvPr id="3" name="Content Placeholder 2">
            <a:extLst>
              <a:ext uri="{FF2B5EF4-FFF2-40B4-BE49-F238E27FC236}">
                <a16:creationId xmlns:a16="http://schemas.microsoft.com/office/drawing/2014/main" id="{7164891E-6608-436E-A139-4E967CAEE9AD}"/>
              </a:ext>
            </a:extLst>
          </p:cNvPr>
          <p:cNvSpPr>
            <a:spLocks noGrp="1"/>
          </p:cNvSpPr>
          <p:nvPr>
            <p:ph idx="1"/>
          </p:nvPr>
        </p:nvSpPr>
        <p:spPr/>
        <p:txBody>
          <a:bodyPr/>
          <a:lstStyle/>
          <a:p>
            <a:r>
              <a:rPr lang="en-US" dirty="0"/>
              <a:t>Strategy of product completion first </a:t>
            </a:r>
          </a:p>
          <a:p>
            <a:pPr lvl="1"/>
            <a:r>
              <a:rPr lang="en-US" dirty="0"/>
              <a:t>Dashboard design will influence how the </a:t>
            </a:r>
            <a:r>
              <a:rPr lang="en-US" dirty="0" err="1"/>
              <a:t>dataframe</a:t>
            </a:r>
            <a:r>
              <a:rPr lang="en-US" dirty="0"/>
              <a:t> structured </a:t>
            </a:r>
          </a:p>
          <a:p>
            <a:pPr lvl="2"/>
            <a:r>
              <a:rPr lang="en-US" dirty="0"/>
              <a:t>To save time on back and forth tuning data </a:t>
            </a:r>
            <a:endParaRPr lang="en-NL" dirty="0"/>
          </a:p>
        </p:txBody>
      </p:sp>
      <p:sp>
        <p:nvSpPr>
          <p:cNvPr id="4" name="Slide Number Placeholder 3">
            <a:extLst>
              <a:ext uri="{FF2B5EF4-FFF2-40B4-BE49-F238E27FC236}">
                <a16:creationId xmlns:a16="http://schemas.microsoft.com/office/drawing/2014/main" id="{79E10527-8CA1-437D-8317-BDEC704C1B9E}"/>
              </a:ext>
            </a:extLst>
          </p:cNvPr>
          <p:cNvSpPr>
            <a:spLocks noGrp="1"/>
          </p:cNvSpPr>
          <p:nvPr>
            <p:ph type="sldNum" sz="quarter" idx="12"/>
          </p:nvPr>
        </p:nvSpPr>
        <p:spPr/>
        <p:txBody>
          <a:bodyPr/>
          <a:lstStyle/>
          <a:p>
            <a:fld id="{F5BFBF38-B02F-4422-8C37-83426731B5FF}" type="slidenum">
              <a:rPr lang="en-NL" smtClean="0"/>
              <a:t>27</a:t>
            </a:fld>
            <a:endParaRPr lang="en-NL"/>
          </a:p>
        </p:txBody>
      </p:sp>
    </p:spTree>
    <p:extLst>
      <p:ext uri="{BB962C8B-B14F-4D97-AF65-F5344CB8AC3E}">
        <p14:creationId xmlns:p14="http://schemas.microsoft.com/office/powerpoint/2010/main" val="3799286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Content Placeholder 15" descr="A screenshot of a computer&#10;&#10;Description automatically generated">
            <a:extLst>
              <a:ext uri="{FF2B5EF4-FFF2-40B4-BE49-F238E27FC236}">
                <a16:creationId xmlns:a16="http://schemas.microsoft.com/office/drawing/2014/main" id="{CF3BF97F-E8CC-44DE-9202-DD3FDA756D1D}"/>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614826" y="113288"/>
            <a:ext cx="7473583" cy="5081429"/>
          </a:xfrm>
        </p:spPr>
      </p:pic>
      <p:sp>
        <p:nvSpPr>
          <p:cNvPr id="4" name="Slide Number Placeholder 3">
            <a:extLst>
              <a:ext uri="{FF2B5EF4-FFF2-40B4-BE49-F238E27FC236}">
                <a16:creationId xmlns:a16="http://schemas.microsoft.com/office/drawing/2014/main" id="{68CD6853-5C1C-4BB6-93D7-BCB7327ED267}"/>
              </a:ext>
            </a:extLst>
          </p:cNvPr>
          <p:cNvSpPr>
            <a:spLocks noGrp="1"/>
          </p:cNvSpPr>
          <p:nvPr>
            <p:ph type="sldNum" sz="quarter" idx="12"/>
          </p:nvPr>
        </p:nvSpPr>
        <p:spPr/>
        <p:txBody>
          <a:bodyPr/>
          <a:lstStyle/>
          <a:p>
            <a:fld id="{F5BFBF38-B02F-4422-8C37-83426731B5FF}" type="slidenum">
              <a:rPr lang="en-NL" smtClean="0">
                <a:solidFill>
                  <a:schemeClr val="bg1"/>
                </a:solidFill>
              </a:rPr>
              <a:t>3</a:t>
            </a:fld>
            <a:endParaRPr lang="en-NL" dirty="0">
              <a:solidFill>
                <a:schemeClr val="bg1"/>
              </a:solidFill>
            </a:endParaRPr>
          </a:p>
        </p:txBody>
      </p:sp>
      <p:graphicFrame>
        <p:nvGraphicFramePr>
          <p:cNvPr id="11" name="Object 10">
            <a:extLst>
              <a:ext uri="{FF2B5EF4-FFF2-40B4-BE49-F238E27FC236}">
                <a16:creationId xmlns:a16="http://schemas.microsoft.com/office/drawing/2014/main" id="{39381626-06FA-47F1-892F-12DB6553A780}"/>
              </a:ext>
            </a:extLst>
          </p:cNvPr>
          <p:cNvGraphicFramePr>
            <a:graphicFrameLocks noChangeAspect="1"/>
          </p:cNvGraphicFramePr>
          <p:nvPr>
            <p:extLst>
              <p:ext uri="{D42A27DB-BD31-4B8C-83A1-F6EECF244321}">
                <p14:modId xmlns:p14="http://schemas.microsoft.com/office/powerpoint/2010/main" val="187914913"/>
              </p:ext>
            </p:extLst>
          </p:nvPr>
        </p:nvGraphicFramePr>
        <p:xfrm>
          <a:off x="250854" y="4929777"/>
          <a:ext cx="4232134" cy="1165082"/>
        </p:xfrm>
        <a:graphic>
          <a:graphicData uri="http://schemas.openxmlformats.org/presentationml/2006/ole">
            <mc:AlternateContent xmlns:mc="http://schemas.openxmlformats.org/markup-compatibility/2006">
              <mc:Choice xmlns:v="urn:schemas-microsoft-com:vml" Requires="v">
                <p:oleObj spid="_x0000_s1026" name="Worksheet" r:id="rId5" imgW="2698742" imgH="742921" progId="Excel.Sheet.12">
                  <p:embed/>
                </p:oleObj>
              </mc:Choice>
              <mc:Fallback>
                <p:oleObj name="Worksheet" r:id="rId5" imgW="2698742" imgH="742921" progId="Excel.Sheet.12">
                  <p:embed/>
                  <p:pic>
                    <p:nvPicPr>
                      <p:cNvPr id="11" name="Object 10">
                        <a:extLst>
                          <a:ext uri="{FF2B5EF4-FFF2-40B4-BE49-F238E27FC236}">
                            <a16:creationId xmlns:a16="http://schemas.microsoft.com/office/drawing/2014/main" id="{39381626-06FA-47F1-892F-12DB6553A780}"/>
                          </a:ext>
                        </a:extLst>
                      </p:cNvPr>
                      <p:cNvPicPr/>
                      <p:nvPr/>
                    </p:nvPicPr>
                    <p:blipFill>
                      <a:blip r:embed="rId6"/>
                      <a:stretch>
                        <a:fillRect/>
                      </a:stretch>
                    </p:blipFill>
                    <p:spPr>
                      <a:xfrm>
                        <a:off x="250854" y="4929777"/>
                        <a:ext cx="4232134" cy="1165082"/>
                      </a:xfrm>
                      <a:prstGeom prst="rect">
                        <a:avLst/>
                      </a:prstGeom>
                    </p:spPr>
                  </p:pic>
                </p:oleObj>
              </mc:Fallback>
            </mc:AlternateContent>
          </a:graphicData>
        </a:graphic>
      </p:graphicFrame>
      <p:sp>
        <p:nvSpPr>
          <p:cNvPr id="12" name="Title 1">
            <a:extLst>
              <a:ext uri="{FF2B5EF4-FFF2-40B4-BE49-F238E27FC236}">
                <a16:creationId xmlns:a16="http://schemas.microsoft.com/office/drawing/2014/main" id="{C42B13CB-B1A2-4343-8B80-73DA0ED021C0}"/>
              </a:ext>
            </a:extLst>
          </p:cNvPr>
          <p:cNvSpPr>
            <a:spLocks noGrp="1"/>
          </p:cNvSpPr>
          <p:nvPr>
            <p:ph type="title"/>
          </p:nvPr>
        </p:nvSpPr>
        <p:spPr>
          <a:xfrm>
            <a:off x="435720" y="897501"/>
            <a:ext cx="4484238" cy="842288"/>
          </a:xfrm>
        </p:spPr>
        <p:txBody>
          <a:bodyPr/>
          <a:lstStyle/>
          <a:p>
            <a:r>
              <a:rPr lang="en-US" dirty="0"/>
              <a:t>Case Study </a:t>
            </a:r>
            <a:endParaRPr lang="en-NL" dirty="0"/>
          </a:p>
        </p:txBody>
      </p:sp>
      <p:sp>
        <p:nvSpPr>
          <p:cNvPr id="13" name="TextBox 12">
            <a:extLst>
              <a:ext uri="{FF2B5EF4-FFF2-40B4-BE49-F238E27FC236}">
                <a16:creationId xmlns:a16="http://schemas.microsoft.com/office/drawing/2014/main" id="{0F4C70C9-B5D7-4ED7-AEC6-DCDC88E51FE4}"/>
              </a:ext>
            </a:extLst>
          </p:cNvPr>
          <p:cNvSpPr txBox="1"/>
          <p:nvPr/>
        </p:nvSpPr>
        <p:spPr>
          <a:xfrm>
            <a:off x="687824" y="1982275"/>
            <a:ext cx="4151214" cy="1200329"/>
          </a:xfrm>
          <a:prstGeom prst="rect">
            <a:avLst/>
          </a:prstGeom>
          <a:noFill/>
        </p:spPr>
        <p:txBody>
          <a:bodyPr wrap="square" rtlCol="0">
            <a:spAutoFit/>
          </a:bodyPr>
          <a:lstStyle/>
          <a:p>
            <a:pPr marL="285750" indent="-285750">
              <a:buFont typeface="Wingdings" panose="05000000000000000000" pitchFamily="2" charset="2"/>
              <a:buChar char="q"/>
            </a:pPr>
            <a:r>
              <a:rPr lang="en-US" dirty="0"/>
              <a:t>South of Paris </a:t>
            </a:r>
          </a:p>
          <a:p>
            <a:pPr marL="285750" indent="-285750">
              <a:buFont typeface="Wingdings" panose="05000000000000000000" pitchFamily="2" charset="2"/>
              <a:buChar char="q"/>
            </a:pPr>
            <a:r>
              <a:rPr lang="en-US" dirty="0"/>
              <a:t>One house over 47 months</a:t>
            </a:r>
          </a:p>
          <a:p>
            <a:pPr marL="285750" indent="-285750">
              <a:buFont typeface="Wingdings" panose="05000000000000000000" pitchFamily="2" charset="2"/>
              <a:buChar char="q"/>
            </a:pPr>
            <a:r>
              <a:rPr lang="en-US" dirty="0"/>
              <a:t>Sub-metering</a:t>
            </a:r>
          </a:p>
          <a:p>
            <a:pPr marL="285750" indent="-285750">
              <a:buFont typeface="Wingdings" panose="05000000000000000000" pitchFamily="2" charset="2"/>
              <a:buChar char="q"/>
            </a:pPr>
            <a:endParaRPr lang="en-US" dirty="0"/>
          </a:p>
        </p:txBody>
      </p:sp>
      <p:sp>
        <p:nvSpPr>
          <p:cNvPr id="14" name="TextBox 13">
            <a:extLst>
              <a:ext uri="{FF2B5EF4-FFF2-40B4-BE49-F238E27FC236}">
                <a16:creationId xmlns:a16="http://schemas.microsoft.com/office/drawing/2014/main" id="{82B34276-F1E3-4264-83CE-B9EA67928377}"/>
              </a:ext>
            </a:extLst>
          </p:cNvPr>
          <p:cNvSpPr txBox="1"/>
          <p:nvPr/>
        </p:nvSpPr>
        <p:spPr>
          <a:xfrm>
            <a:off x="979137" y="6187926"/>
            <a:ext cx="2555508" cy="369332"/>
          </a:xfrm>
          <a:prstGeom prst="rect">
            <a:avLst/>
          </a:prstGeom>
          <a:noFill/>
        </p:spPr>
        <p:txBody>
          <a:bodyPr wrap="none" rtlCol="0">
            <a:spAutoFit/>
          </a:bodyPr>
          <a:lstStyle/>
          <a:p>
            <a:r>
              <a:rPr lang="en-US" dirty="0"/>
              <a:t>Average in watt-hour</a:t>
            </a:r>
            <a:endParaRPr lang="en-NL" dirty="0"/>
          </a:p>
        </p:txBody>
      </p:sp>
      <p:sp>
        <p:nvSpPr>
          <p:cNvPr id="15" name="TextBox 14">
            <a:extLst>
              <a:ext uri="{FF2B5EF4-FFF2-40B4-BE49-F238E27FC236}">
                <a16:creationId xmlns:a16="http://schemas.microsoft.com/office/drawing/2014/main" id="{7AD65B4A-8EBF-4A8A-86BE-701070FBC9CB}"/>
              </a:ext>
            </a:extLst>
          </p:cNvPr>
          <p:cNvSpPr txBox="1"/>
          <p:nvPr/>
        </p:nvSpPr>
        <p:spPr>
          <a:xfrm>
            <a:off x="5640148" y="2965731"/>
            <a:ext cx="914400" cy="914400"/>
          </a:xfrm>
          <a:prstGeom prst="rect">
            <a:avLst/>
          </a:prstGeom>
          <a:noFill/>
        </p:spPr>
        <p:txBody>
          <a:bodyPr wrap="square" rtlCol="0">
            <a:spAutoFit/>
          </a:bodyPr>
          <a:lstStyle/>
          <a:p>
            <a:endParaRPr lang="en-NL" dirty="0"/>
          </a:p>
        </p:txBody>
      </p:sp>
      <p:sp>
        <p:nvSpPr>
          <p:cNvPr id="17" name="TextBox 16">
            <a:extLst>
              <a:ext uri="{FF2B5EF4-FFF2-40B4-BE49-F238E27FC236}">
                <a16:creationId xmlns:a16="http://schemas.microsoft.com/office/drawing/2014/main" id="{5BD75F0C-4DA2-4E2A-A62E-21EBC12602A3}"/>
              </a:ext>
            </a:extLst>
          </p:cNvPr>
          <p:cNvSpPr txBox="1"/>
          <p:nvPr/>
        </p:nvSpPr>
        <p:spPr>
          <a:xfrm>
            <a:off x="1379888" y="4108368"/>
            <a:ext cx="1754006" cy="923330"/>
          </a:xfrm>
          <a:prstGeom prst="rect">
            <a:avLst/>
          </a:prstGeom>
          <a:noFill/>
        </p:spPr>
        <p:txBody>
          <a:bodyPr wrap="none" rtlCol="0">
            <a:spAutoFit/>
          </a:bodyPr>
          <a:lstStyle/>
          <a:p>
            <a:pPr marL="342900" indent="-342900">
              <a:buFont typeface="Courier New" panose="02070309020205020404" pitchFamily="49" charset="0"/>
              <a:buChar char="o"/>
            </a:pPr>
            <a:r>
              <a:rPr lang="en-US" dirty="0"/>
              <a:t>Trend </a:t>
            </a:r>
          </a:p>
          <a:p>
            <a:pPr marL="342900" indent="-342900">
              <a:buFont typeface="Courier New" panose="02070309020205020404" pitchFamily="49" charset="0"/>
              <a:buChar char="o"/>
            </a:pPr>
            <a:r>
              <a:rPr lang="en-US" dirty="0"/>
              <a:t>Irregularity </a:t>
            </a:r>
          </a:p>
          <a:p>
            <a:endParaRPr lang="en-NL" dirty="0"/>
          </a:p>
        </p:txBody>
      </p:sp>
      <p:sp>
        <p:nvSpPr>
          <p:cNvPr id="19" name="TextBox 18">
            <a:extLst>
              <a:ext uri="{FF2B5EF4-FFF2-40B4-BE49-F238E27FC236}">
                <a16:creationId xmlns:a16="http://schemas.microsoft.com/office/drawing/2014/main" id="{DD2B6BEE-1F9C-428B-97EB-81A5407FEA6E}"/>
              </a:ext>
            </a:extLst>
          </p:cNvPr>
          <p:cNvSpPr txBox="1"/>
          <p:nvPr/>
        </p:nvSpPr>
        <p:spPr>
          <a:xfrm>
            <a:off x="7120991" y="5192889"/>
            <a:ext cx="2771913" cy="646331"/>
          </a:xfrm>
          <a:prstGeom prst="rect">
            <a:avLst/>
          </a:prstGeom>
          <a:noFill/>
        </p:spPr>
        <p:txBody>
          <a:bodyPr wrap="none" rtlCol="0">
            <a:spAutoFit/>
          </a:bodyPr>
          <a:lstStyle/>
          <a:p>
            <a:r>
              <a:rPr lang="en-US" dirty="0"/>
              <a:t>Total usage of 3 meters</a:t>
            </a:r>
          </a:p>
          <a:p>
            <a:r>
              <a:rPr lang="en-US" dirty="0"/>
              <a:t>Per month over year</a:t>
            </a:r>
            <a:endParaRPr lang="en-NL" dirty="0"/>
          </a:p>
        </p:txBody>
      </p:sp>
      <p:pic>
        <p:nvPicPr>
          <p:cNvPr id="20" name="Picture 19" descr="A close up of text on a black background&#10;&#10;Description automatically generated">
            <a:extLst>
              <a:ext uri="{FF2B5EF4-FFF2-40B4-BE49-F238E27FC236}">
                <a16:creationId xmlns:a16="http://schemas.microsoft.com/office/drawing/2014/main" id="{FAC62481-BEFA-4B21-A40A-8871C687C3A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76638" y="4105934"/>
            <a:ext cx="487766" cy="446109"/>
          </a:xfrm>
          <a:prstGeom prst="rect">
            <a:avLst/>
          </a:prstGeom>
        </p:spPr>
      </p:pic>
    </p:spTree>
    <p:extLst>
      <p:ext uri="{BB962C8B-B14F-4D97-AF65-F5344CB8AC3E}">
        <p14:creationId xmlns:p14="http://schemas.microsoft.com/office/powerpoint/2010/main" val="2293861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lose up of a logo&#10;&#10;Description automatically generated">
            <a:extLst>
              <a:ext uri="{FF2B5EF4-FFF2-40B4-BE49-F238E27FC236}">
                <a16:creationId xmlns:a16="http://schemas.microsoft.com/office/drawing/2014/main" id="{CE158E57-BB0E-4997-B6EC-EC0F3CF552CA}"/>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15938"/>
          <a:stretch/>
        </p:blipFill>
        <p:spPr>
          <a:xfrm>
            <a:off x="5219466" y="2249884"/>
            <a:ext cx="6824610" cy="4364581"/>
          </a:xfrm>
          <a:prstGeom prst="rect">
            <a:avLst/>
          </a:prstGeom>
        </p:spPr>
      </p:pic>
      <p:sp>
        <p:nvSpPr>
          <p:cNvPr id="4" name="Slide Number Placeholder 3">
            <a:extLst>
              <a:ext uri="{FF2B5EF4-FFF2-40B4-BE49-F238E27FC236}">
                <a16:creationId xmlns:a16="http://schemas.microsoft.com/office/drawing/2014/main" id="{68D44C46-FA7C-458C-B051-F283A1F5E07A}"/>
              </a:ext>
            </a:extLst>
          </p:cNvPr>
          <p:cNvSpPr>
            <a:spLocks noGrp="1"/>
          </p:cNvSpPr>
          <p:nvPr>
            <p:ph type="sldNum" sz="quarter" idx="12"/>
          </p:nvPr>
        </p:nvSpPr>
        <p:spPr/>
        <p:txBody>
          <a:bodyPr/>
          <a:lstStyle/>
          <a:p>
            <a:fld id="{F5BFBF38-B02F-4422-8C37-83426731B5FF}" type="slidenum">
              <a:rPr lang="en-NL" smtClean="0"/>
              <a:t>4</a:t>
            </a:fld>
            <a:endParaRPr lang="en-NL"/>
          </a:p>
        </p:txBody>
      </p:sp>
      <p:pic>
        <p:nvPicPr>
          <p:cNvPr id="9" name="Picture 8" descr="A close up of text on a black background&#10;&#10;Description automatically generated">
            <a:extLst>
              <a:ext uri="{FF2B5EF4-FFF2-40B4-BE49-F238E27FC236}">
                <a16:creationId xmlns:a16="http://schemas.microsoft.com/office/drawing/2014/main" id="{D072173C-04A5-4C00-BCE1-F573856FE8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29353" y="4243249"/>
            <a:ext cx="391769" cy="358311"/>
          </a:xfrm>
          <a:prstGeom prst="rect">
            <a:avLst/>
          </a:prstGeom>
        </p:spPr>
      </p:pic>
      <p:sp>
        <p:nvSpPr>
          <p:cNvPr id="11" name="TextBox 10">
            <a:extLst>
              <a:ext uri="{FF2B5EF4-FFF2-40B4-BE49-F238E27FC236}">
                <a16:creationId xmlns:a16="http://schemas.microsoft.com/office/drawing/2014/main" id="{13CCDFA4-2CF4-4FAC-BF4D-A56811165F72}"/>
              </a:ext>
            </a:extLst>
          </p:cNvPr>
          <p:cNvSpPr txBox="1"/>
          <p:nvPr/>
        </p:nvSpPr>
        <p:spPr>
          <a:xfrm>
            <a:off x="566442" y="1975386"/>
            <a:ext cx="3981919" cy="1200329"/>
          </a:xfrm>
          <a:prstGeom prst="rect">
            <a:avLst/>
          </a:prstGeom>
          <a:noFill/>
        </p:spPr>
        <p:txBody>
          <a:bodyPr wrap="square" rtlCol="0">
            <a:spAutoFit/>
          </a:bodyPr>
          <a:lstStyle/>
          <a:p>
            <a:pPr marL="285750" indent="-285750">
              <a:buFont typeface="Wingdings" panose="05000000000000000000" pitchFamily="2" charset="2"/>
              <a:buChar char="q"/>
            </a:pPr>
            <a:r>
              <a:rPr lang="en-US" sz="2400" dirty="0"/>
              <a:t>Low engagement</a:t>
            </a:r>
          </a:p>
          <a:p>
            <a:pPr marL="285750" indent="-285750">
              <a:buFont typeface="Wingdings" panose="05000000000000000000" pitchFamily="2" charset="2"/>
              <a:buChar char="q"/>
            </a:pPr>
            <a:r>
              <a:rPr lang="en-US" sz="2400" dirty="0"/>
              <a:t>Set-up Warning system</a:t>
            </a:r>
          </a:p>
          <a:p>
            <a:endParaRPr lang="en-NL" sz="2400" dirty="0"/>
          </a:p>
        </p:txBody>
      </p:sp>
      <p:sp>
        <p:nvSpPr>
          <p:cNvPr id="12" name="TextBox 11">
            <a:extLst>
              <a:ext uri="{FF2B5EF4-FFF2-40B4-BE49-F238E27FC236}">
                <a16:creationId xmlns:a16="http://schemas.microsoft.com/office/drawing/2014/main" id="{880D2C09-8ECE-43C3-A801-E1C1439555C2}"/>
              </a:ext>
            </a:extLst>
          </p:cNvPr>
          <p:cNvSpPr txBox="1"/>
          <p:nvPr/>
        </p:nvSpPr>
        <p:spPr>
          <a:xfrm>
            <a:off x="3316816" y="351655"/>
            <a:ext cx="5656333" cy="800219"/>
          </a:xfrm>
          <a:custGeom>
            <a:avLst/>
            <a:gdLst>
              <a:gd name="connsiteX0" fmla="*/ 0 w 5656333"/>
              <a:gd name="connsiteY0" fmla="*/ 0 h 800219"/>
              <a:gd name="connsiteX1" fmla="*/ 5656333 w 5656333"/>
              <a:gd name="connsiteY1" fmla="*/ 0 h 800219"/>
              <a:gd name="connsiteX2" fmla="*/ 5656333 w 5656333"/>
              <a:gd name="connsiteY2" fmla="*/ 800219 h 800219"/>
              <a:gd name="connsiteX3" fmla="*/ 0 w 5656333"/>
              <a:gd name="connsiteY3" fmla="*/ 800219 h 800219"/>
              <a:gd name="connsiteX4" fmla="*/ 0 w 5656333"/>
              <a:gd name="connsiteY4" fmla="*/ 0 h 800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6333" h="800219" extrusionOk="0">
                <a:moveTo>
                  <a:pt x="0" y="0"/>
                </a:moveTo>
                <a:cubicBezTo>
                  <a:pt x="2297509" y="-71740"/>
                  <a:pt x="2916223" y="49960"/>
                  <a:pt x="5656333" y="0"/>
                </a:cubicBezTo>
                <a:cubicBezTo>
                  <a:pt x="5646669" y="306596"/>
                  <a:pt x="5701087" y="477212"/>
                  <a:pt x="5656333" y="800219"/>
                </a:cubicBezTo>
                <a:cubicBezTo>
                  <a:pt x="3929692" y="810814"/>
                  <a:pt x="713131" y="938197"/>
                  <a:pt x="0" y="800219"/>
                </a:cubicBezTo>
                <a:cubicBezTo>
                  <a:pt x="-40432" y="454915"/>
                  <a:pt x="41863" y="244092"/>
                  <a:pt x="0" y="0"/>
                </a:cubicBezTo>
                <a:close/>
              </a:path>
            </a:pathLst>
          </a:custGeom>
          <a:noFill/>
          <a:ln w="57150">
            <a:solidFill>
              <a:srgbClr val="F1B809"/>
            </a:solidFill>
            <a:prstDash val="lgDashDot"/>
            <a:extLst>
              <a:ext uri="{C807C97D-BFC1-408E-A445-0C87EB9F89A2}">
                <ask:lineSketchStyleProps xmlns:ask="http://schemas.microsoft.com/office/drawing/2018/sketchyshapes" sd="165859247">
                  <a:prstGeom prst="rect">
                    <a:avLst/>
                  </a:prstGeom>
                  <ask:type>
                    <ask:lineSketchCurved/>
                  </ask:type>
                </ask:lineSketchStyleProps>
              </a:ext>
            </a:extLst>
          </a:ln>
        </p:spPr>
        <p:txBody>
          <a:bodyPr wrap="square" rtlCol="0">
            <a:spAutoFit/>
          </a:bodyPr>
          <a:lstStyle/>
          <a:p>
            <a:pPr algn="ctr"/>
            <a:r>
              <a:rPr lang="en-US" dirty="0">
                <a:solidFill>
                  <a:srgbClr val="F1B809"/>
                </a:solidFill>
              </a:rPr>
              <a:t>ISSUE 1</a:t>
            </a:r>
          </a:p>
          <a:p>
            <a:pPr algn="ctr"/>
            <a:r>
              <a:rPr lang="en-US" sz="2800" b="1" dirty="0"/>
              <a:t>Irregular Usage </a:t>
            </a:r>
          </a:p>
        </p:txBody>
      </p:sp>
      <p:pic>
        <p:nvPicPr>
          <p:cNvPr id="16" name="Picture 15">
            <a:extLst>
              <a:ext uri="{FF2B5EF4-FFF2-40B4-BE49-F238E27FC236}">
                <a16:creationId xmlns:a16="http://schemas.microsoft.com/office/drawing/2014/main" id="{630C7727-6761-4AA2-A987-EBD4057C7EB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0224" y="3192928"/>
            <a:ext cx="4650654" cy="3162066"/>
          </a:xfrm>
          <a:prstGeom prst="rect">
            <a:avLst/>
          </a:prstGeom>
        </p:spPr>
      </p:pic>
      <p:pic>
        <p:nvPicPr>
          <p:cNvPr id="8" name="Picture 7" descr="A close up of text on a black background&#10;&#10;Description automatically generated">
            <a:extLst>
              <a:ext uri="{FF2B5EF4-FFF2-40B4-BE49-F238E27FC236}">
                <a16:creationId xmlns:a16="http://schemas.microsoft.com/office/drawing/2014/main" id="{8F9F8E25-63FF-46E8-B684-A4C9FF1A73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0105" y="4243249"/>
            <a:ext cx="261212" cy="238904"/>
          </a:xfrm>
          <a:prstGeom prst="rect">
            <a:avLst/>
          </a:prstGeom>
        </p:spPr>
      </p:pic>
      <p:sp>
        <p:nvSpPr>
          <p:cNvPr id="2" name="TextBox 1">
            <a:extLst>
              <a:ext uri="{FF2B5EF4-FFF2-40B4-BE49-F238E27FC236}">
                <a16:creationId xmlns:a16="http://schemas.microsoft.com/office/drawing/2014/main" id="{A07D1252-B0A6-4854-8823-8B0C8EAA88E5}"/>
              </a:ext>
            </a:extLst>
          </p:cNvPr>
          <p:cNvSpPr txBox="1"/>
          <p:nvPr/>
        </p:nvSpPr>
        <p:spPr>
          <a:xfrm>
            <a:off x="1514015" y="6372207"/>
            <a:ext cx="2323072" cy="307777"/>
          </a:xfrm>
          <a:prstGeom prst="rect">
            <a:avLst/>
          </a:prstGeom>
          <a:noFill/>
        </p:spPr>
        <p:txBody>
          <a:bodyPr wrap="none" rtlCol="0">
            <a:spAutoFit/>
          </a:bodyPr>
          <a:lstStyle/>
          <a:p>
            <a:r>
              <a:rPr lang="en-US" sz="1400" dirty="0"/>
              <a:t>Aug 2008 per sub meters</a:t>
            </a:r>
            <a:endParaRPr lang="en-NL" sz="1400" dirty="0"/>
          </a:p>
        </p:txBody>
      </p:sp>
    </p:spTree>
    <p:extLst>
      <p:ext uri="{BB962C8B-B14F-4D97-AF65-F5344CB8AC3E}">
        <p14:creationId xmlns:p14="http://schemas.microsoft.com/office/powerpoint/2010/main" val="2418507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539D6-A2D7-4A25-B3AB-BF8ED5DF7E3C}"/>
              </a:ext>
            </a:extLst>
          </p:cNvPr>
          <p:cNvSpPr>
            <a:spLocks noGrp="1"/>
          </p:cNvSpPr>
          <p:nvPr>
            <p:ph type="title"/>
          </p:nvPr>
        </p:nvSpPr>
        <p:spPr/>
        <p:txBody>
          <a:bodyPr/>
          <a:lstStyle/>
          <a:p>
            <a:r>
              <a:rPr lang="en-US" dirty="0"/>
              <a:t>Kitchen</a:t>
            </a:r>
            <a:endParaRPr lang="en-NL" dirty="0"/>
          </a:p>
        </p:txBody>
      </p:sp>
      <p:sp>
        <p:nvSpPr>
          <p:cNvPr id="7" name="Slide Number Placeholder 6">
            <a:extLst>
              <a:ext uri="{FF2B5EF4-FFF2-40B4-BE49-F238E27FC236}">
                <a16:creationId xmlns:a16="http://schemas.microsoft.com/office/drawing/2014/main" id="{18A6B38B-A283-4BB6-8D0A-54C5E5AE8E4F}"/>
              </a:ext>
            </a:extLst>
          </p:cNvPr>
          <p:cNvSpPr>
            <a:spLocks noGrp="1"/>
          </p:cNvSpPr>
          <p:nvPr>
            <p:ph type="sldNum" sz="quarter" idx="12"/>
          </p:nvPr>
        </p:nvSpPr>
        <p:spPr/>
        <p:txBody>
          <a:bodyPr/>
          <a:lstStyle/>
          <a:p>
            <a:fld id="{F5BFBF38-B02F-4422-8C37-83426731B5FF}" type="slidenum">
              <a:rPr lang="en-NL" smtClean="0"/>
              <a:t>5</a:t>
            </a:fld>
            <a:endParaRPr lang="en-NL"/>
          </a:p>
        </p:txBody>
      </p:sp>
      <p:pic>
        <p:nvPicPr>
          <p:cNvPr id="10" name="Picture 9" descr="A close up of a device&#10;&#10;Description automatically generated">
            <a:extLst>
              <a:ext uri="{FF2B5EF4-FFF2-40B4-BE49-F238E27FC236}">
                <a16:creationId xmlns:a16="http://schemas.microsoft.com/office/drawing/2014/main" id="{C0DE1BCA-1CC0-4DFB-9918-2AEAEC5E33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20348" y="1233903"/>
            <a:ext cx="7922104" cy="5386385"/>
          </a:xfrm>
          <a:prstGeom prst="rect">
            <a:avLst/>
          </a:prstGeom>
        </p:spPr>
      </p:pic>
      <p:graphicFrame>
        <p:nvGraphicFramePr>
          <p:cNvPr id="11" name="Object 10">
            <a:extLst>
              <a:ext uri="{FF2B5EF4-FFF2-40B4-BE49-F238E27FC236}">
                <a16:creationId xmlns:a16="http://schemas.microsoft.com/office/drawing/2014/main" id="{FB2ECF36-9927-45D4-BF55-AA62ED492A14}"/>
              </a:ext>
            </a:extLst>
          </p:cNvPr>
          <p:cNvGraphicFramePr>
            <a:graphicFrameLocks noChangeAspect="1"/>
          </p:cNvGraphicFramePr>
          <p:nvPr>
            <p:extLst>
              <p:ext uri="{D42A27DB-BD31-4B8C-83A1-F6EECF244321}">
                <p14:modId xmlns:p14="http://schemas.microsoft.com/office/powerpoint/2010/main" val="22063462"/>
              </p:ext>
            </p:extLst>
          </p:nvPr>
        </p:nvGraphicFramePr>
        <p:xfrm>
          <a:off x="849548" y="2155092"/>
          <a:ext cx="1785649" cy="1273908"/>
        </p:xfrm>
        <a:graphic>
          <a:graphicData uri="http://schemas.openxmlformats.org/presentationml/2006/ole">
            <mc:AlternateContent xmlns:mc="http://schemas.openxmlformats.org/markup-compatibility/2006">
              <mc:Choice xmlns:v="urn:schemas-microsoft-com:vml" Requires="v">
                <p:oleObj spid="_x0000_s2050" name="Worksheet" r:id="rId5" imgW="1041496" imgH="742921" progId="Excel.Sheet.12">
                  <p:embed/>
                </p:oleObj>
              </mc:Choice>
              <mc:Fallback>
                <p:oleObj name="Worksheet" r:id="rId5" imgW="1041496" imgH="742921" progId="Excel.Sheet.12">
                  <p:embed/>
                  <p:pic>
                    <p:nvPicPr>
                      <p:cNvPr id="11" name="Object 10">
                        <a:extLst>
                          <a:ext uri="{FF2B5EF4-FFF2-40B4-BE49-F238E27FC236}">
                            <a16:creationId xmlns:a16="http://schemas.microsoft.com/office/drawing/2014/main" id="{FB2ECF36-9927-45D4-BF55-AA62ED492A14}"/>
                          </a:ext>
                        </a:extLst>
                      </p:cNvPr>
                      <p:cNvPicPr/>
                      <p:nvPr/>
                    </p:nvPicPr>
                    <p:blipFill>
                      <a:blip r:embed="rId6"/>
                      <a:stretch>
                        <a:fillRect/>
                      </a:stretch>
                    </p:blipFill>
                    <p:spPr>
                      <a:xfrm>
                        <a:off x="849548" y="2155092"/>
                        <a:ext cx="1785649" cy="1273908"/>
                      </a:xfrm>
                      <a:prstGeom prst="rect">
                        <a:avLst/>
                      </a:prstGeom>
                    </p:spPr>
                  </p:pic>
                </p:oleObj>
              </mc:Fallback>
            </mc:AlternateContent>
          </a:graphicData>
        </a:graphic>
      </p:graphicFrame>
      <p:sp>
        <p:nvSpPr>
          <p:cNvPr id="12" name="TextBox 11">
            <a:extLst>
              <a:ext uri="{FF2B5EF4-FFF2-40B4-BE49-F238E27FC236}">
                <a16:creationId xmlns:a16="http://schemas.microsoft.com/office/drawing/2014/main" id="{28C9F4D4-B6FC-46FC-BC90-854E7926A6F1}"/>
              </a:ext>
            </a:extLst>
          </p:cNvPr>
          <p:cNvSpPr txBox="1"/>
          <p:nvPr/>
        </p:nvSpPr>
        <p:spPr>
          <a:xfrm>
            <a:off x="578431" y="3519043"/>
            <a:ext cx="2327881" cy="646331"/>
          </a:xfrm>
          <a:prstGeom prst="rect">
            <a:avLst/>
          </a:prstGeom>
          <a:noFill/>
        </p:spPr>
        <p:txBody>
          <a:bodyPr wrap="none" rtlCol="0">
            <a:spAutoFit/>
          </a:bodyPr>
          <a:lstStyle/>
          <a:p>
            <a:r>
              <a:rPr lang="en-US" dirty="0"/>
              <a:t>Decrease of Usage</a:t>
            </a:r>
          </a:p>
          <a:p>
            <a:endParaRPr lang="en-US" dirty="0"/>
          </a:p>
        </p:txBody>
      </p:sp>
      <p:pic>
        <p:nvPicPr>
          <p:cNvPr id="13" name="Picture 12" descr="A close up of text on a black background&#10;&#10;Description automatically generated">
            <a:extLst>
              <a:ext uri="{FF2B5EF4-FFF2-40B4-BE49-F238E27FC236}">
                <a16:creationId xmlns:a16="http://schemas.microsoft.com/office/drawing/2014/main" id="{C22A6D17-2E18-409A-961B-15656CE675D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21778" y="4358421"/>
            <a:ext cx="487766" cy="446109"/>
          </a:xfrm>
          <a:prstGeom prst="rect">
            <a:avLst/>
          </a:prstGeom>
        </p:spPr>
      </p:pic>
      <p:sp>
        <p:nvSpPr>
          <p:cNvPr id="14" name="TextBox 13">
            <a:extLst>
              <a:ext uri="{FF2B5EF4-FFF2-40B4-BE49-F238E27FC236}">
                <a16:creationId xmlns:a16="http://schemas.microsoft.com/office/drawing/2014/main" id="{1012CE62-917B-4079-A0A4-0572D67514DA}"/>
              </a:ext>
            </a:extLst>
          </p:cNvPr>
          <p:cNvSpPr txBox="1"/>
          <p:nvPr/>
        </p:nvSpPr>
        <p:spPr>
          <a:xfrm>
            <a:off x="647363" y="5668419"/>
            <a:ext cx="2459328" cy="646331"/>
          </a:xfrm>
          <a:prstGeom prst="rect">
            <a:avLst/>
          </a:prstGeom>
          <a:noFill/>
        </p:spPr>
        <p:txBody>
          <a:bodyPr wrap="none" rtlCol="0">
            <a:spAutoFit/>
          </a:bodyPr>
          <a:lstStyle/>
          <a:p>
            <a:r>
              <a:rPr lang="en-US" dirty="0"/>
              <a:t>Kitchen usage </a:t>
            </a:r>
          </a:p>
          <a:p>
            <a:r>
              <a:rPr lang="en-US" dirty="0"/>
              <a:t>Per month over year</a:t>
            </a:r>
            <a:endParaRPr lang="en-NL" dirty="0"/>
          </a:p>
        </p:txBody>
      </p:sp>
    </p:spTree>
    <p:extLst>
      <p:ext uri="{BB962C8B-B14F-4D97-AF65-F5344CB8AC3E}">
        <p14:creationId xmlns:p14="http://schemas.microsoft.com/office/powerpoint/2010/main" val="4207594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539D6-A2D7-4A25-B3AB-BF8ED5DF7E3C}"/>
              </a:ext>
            </a:extLst>
          </p:cNvPr>
          <p:cNvSpPr>
            <a:spLocks noGrp="1"/>
          </p:cNvSpPr>
          <p:nvPr>
            <p:ph type="title"/>
          </p:nvPr>
        </p:nvSpPr>
        <p:spPr/>
        <p:txBody>
          <a:bodyPr/>
          <a:lstStyle/>
          <a:p>
            <a:r>
              <a:rPr lang="en-US" dirty="0"/>
              <a:t>Laundry + Fridge</a:t>
            </a:r>
            <a:endParaRPr lang="en-NL" dirty="0"/>
          </a:p>
        </p:txBody>
      </p:sp>
      <p:sp>
        <p:nvSpPr>
          <p:cNvPr id="7" name="Slide Number Placeholder 6">
            <a:extLst>
              <a:ext uri="{FF2B5EF4-FFF2-40B4-BE49-F238E27FC236}">
                <a16:creationId xmlns:a16="http://schemas.microsoft.com/office/drawing/2014/main" id="{963CB9E6-05D7-4473-8F4D-0E1FCAF6C399}"/>
              </a:ext>
            </a:extLst>
          </p:cNvPr>
          <p:cNvSpPr>
            <a:spLocks noGrp="1"/>
          </p:cNvSpPr>
          <p:nvPr>
            <p:ph type="sldNum" sz="quarter" idx="12"/>
          </p:nvPr>
        </p:nvSpPr>
        <p:spPr/>
        <p:txBody>
          <a:bodyPr/>
          <a:lstStyle/>
          <a:p>
            <a:fld id="{F5BFBF38-B02F-4422-8C37-83426731B5FF}" type="slidenum">
              <a:rPr lang="en-NL" smtClean="0"/>
              <a:t>6</a:t>
            </a:fld>
            <a:endParaRPr lang="en-NL"/>
          </a:p>
        </p:txBody>
      </p:sp>
      <p:pic>
        <p:nvPicPr>
          <p:cNvPr id="12" name="Content Placeholder 11" descr="A screenshot of a computer&#10;&#10;Description automatically generated">
            <a:extLst>
              <a:ext uri="{FF2B5EF4-FFF2-40B4-BE49-F238E27FC236}">
                <a16:creationId xmlns:a16="http://schemas.microsoft.com/office/drawing/2014/main" id="{326F15CC-9D7D-47FD-8674-87FAE96489D0}"/>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292808" y="1226289"/>
            <a:ext cx="7955121" cy="5408834"/>
          </a:xfrm>
          <a:ln>
            <a:solidFill>
              <a:srgbClr val="F1B809"/>
            </a:solidFill>
          </a:ln>
        </p:spPr>
      </p:pic>
      <p:graphicFrame>
        <p:nvGraphicFramePr>
          <p:cNvPr id="13" name="Object 12">
            <a:extLst>
              <a:ext uri="{FF2B5EF4-FFF2-40B4-BE49-F238E27FC236}">
                <a16:creationId xmlns:a16="http://schemas.microsoft.com/office/drawing/2014/main" id="{D4C9031E-F67E-42BC-9487-3CE0F6927877}"/>
              </a:ext>
            </a:extLst>
          </p:cNvPr>
          <p:cNvGraphicFramePr>
            <a:graphicFrameLocks noChangeAspect="1"/>
          </p:cNvGraphicFramePr>
          <p:nvPr>
            <p:extLst>
              <p:ext uri="{D42A27DB-BD31-4B8C-83A1-F6EECF244321}">
                <p14:modId xmlns:p14="http://schemas.microsoft.com/office/powerpoint/2010/main" val="1671309400"/>
              </p:ext>
            </p:extLst>
          </p:nvPr>
        </p:nvGraphicFramePr>
        <p:xfrm>
          <a:off x="784925" y="1985468"/>
          <a:ext cx="1820690" cy="1298907"/>
        </p:xfrm>
        <a:graphic>
          <a:graphicData uri="http://schemas.openxmlformats.org/presentationml/2006/ole">
            <mc:AlternateContent xmlns:mc="http://schemas.openxmlformats.org/markup-compatibility/2006">
              <mc:Choice xmlns:v="urn:schemas-microsoft-com:vml" Requires="v">
                <p:oleObj spid="_x0000_s3074" name="Worksheet" r:id="rId5" imgW="1041496" imgH="742921" progId="Excel.Sheet.12">
                  <p:embed/>
                </p:oleObj>
              </mc:Choice>
              <mc:Fallback>
                <p:oleObj name="Worksheet" r:id="rId5" imgW="1041496" imgH="742921" progId="Excel.Sheet.12">
                  <p:embed/>
                  <p:pic>
                    <p:nvPicPr>
                      <p:cNvPr id="13" name="Object 12">
                        <a:extLst>
                          <a:ext uri="{FF2B5EF4-FFF2-40B4-BE49-F238E27FC236}">
                            <a16:creationId xmlns:a16="http://schemas.microsoft.com/office/drawing/2014/main" id="{D4C9031E-F67E-42BC-9487-3CE0F6927877}"/>
                          </a:ext>
                        </a:extLst>
                      </p:cNvPr>
                      <p:cNvPicPr/>
                      <p:nvPr/>
                    </p:nvPicPr>
                    <p:blipFill>
                      <a:blip r:embed="rId6"/>
                      <a:stretch>
                        <a:fillRect/>
                      </a:stretch>
                    </p:blipFill>
                    <p:spPr>
                      <a:xfrm>
                        <a:off x="784925" y="1985468"/>
                        <a:ext cx="1820690" cy="1298907"/>
                      </a:xfrm>
                      <a:prstGeom prst="rect">
                        <a:avLst/>
                      </a:prstGeom>
                    </p:spPr>
                  </p:pic>
                </p:oleObj>
              </mc:Fallback>
            </mc:AlternateContent>
          </a:graphicData>
        </a:graphic>
      </p:graphicFrame>
      <p:sp>
        <p:nvSpPr>
          <p:cNvPr id="14" name="TextBox 13">
            <a:extLst>
              <a:ext uri="{FF2B5EF4-FFF2-40B4-BE49-F238E27FC236}">
                <a16:creationId xmlns:a16="http://schemas.microsoft.com/office/drawing/2014/main" id="{D3B1FA4F-0495-492A-B1CA-5E30C8910582}"/>
              </a:ext>
            </a:extLst>
          </p:cNvPr>
          <p:cNvSpPr txBox="1"/>
          <p:nvPr/>
        </p:nvSpPr>
        <p:spPr>
          <a:xfrm>
            <a:off x="621330" y="3416595"/>
            <a:ext cx="2327881" cy="646331"/>
          </a:xfrm>
          <a:prstGeom prst="rect">
            <a:avLst/>
          </a:prstGeom>
          <a:noFill/>
        </p:spPr>
        <p:txBody>
          <a:bodyPr wrap="none" rtlCol="0">
            <a:spAutoFit/>
          </a:bodyPr>
          <a:lstStyle/>
          <a:p>
            <a:r>
              <a:rPr lang="en-US" dirty="0"/>
              <a:t>Decrease of Usage</a:t>
            </a:r>
          </a:p>
          <a:p>
            <a:endParaRPr lang="en-US" dirty="0"/>
          </a:p>
        </p:txBody>
      </p:sp>
      <p:sp>
        <p:nvSpPr>
          <p:cNvPr id="15" name="TextBox 14">
            <a:extLst>
              <a:ext uri="{FF2B5EF4-FFF2-40B4-BE49-F238E27FC236}">
                <a16:creationId xmlns:a16="http://schemas.microsoft.com/office/drawing/2014/main" id="{A254FA53-B78E-4F8E-9A50-84611EC911FF}"/>
              </a:ext>
            </a:extLst>
          </p:cNvPr>
          <p:cNvSpPr txBox="1"/>
          <p:nvPr/>
        </p:nvSpPr>
        <p:spPr>
          <a:xfrm>
            <a:off x="555606" y="5711793"/>
            <a:ext cx="2459328" cy="646331"/>
          </a:xfrm>
          <a:prstGeom prst="rect">
            <a:avLst/>
          </a:prstGeom>
          <a:noFill/>
        </p:spPr>
        <p:txBody>
          <a:bodyPr wrap="none" rtlCol="0">
            <a:spAutoFit/>
          </a:bodyPr>
          <a:lstStyle/>
          <a:p>
            <a:r>
              <a:rPr lang="en-US" dirty="0"/>
              <a:t>Laundry usage </a:t>
            </a:r>
          </a:p>
          <a:p>
            <a:r>
              <a:rPr lang="en-US" dirty="0"/>
              <a:t>Per month over year</a:t>
            </a:r>
            <a:endParaRPr lang="en-NL" dirty="0"/>
          </a:p>
        </p:txBody>
      </p:sp>
    </p:spTree>
    <p:extLst>
      <p:ext uri="{BB962C8B-B14F-4D97-AF65-F5344CB8AC3E}">
        <p14:creationId xmlns:p14="http://schemas.microsoft.com/office/powerpoint/2010/main" val="2766855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9D15D-0340-4916-9E10-CBB2E0101281}"/>
              </a:ext>
            </a:extLst>
          </p:cNvPr>
          <p:cNvSpPr>
            <a:spLocks noGrp="1"/>
          </p:cNvSpPr>
          <p:nvPr>
            <p:ph type="title"/>
          </p:nvPr>
        </p:nvSpPr>
        <p:spPr>
          <a:xfrm>
            <a:off x="6645136" y="2358889"/>
            <a:ext cx="3707404" cy="1400530"/>
          </a:xfrm>
        </p:spPr>
        <p:txBody>
          <a:bodyPr/>
          <a:lstStyle/>
          <a:p>
            <a:r>
              <a:rPr lang="en-US" sz="3200" dirty="0"/>
              <a:t>Sub- meter</a:t>
            </a:r>
            <a:br>
              <a:rPr lang="en-US" sz="3200" dirty="0"/>
            </a:br>
            <a:r>
              <a:rPr lang="en-US" sz="3200" dirty="0"/>
              <a:t>Optimization</a:t>
            </a:r>
            <a:r>
              <a:rPr lang="en-US" dirty="0"/>
              <a:t>	</a:t>
            </a:r>
            <a:endParaRPr lang="en-NL" dirty="0"/>
          </a:p>
        </p:txBody>
      </p:sp>
      <p:sp>
        <p:nvSpPr>
          <p:cNvPr id="3" name="Content Placeholder 2">
            <a:extLst>
              <a:ext uri="{FF2B5EF4-FFF2-40B4-BE49-F238E27FC236}">
                <a16:creationId xmlns:a16="http://schemas.microsoft.com/office/drawing/2014/main" id="{0697DB93-689A-4525-9FDB-393D3163D97D}"/>
              </a:ext>
            </a:extLst>
          </p:cNvPr>
          <p:cNvSpPr>
            <a:spLocks noGrp="1"/>
          </p:cNvSpPr>
          <p:nvPr>
            <p:ph idx="1"/>
          </p:nvPr>
        </p:nvSpPr>
        <p:spPr>
          <a:xfrm>
            <a:off x="7582237" y="4046018"/>
            <a:ext cx="4426345" cy="2694649"/>
          </a:xfrm>
        </p:spPr>
        <p:txBody>
          <a:bodyPr/>
          <a:lstStyle/>
          <a:p>
            <a:pPr>
              <a:buFont typeface="Wingdings" panose="05000000000000000000" pitchFamily="2" charset="2"/>
              <a:buChar char="q"/>
            </a:pPr>
            <a:r>
              <a:rPr lang="en-US" dirty="0"/>
              <a:t>Re-organizing</a:t>
            </a:r>
          </a:p>
          <a:p>
            <a:pPr lvl="1">
              <a:buFont typeface="Wingdings" panose="05000000000000000000" pitchFamily="2" charset="2"/>
              <a:buChar char="q"/>
            </a:pPr>
            <a:r>
              <a:rPr lang="en-US" dirty="0"/>
              <a:t>Per room/ area</a:t>
            </a:r>
          </a:p>
          <a:p>
            <a:pPr lvl="1">
              <a:buFont typeface="Wingdings" panose="05000000000000000000" pitchFamily="2" charset="2"/>
              <a:buChar char="q"/>
            </a:pPr>
            <a:r>
              <a:rPr lang="en-US" dirty="0"/>
              <a:t>Per function </a:t>
            </a:r>
          </a:p>
          <a:p>
            <a:pPr marL="400050">
              <a:buFont typeface="Wingdings" panose="05000000000000000000" pitchFamily="2" charset="2"/>
              <a:buChar char="q"/>
            </a:pPr>
            <a:r>
              <a:rPr lang="en-US" dirty="0"/>
              <a:t>Smart plugs</a:t>
            </a:r>
          </a:p>
          <a:p>
            <a:pPr lvl="1"/>
            <a:endParaRPr lang="en-NL" dirty="0"/>
          </a:p>
        </p:txBody>
      </p:sp>
      <p:sp>
        <p:nvSpPr>
          <p:cNvPr id="4" name="Slide Number Placeholder 3">
            <a:extLst>
              <a:ext uri="{FF2B5EF4-FFF2-40B4-BE49-F238E27FC236}">
                <a16:creationId xmlns:a16="http://schemas.microsoft.com/office/drawing/2014/main" id="{439312BA-42C5-47FE-8DBB-B93981C7E5CF}"/>
              </a:ext>
            </a:extLst>
          </p:cNvPr>
          <p:cNvSpPr>
            <a:spLocks noGrp="1"/>
          </p:cNvSpPr>
          <p:nvPr>
            <p:ph type="sldNum" sz="quarter" idx="12"/>
          </p:nvPr>
        </p:nvSpPr>
        <p:spPr/>
        <p:txBody>
          <a:bodyPr/>
          <a:lstStyle/>
          <a:p>
            <a:fld id="{F5BFBF38-B02F-4422-8C37-83426731B5FF}" type="slidenum">
              <a:rPr lang="en-NL" smtClean="0"/>
              <a:t>7</a:t>
            </a:fld>
            <a:endParaRPr lang="en-NL"/>
          </a:p>
        </p:txBody>
      </p:sp>
      <p:pic>
        <p:nvPicPr>
          <p:cNvPr id="10" name="Picture 9" descr="A picture containing sitting, table, food, remote&#10;&#10;Description automatically generated">
            <a:extLst>
              <a:ext uri="{FF2B5EF4-FFF2-40B4-BE49-F238E27FC236}">
                <a16:creationId xmlns:a16="http://schemas.microsoft.com/office/drawing/2014/main" id="{B438FEE1-37F2-43CA-89EA-D0DA86021D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037" y="2635400"/>
            <a:ext cx="7215924" cy="4358419"/>
          </a:xfrm>
          <a:prstGeom prst="rect">
            <a:avLst/>
          </a:prstGeom>
        </p:spPr>
      </p:pic>
      <p:sp>
        <p:nvSpPr>
          <p:cNvPr id="11" name="TextBox 10">
            <a:extLst>
              <a:ext uri="{FF2B5EF4-FFF2-40B4-BE49-F238E27FC236}">
                <a16:creationId xmlns:a16="http://schemas.microsoft.com/office/drawing/2014/main" id="{5DDB813F-FEC7-48AD-B782-F639971A7BE6}"/>
              </a:ext>
            </a:extLst>
          </p:cNvPr>
          <p:cNvSpPr txBox="1"/>
          <p:nvPr/>
        </p:nvSpPr>
        <p:spPr>
          <a:xfrm>
            <a:off x="3312882" y="679572"/>
            <a:ext cx="5566235" cy="800219"/>
          </a:xfrm>
          <a:custGeom>
            <a:avLst/>
            <a:gdLst>
              <a:gd name="connsiteX0" fmla="*/ 0 w 5566235"/>
              <a:gd name="connsiteY0" fmla="*/ 0 h 800219"/>
              <a:gd name="connsiteX1" fmla="*/ 5566235 w 5566235"/>
              <a:gd name="connsiteY1" fmla="*/ 0 h 800219"/>
              <a:gd name="connsiteX2" fmla="*/ 5566235 w 5566235"/>
              <a:gd name="connsiteY2" fmla="*/ 800219 h 800219"/>
              <a:gd name="connsiteX3" fmla="*/ 0 w 5566235"/>
              <a:gd name="connsiteY3" fmla="*/ 800219 h 800219"/>
              <a:gd name="connsiteX4" fmla="*/ 0 w 5566235"/>
              <a:gd name="connsiteY4" fmla="*/ 0 h 800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66235" h="800219" extrusionOk="0">
                <a:moveTo>
                  <a:pt x="0" y="0"/>
                </a:moveTo>
                <a:cubicBezTo>
                  <a:pt x="2546730" y="-71740"/>
                  <a:pt x="3082452" y="49960"/>
                  <a:pt x="5566235" y="0"/>
                </a:cubicBezTo>
                <a:cubicBezTo>
                  <a:pt x="5556571" y="306596"/>
                  <a:pt x="5610989" y="477212"/>
                  <a:pt x="5566235" y="800219"/>
                </a:cubicBezTo>
                <a:cubicBezTo>
                  <a:pt x="4159066" y="810814"/>
                  <a:pt x="1654034" y="938197"/>
                  <a:pt x="0" y="800219"/>
                </a:cubicBezTo>
                <a:cubicBezTo>
                  <a:pt x="-40432" y="454915"/>
                  <a:pt x="41863" y="244092"/>
                  <a:pt x="0" y="0"/>
                </a:cubicBezTo>
                <a:close/>
              </a:path>
            </a:pathLst>
          </a:custGeom>
          <a:noFill/>
          <a:ln w="57150">
            <a:solidFill>
              <a:srgbClr val="F1B809"/>
            </a:solidFill>
            <a:prstDash val="lgDashDot"/>
            <a:extLst>
              <a:ext uri="{C807C97D-BFC1-408E-A445-0C87EB9F89A2}">
                <ask:lineSketchStyleProps xmlns:ask="http://schemas.microsoft.com/office/drawing/2018/sketchyshapes" sd="165859247">
                  <a:prstGeom prst="rect">
                    <a:avLst/>
                  </a:prstGeom>
                  <ask:type>
                    <ask:lineSketchCurved/>
                  </ask:type>
                </ask:lineSketchStyleProps>
              </a:ext>
            </a:extLst>
          </a:ln>
        </p:spPr>
        <p:txBody>
          <a:bodyPr wrap="square" rtlCol="0">
            <a:spAutoFit/>
          </a:bodyPr>
          <a:lstStyle/>
          <a:p>
            <a:pPr algn="ctr"/>
            <a:r>
              <a:rPr lang="en-US" dirty="0">
                <a:solidFill>
                  <a:srgbClr val="F1B809"/>
                </a:solidFill>
              </a:rPr>
              <a:t>ISSUE 2 </a:t>
            </a:r>
          </a:p>
          <a:p>
            <a:pPr algn="ctr"/>
            <a:r>
              <a:rPr lang="en-US" sz="2800" b="1" dirty="0">
                <a:latin typeface="+mj-lt"/>
              </a:rPr>
              <a:t>Fridge in Laundry room</a:t>
            </a:r>
            <a:endParaRPr lang="en-NL" sz="2800" b="1" dirty="0">
              <a:latin typeface="+mj-lt"/>
            </a:endParaRPr>
          </a:p>
        </p:txBody>
      </p:sp>
    </p:spTree>
    <p:extLst>
      <p:ext uri="{BB962C8B-B14F-4D97-AF65-F5344CB8AC3E}">
        <p14:creationId xmlns:p14="http://schemas.microsoft.com/office/powerpoint/2010/main" val="279651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539D6-A2D7-4A25-B3AB-BF8ED5DF7E3C}"/>
              </a:ext>
            </a:extLst>
          </p:cNvPr>
          <p:cNvSpPr>
            <a:spLocks noGrp="1"/>
          </p:cNvSpPr>
          <p:nvPr>
            <p:ph type="title"/>
          </p:nvPr>
        </p:nvSpPr>
        <p:spPr/>
        <p:txBody>
          <a:bodyPr/>
          <a:lstStyle/>
          <a:p>
            <a:r>
              <a:rPr lang="en-US" dirty="0"/>
              <a:t>Temperature control</a:t>
            </a:r>
            <a:endParaRPr lang="en-NL" dirty="0"/>
          </a:p>
        </p:txBody>
      </p:sp>
      <p:sp>
        <p:nvSpPr>
          <p:cNvPr id="7" name="Slide Number Placeholder 6">
            <a:extLst>
              <a:ext uri="{FF2B5EF4-FFF2-40B4-BE49-F238E27FC236}">
                <a16:creationId xmlns:a16="http://schemas.microsoft.com/office/drawing/2014/main" id="{4D143941-1E07-4051-B862-408182E44BF5}"/>
              </a:ext>
            </a:extLst>
          </p:cNvPr>
          <p:cNvSpPr>
            <a:spLocks noGrp="1"/>
          </p:cNvSpPr>
          <p:nvPr>
            <p:ph type="sldNum" sz="quarter" idx="12"/>
          </p:nvPr>
        </p:nvSpPr>
        <p:spPr/>
        <p:txBody>
          <a:bodyPr/>
          <a:lstStyle/>
          <a:p>
            <a:fld id="{F5BFBF38-B02F-4422-8C37-83426731B5FF}" type="slidenum">
              <a:rPr lang="en-NL" smtClean="0"/>
              <a:t>8</a:t>
            </a:fld>
            <a:endParaRPr lang="en-NL"/>
          </a:p>
        </p:txBody>
      </p:sp>
      <p:pic>
        <p:nvPicPr>
          <p:cNvPr id="12" name="Content Placeholder 11" descr="A close up of a organ&#10;&#10;Description automatically generated">
            <a:extLst>
              <a:ext uri="{FF2B5EF4-FFF2-40B4-BE49-F238E27FC236}">
                <a16:creationId xmlns:a16="http://schemas.microsoft.com/office/drawing/2014/main" id="{512553E8-689B-48E1-A422-8E0C4D48D0F3}"/>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446259" y="1339099"/>
            <a:ext cx="7861141" cy="5344936"/>
          </a:xfrm>
        </p:spPr>
      </p:pic>
      <p:graphicFrame>
        <p:nvGraphicFramePr>
          <p:cNvPr id="13" name="Object 12">
            <a:extLst>
              <a:ext uri="{FF2B5EF4-FFF2-40B4-BE49-F238E27FC236}">
                <a16:creationId xmlns:a16="http://schemas.microsoft.com/office/drawing/2014/main" id="{8C98F2A7-EC6B-463D-A8DE-E3F761A48411}"/>
              </a:ext>
            </a:extLst>
          </p:cNvPr>
          <p:cNvGraphicFramePr>
            <a:graphicFrameLocks noChangeAspect="1"/>
          </p:cNvGraphicFramePr>
          <p:nvPr>
            <p:extLst>
              <p:ext uri="{D42A27DB-BD31-4B8C-83A1-F6EECF244321}">
                <p14:modId xmlns:p14="http://schemas.microsoft.com/office/powerpoint/2010/main" val="1917259199"/>
              </p:ext>
            </p:extLst>
          </p:nvPr>
        </p:nvGraphicFramePr>
        <p:xfrm>
          <a:off x="765034" y="1853248"/>
          <a:ext cx="1830052" cy="1305586"/>
        </p:xfrm>
        <a:graphic>
          <a:graphicData uri="http://schemas.openxmlformats.org/presentationml/2006/ole">
            <mc:AlternateContent xmlns:mc="http://schemas.openxmlformats.org/markup-compatibility/2006">
              <mc:Choice xmlns:v="urn:schemas-microsoft-com:vml" Requires="v">
                <p:oleObj spid="_x0000_s4098" name="Worksheet" r:id="rId5" imgW="1041496" imgH="742921" progId="Excel.Sheet.12">
                  <p:embed/>
                </p:oleObj>
              </mc:Choice>
              <mc:Fallback>
                <p:oleObj name="Worksheet" r:id="rId5" imgW="1041496" imgH="742921" progId="Excel.Sheet.12">
                  <p:embed/>
                  <p:pic>
                    <p:nvPicPr>
                      <p:cNvPr id="13" name="Object 12">
                        <a:extLst>
                          <a:ext uri="{FF2B5EF4-FFF2-40B4-BE49-F238E27FC236}">
                            <a16:creationId xmlns:a16="http://schemas.microsoft.com/office/drawing/2014/main" id="{8C98F2A7-EC6B-463D-A8DE-E3F761A48411}"/>
                          </a:ext>
                        </a:extLst>
                      </p:cNvPr>
                      <p:cNvPicPr/>
                      <p:nvPr/>
                    </p:nvPicPr>
                    <p:blipFill>
                      <a:blip r:embed="rId6"/>
                      <a:stretch>
                        <a:fillRect/>
                      </a:stretch>
                    </p:blipFill>
                    <p:spPr>
                      <a:xfrm>
                        <a:off x="765034" y="1853248"/>
                        <a:ext cx="1830052" cy="1305586"/>
                      </a:xfrm>
                      <a:prstGeom prst="rect">
                        <a:avLst/>
                      </a:prstGeom>
                    </p:spPr>
                  </p:pic>
                </p:oleObj>
              </mc:Fallback>
            </mc:AlternateContent>
          </a:graphicData>
        </a:graphic>
      </p:graphicFrame>
      <p:sp>
        <p:nvSpPr>
          <p:cNvPr id="14" name="TextBox 13">
            <a:extLst>
              <a:ext uri="{FF2B5EF4-FFF2-40B4-BE49-F238E27FC236}">
                <a16:creationId xmlns:a16="http://schemas.microsoft.com/office/drawing/2014/main" id="{E456DABF-D025-4A67-AA5F-F9AA751785B2}"/>
              </a:ext>
            </a:extLst>
          </p:cNvPr>
          <p:cNvSpPr txBox="1"/>
          <p:nvPr/>
        </p:nvSpPr>
        <p:spPr>
          <a:xfrm>
            <a:off x="445062" y="3238427"/>
            <a:ext cx="2199641" cy="923330"/>
          </a:xfrm>
          <a:prstGeom prst="rect">
            <a:avLst/>
          </a:prstGeom>
          <a:noFill/>
        </p:spPr>
        <p:txBody>
          <a:bodyPr wrap="none" rtlCol="0">
            <a:spAutoFit/>
          </a:bodyPr>
          <a:lstStyle/>
          <a:p>
            <a:r>
              <a:rPr lang="en-US" dirty="0"/>
              <a:t>Increase of Usage</a:t>
            </a:r>
          </a:p>
          <a:p>
            <a:r>
              <a:rPr lang="en-US" dirty="0"/>
              <a:t>Main Usage </a:t>
            </a:r>
          </a:p>
          <a:p>
            <a:endParaRPr lang="en-US" dirty="0"/>
          </a:p>
        </p:txBody>
      </p:sp>
      <p:sp>
        <p:nvSpPr>
          <p:cNvPr id="15" name="TextBox 14">
            <a:extLst>
              <a:ext uri="{FF2B5EF4-FFF2-40B4-BE49-F238E27FC236}">
                <a16:creationId xmlns:a16="http://schemas.microsoft.com/office/drawing/2014/main" id="{41B7AC81-4C04-4887-BEC3-D63B1DBC1142}"/>
              </a:ext>
            </a:extLst>
          </p:cNvPr>
          <p:cNvSpPr txBox="1"/>
          <p:nvPr/>
        </p:nvSpPr>
        <p:spPr>
          <a:xfrm>
            <a:off x="151767" y="5854536"/>
            <a:ext cx="3294492" cy="646331"/>
          </a:xfrm>
          <a:prstGeom prst="rect">
            <a:avLst/>
          </a:prstGeom>
          <a:noFill/>
        </p:spPr>
        <p:txBody>
          <a:bodyPr wrap="none" rtlCol="0">
            <a:spAutoFit/>
          </a:bodyPr>
          <a:lstStyle/>
          <a:p>
            <a:r>
              <a:rPr lang="en-US" dirty="0"/>
              <a:t>Temperature control usage </a:t>
            </a:r>
          </a:p>
          <a:p>
            <a:r>
              <a:rPr lang="en-US" dirty="0"/>
              <a:t>Per month over year</a:t>
            </a:r>
            <a:endParaRPr lang="en-NL" dirty="0"/>
          </a:p>
        </p:txBody>
      </p:sp>
    </p:spTree>
    <p:extLst>
      <p:ext uri="{BB962C8B-B14F-4D97-AF65-F5344CB8AC3E}">
        <p14:creationId xmlns:p14="http://schemas.microsoft.com/office/powerpoint/2010/main" val="2025680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D43495-9A87-4103-89BB-866582C74325}"/>
              </a:ext>
            </a:extLst>
          </p:cNvPr>
          <p:cNvSpPr>
            <a:spLocks noGrp="1"/>
          </p:cNvSpPr>
          <p:nvPr>
            <p:ph idx="1"/>
          </p:nvPr>
        </p:nvSpPr>
        <p:spPr>
          <a:xfrm>
            <a:off x="200308" y="2174649"/>
            <a:ext cx="4023733" cy="542503"/>
          </a:xfrm>
        </p:spPr>
        <p:txBody>
          <a:bodyPr>
            <a:normAutofit/>
          </a:bodyPr>
          <a:lstStyle/>
          <a:p>
            <a:pPr>
              <a:buFont typeface="Wingdings" panose="05000000000000000000" pitchFamily="2" charset="2"/>
              <a:buChar char="q"/>
            </a:pPr>
            <a:r>
              <a:rPr lang="en-US" dirty="0"/>
              <a:t>French Electricity Scheme</a:t>
            </a:r>
            <a:endParaRPr lang="en-NL" dirty="0"/>
          </a:p>
        </p:txBody>
      </p:sp>
      <p:sp>
        <p:nvSpPr>
          <p:cNvPr id="4" name="Slide Number Placeholder 3">
            <a:extLst>
              <a:ext uri="{FF2B5EF4-FFF2-40B4-BE49-F238E27FC236}">
                <a16:creationId xmlns:a16="http://schemas.microsoft.com/office/drawing/2014/main" id="{B88B86AB-7DB4-42FB-B5D3-0D85A099E384}"/>
              </a:ext>
            </a:extLst>
          </p:cNvPr>
          <p:cNvSpPr>
            <a:spLocks noGrp="1"/>
          </p:cNvSpPr>
          <p:nvPr>
            <p:ph type="sldNum" sz="quarter" idx="12"/>
          </p:nvPr>
        </p:nvSpPr>
        <p:spPr/>
        <p:txBody>
          <a:bodyPr/>
          <a:lstStyle/>
          <a:p>
            <a:fld id="{F5BFBF38-B02F-4422-8C37-83426731B5FF}" type="slidenum">
              <a:rPr lang="en-NL" smtClean="0"/>
              <a:t>9</a:t>
            </a:fld>
            <a:endParaRPr lang="en-NL"/>
          </a:p>
        </p:txBody>
      </p:sp>
      <p:pic>
        <p:nvPicPr>
          <p:cNvPr id="5" name="Picture 4">
            <a:extLst>
              <a:ext uri="{FF2B5EF4-FFF2-40B4-BE49-F238E27FC236}">
                <a16:creationId xmlns:a16="http://schemas.microsoft.com/office/drawing/2014/main" id="{E87FCCAE-128D-4EEF-9244-DDE5E6B72686}"/>
              </a:ext>
            </a:extLst>
          </p:cNvPr>
          <p:cNvPicPr>
            <a:picLocks noChangeAspect="1"/>
          </p:cNvPicPr>
          <p:nvPr/>
        </p:nvPicPr>
        <p:blipFill>
          <a:blip r:embed="rId3"/>
          <a:stretch>
            <a:fillRect/>
          </a:stretch>
        </p:blipFill>
        <p:spPr>
          <a:xfrm>
            <a:off x="348673" y="2717152"/>
            <a:ext cx="4870512" cy="3642214"/>
          </a:xfrm>
          <a:prstGeom prst="rect">
            <a:avLst/>
          </a:prstGeom>
        </p:spPr>
      </p:pic>
      <p:sp>
        <p:nvSpPr>
          <p:cNvPr id="6" name="Title 5">
            <a:extLst>
              <a:ext uri="{FF2B5EF4-FFF2-40B4-BE49-F238E27FC236}">
                <a16:creationId xmlns:a16="http://schemas.microsoft.com/office/drawing/2014/main" id="{C41BE3EA-8BD1-4E60-BDC4-993D54D8B7EB}"/>
              </a:ext>
            </a:extLst>
          </p:cNvPr>
          <p:cNvSpPr txBox="1">
            <a:spLocks noGrp="1"/>
          </p:cNvSpPr>
          <p:nvPr>
            <p:ph type="title"/>
          </p:nvPr>
        </p:nvSpPr>
        <p:spPr>
          <a:xfrm>
            <a:off x="3203196" y="588525"/>
            <a:ext cx="5657583" cy="800219"/>
          </a:xfrm>
          <a:custGeom>
            <a:avLst/>
            <a:gdLst>
              <a:gd name="connsiteX0" fmla="*/ 0 w 5657583"/>
              <a:gd name="connsiteY0" fmla="*/ 0 h 800219"/>
              <a:gd name="connsiteX1" fmla="*/ 5657583 w 5657583"/>
              <a:gd name="connsiteY1" fmla="*/ 0 h 800219"/>
              <a:gd name="connsiteX2" fmla="*/ 5657583 w 5657583"/>
              <a:gd name="connsiteY2" fmla="*/ 800219 h 800219"/>
              <a:gd name="connsiteX3" fmla="*/ 0 w 5657583"/>
              <a:gd name="connsiteY3" fmla="*/ 800219 h 800219"/>
              <a:gd name="connsiteX4" fmla="*/ 0 w 5657583"/>
              <a:gd name="connsiteY4" fmla="*/ 0 h 800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7583" h="800219" extrusionOk="0">
                <a:moveTo>
                  <a:pt x="0" y="0"/>
                </a:moveTo>
                <a:cubicBezTo>
                  <a:pt x="1429134" y="-71740"/>
                  <a:pt x="4775382" y="49960"/>
                  <a:pt x="5657583" y="0"/>
                </a:cubicBezTo>
                <a:cubicBezTo>
                  <a:pt x="5647919" y="306596"/>
                  <a:pt x="5702337" y="477212"/>
                  <a:pt x="5657583" y="800219"/>
                </a:cubicBezTo>
                <a:cubicBezTo>
                  <a:pt x="4822317" y="810814"/>
                  <a:pt x="1070756" y="938197"/>
                  <a:pt x="0" y="800219"/>
                </a:cubicBezTo>
                <a:cubicBezTo>
                  <a:pt x="-40432" y="454915"/>
                  <a:pt x="41863" y="244092"/>
                  <a:pt x="0" y="0"/>
                </a:cubicBezTo>
                <a:close/>
              </a:path>
            </a:pathLst>
          </a:custGeom>
          <a:noFill/>
          <a:ln w="57150">
            <a:solidFill>
              <a:srgbClr val="F1B809"/>
            </a:solidFill>
            <a:prstDash val="lgDashDot"/>
            <a:extLst>
              <a:ext uri="{C807C97D-BFC1-408E-A445-0C87EB9F89A2}">
                <ask:lineSketchStyleProps xmlns:ask="http://schemas.microsoft.com/office/drawing/2018/sketchyshapes" sd="165859247">
                  <a:prstGeom prst="rect">
                    <a:avLst/>
                  </a:prstGeom>
                  <ask:type>
                    <ask:lineSketchCurved/>
                  </ask:type>
                </ask:lineSketchStyleProps>
              </a:ext>
            </a:extLst>
          </a:ln>
        </p:spPr>
        <p:txBody>
          <a:bodyPr wrap="square" rtlCol="0">
            <a:spAutoFit/>
          </a:bodyPr>
          <a:lstStyle/>
          <a:p>
            <a:pPr algn="ctr"/>
            <a:r>
              <a:rPr lang="en-US" sz="1800" dirty="0">
                <a:solidFill>
                  <a:srgbClr val="F1B809"/>
                </a:solidFill>
              </a:rPr>
              <a:t>ISSUE 3 </a:t>
            </a:r>
          </a:p>
          <a:p>
            <a:pPr algn="ctr"/>
            <a:r>
              <a:rPr lang="en-US" sz="2800" b="1" dirty="0">
                <a:solidFill>
                  <a:schemeClr val="tx1"/>
                </a:solidFill>
                <a:latin typeface="+mj-lt"/>
              </a:rPr>
              <a:t>Heating in peak hours</a:t>
            </a:r>
            <a:endParaRPr lang="en-NL" sz="2800" b="1" dirty="0">
              <a:solidFill>
                <a:schemeClr val="tx1"/>
              </a:solidFill>
              <a:latin typeface="+mj-lt"/>
            </a:endParaRPr>
          </a:p>
        </p:txBody>
      </p:sp>
      <p:pic>
        <p:nvPicPr>
          <p:cNvPr id="8" name="Picture 7" descr="A picture containing fence&#10;&#10;Description automatically generated">
            <a:extLst>
              <a:ext uri="{FF2B5EF4-FFF2-40B4-BE49-F238E27FC236}">
                <a16:creationId xmlns:a16="http://schemas.microsoft.com/office/drawing/2014/main" id="{36D87C78-DE03-472D-A237-F2E598F69C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15235" y="2169812"/>
            <a:ext cx="6460272" cy="4392459"/>
          </a:xfrm>
          <a:prstGeom prst="rect">
            <a:avLst/>
          </a:prstGeom>
        </p:spPr>
      </p:pic>
      <p:sp>
        <p:nvSpPr>
          <p:cNvPr id="2" name="TextBox 1">
            <a:extLst>
              <a:ext uri="{FF2B5EF4-FFF2-40B4-BE49-F238E27FC236}">
                <a16:creationId xmlns:a16="http://schemas.microsoft.com/office/drawing/2014/main" id="{BB83C869-66DC-4DAF-9CEA-7B0115CF3475}"/>
              </a:ext>
            </a:extLst>
          </p:cNvPr>
          <p:cNvSpPr txBox="1"/>
          <p:nvPr/>
        </p:nvSpPr>
        <p:spPr>
          <a:xfrm>
            <a:off x="9793646" y="1388744"/>
            <a:ext cx="1955985" cy="1477328"/>
          </a:xfrm>
          <a:prstGeom prst="rect">
            <a:avLst/>
          </a:prstGeom>
          <a:noFill/>
        </p:spPr>
        <p:txBody>
          <a:bodyPr wrap="none" rtlCol="0">
            <a:spAutoFit/>
          </a:bodyPr>
          <a:lstStyle/>
          <a:p>
            <a:r>
              <a:rPr lang="en-US" sz="5400" dirty="0">
                <a:solidFill>
                  <a:schemeClr val="accent1">
                    <a:lumMod val="60000"/>
                    <a:lumOff val="40000"/>
                  </a:schemeClr>
                </a:solidFill>
              </a:rPr>
              <a:t>30%</a:t>
            </a:r>
          </a:p>
          <a:p>
            <a:r>
              <a:rPr lang="en-US" dirty="0">
                <a:solidFill>
                  <a:schemeClr val="bg1"/>
                </a:solidFill>
              </a:rPr>
              <a:t>More expensive</a:t>
            </a:r>
          </a:p>
          <a:p>
            <a:r>
              <a:rPr lang="en-US" dirty="0">
                <a:solidFill>
                  <a:schemeClr val="bg1"/>
                </a:solidFill>
              </a:rPr>
              <a:t>at peak hour</a:t>
            </a:r>
            <a:endParaRPr lang="en-NL" dirty="0">
              <a:solidFill>
                <a:schemeClr val="bg1"/>
              </a:solidFill>
            </a:endParaRPr>
          </a:p>
        </p:txBody>
      </p:sp>
      <p:sp>
        <p:nvSpPr>
          <p:cNvPr id="9" name="TextBox 8">
            <a:extLst>
              <a:ext uri="{FF2B5EF4-FFF2-40B4-BE49-F238E27FC236}">
                <a16:creationId xmlns:a16="http://schemas.microsoft.com/office/drawing/2014/main" id="{AA7A49A8-A58B-42F0-ADC3-ACE5D259D29A}"/>
              </a:ext>
            </a:extLst>
          </p:cNvPr>
          <p:cNvSpPr txBox="1"/>
          <p:nvPr/>
        </p:nvSpPr>
        <p:spPr>
          <a:xfrm>
            <a:off x="6981101" y="6556355"/>
            <a:ext cx="5129694" cy="276999"/>
          </a:xfrm>
          <a:prstGeom prst="rect">
            <a:avLst/>
          </a:prstGeom>
          <a:noFill/>
        </p:spPr>
        <p:txBody>
          <a:bodyPr wrap="square" rtlCol="0">
            <a:spAutoFit/>
          </a:bodyPr>
          <a:lstStyle/>
          <a:p>
            <a:r>
              <a:rPr lang="en-US" sz="1200" dirty="0"/>
              <a:t>Sum of Temp. Control Usage  2007-2009 per hour</a:t>
            </a:r>
            <a:endParaRPr lang="en-NL" sz="1200" dirty="0"/>
          </a:p>
        </p:txBody>
      </p:sp>
    </p:spTree>
    <p:extLst>
      <p:ext uri="{BB962C8B-B14F-4D97-AF65-F5344CB8AC3E}">
        <p14:creationId xmlns:p14="http://schemas.microsoft.com/office/powerpoint/2010/main" val="23440657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ta theme">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Data theme" id="{2DC9C02F-F3C6-43BD-8361-EEDD6D9CB5CD}" vid="{C9D91E82-6E7C-4FC5-8F73-AB6F0864653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1236</Words>
  <Application>Microsoft Office PowerPoint</Application>
  <PresentationFormat>Widescreen</PresentationFormat>
  <Paragraphs>294</Paragraphs>
  <Slides>27</Slides>
  <Notes>16</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6" baseType="lpstr">
      <vt:lpstr>Arial</vt:lpstr>
      <vt:lpstr>Calibri</vt:lpstr>
      <vt:lpstr>Cambria</vt:lpstr>
      <vt:lpstr>Century Gothic</vt:lpstr>
      <vt:lpstr>Courier New</vt:lpstr>
      <vt:lpstr>Wingdings</vt:lpstr>
      <vt:lpstr>Wingdings 3</vt:lpstr>
      <vt:lpstr>Data theme</vt:lpstr>
      <vt:lpstr>Worksheet</vt:lpstr>
      <vt:lpstr>Power Management Dashboard </vt:lpstr>
      <vt:lpstr>Goals</vt:lpstr>
      <vt:lpstr>Case Study </vt:lpstr>
      <vt:lpstr>PowerPoint Presentation</vt:lpstr>
      <vt:lpstr>Kitchen</vt:lpstr>
      <vt:lpstr>Laundry + Fridge</vt:lpstr>
      <vt:lpstr>Sub- meter Optimization </vt:lpstr>
      <vt:lpstr>Temperature control</vt:lpstr>
      <vt:lpstr>ISSUE 3  Heating in peak hours</vt:lpstr>
      <vt:lpstr>... and more concerns</vt:lpstr>
      <vt:lpstr>Smart home - an investment </vt:lpstr>
      <vt:lpstr>Smart home process </vt:lpstr>
      <vt:lpstr>Data Management</vt:lpstr>
      <vt:lpstr>Smart home dashboard</vt:lpstr>
      <vt:lpstr>PowerPoint Presentation</vt:lpstr>
      <vt:lpstr>Data Analysis &amp;  Power Management products</vt:lpstr>
      <vt:lpstr>Agenda </vt:lpstr>
      <vt:lpstr>Recap </vt:lpstr>
      <vt:lpstr>Requirements</vt:lpstr>
      <vt:lpstr>Generic suggestions</vt:lpstr>
      <vt:lpstr>Solving issues</vt:lpstr>
      <vt:lpstr>Sub meter optimization</vt:lpstr>
      <vt:lpstr>PowerPoint Presentation</vt:lpstr>
      <vt:lpstr>missing values </vt:lpstr>
      <vt:lpstr>Forecasting</vt:lpstr>
      <vt:lpstr>Dashboard</vt:lpstr>
      <vt:lpstr>Lesson learned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Management in Smart Homes</dc:title>
  <dc:creator>hung-ting wu</dc:creator>
  <cp:lastModifiedBy>hung-ting wu</cp:lastModifiedBy>
  <cp:revision>1</cp:revision>
  <dcterms:created xsi:type="dcterms:W3CDTF">2019-12-02T08:59:55Z</dcterms:created>
  <dcterms:modified xsi:type="dcterms:W3CDTF">2019-12-15T21:12:37Z</dcterms:modified>
</cp:coreProperties>
</file>