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04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7A24AD68-089C-4467-A8F3-EA2BBCA6B44E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317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3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AAA073D-A903-47F8-8D16-77642FB0DF1F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08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9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3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9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6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E0D914D-B099-4142-A885-11F276715148}" type="datetimeFigureOut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3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8FA6-7801-43CB-8A7F-D1026FF0D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F723-98CC-45A6-ADEE-CC4F76BF2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5961-95A7-4E8B-965D-656F74A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8876950" cy="891617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93C6-232C-42B5-8B35-B66454CF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1295"/>
            <a:ext cx="10605084" cy="4229437"/>
          </a:xfrm>
        </p:spPr>
        <p:txBody>
          <a:bodyPr>
            <a:normAutofit/>
          </a:bodyPr>
          <a:lstStyle/>
          <a:p>
            <a:r>
              <a:rPr lang="en-US" sz="2400" dirty="0"/>
              <a:t>E-Commerce site for computer parts.</a:t>
            </a:r>
          </a:p>
          <a:p>
            <a:r>
              <a:rPr lang="en-US" sz="2400" dirty="0"/>
              <a:t>Multiple “shopping carts” which we call configurations.</a:t>
            </a:r>
          </a:p>
          <a:p>
            <a:r>
              <a:rPr lang="en-US" sz="2400" dirty="0"/>
              <a:t>Aid in selecting parts for a computer.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01CC9-994F-4947-8452-3003CC3F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3152775"/>
            <a:ext cx="11972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3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5961-95A7-4E8B-965D-656F74A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8876950" cy="891617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93C6-232C-42B5-8B35-B66454CF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600912"/>
            <a:ext cx="10605084" cy="422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used Visual Studio’s built in </a:t>
            </a:r>
            <a:r>
              <a:rPr lang="en-US" sz="2400" dirty="0" err="1"/>
              <a:t>sql</a:t>
            </a:r>
            <a:r>
              <a:rPr lang="en-US" sz="2400" dirty="0"/>
              <a:t> management system.</a:t>
            </a:r>
          </a:p>
          <a:p>
            <a:r>
              <a:rPr lang="en-US" sz="2400" dirty="0"/>
              <a:t>This uses Microsoft’s transact-</a:t>
            </a:r>
            <a:r>
              <a:rPr lang="en-US" sz="2400" dirty="0" err="1"/>
              <a:t>sql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24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5961-95A7-4E8B-965D-656F74A6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8876950" cy="891617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493C6-232C-42B5-8B35-B66454CF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600912"/>
            <a:ext cx="10605084" cy="4229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Quick Summary</a:t>
            </a:r>
          </a:p>
        </p:txBody>
      </p:sp>
    </p:spTree>
    <p:extLst>
      <p:ext uri="{BB962C8B-B14F-4D97-AF65-F5344CB8AC3E}">
        <p14:creationId xmlns:p14="http://schemas.microsoft.com/office/powerpoint/2010/main" val="389292731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294</TotalTime>
  <Words>48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Corbel</vt:lpstr>
      <vt:lpstr>Headlines</vt:lpstr>
      <vt:lpstr>PC Builder</vt:lpstr>
      <vt:lpstr>Quick Summary</vt:lpstr>
      <vt:lpstr>Data backend</vt:lpstr>
      <vt:lpstr>Quick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Builder</dc:title>
  <dc:creator>Daniel Stokes</dc:creator>
  <cp:lastModifiedBy>Daniel Stokes</cp:lastModifiedBy>
  <cp:revision>4</cp:revision>
  <dcterms:created xsi:type="dcterms:W3CDTF">2018-01-04T02:24:43Z</dcterms:created>
  <dcterms:modified xsi:type="dcterms:W3CDTF">2018-01-05T17:45:22Z</dcterms:modified>
</cp:coreProperties>
</file>