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1" r:id="rId4"/>
    <p:sldId id="258" r:id="rId5"/>
    <p:sldId id="260"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14"/>
    <p:restoredTop sz="50000"/>
  </p:normalViewPr>
  <p:slideViewPr>
    <p:cSldViewPr snapToGrid="0" snapToObjects="1">
      <p:cViewPr>
        <p:scale>
          <a:sx n="146" d="100"/>
          <a:sy n="146" d="100"/>
        </p:scale>
        <p:origin x="408"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7EE65-5949-0E4B-A02D-C33E3EFDD5FF}" type="datetimeFigureOut">
              <a:t>12/22/15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83F51-91C4-B545-A0D4-981478E33ABC}" type="slidenum">
              <a:t>‹#›</a:t>
            </a:fld>
            <a:endParaRPr lang="en-US"/>
          </a:p>
        </p:txBody>
      </p:sp>
    </p:spTree>
    <p:extLst>
      <p:ext uri="{BB962C8B-B14F-4D97-AF65-F5344CB8AC3E}">
        <p14:creationId xmlns:p14="http://schemas.microsoft.com/office/powerpoint/2010/main" val="185903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483F51-91C4-B545-A0D4-981478E33ABC}" type="slidenum">
              <a:t>6</a:t>
            </a:fld>
            <a:endParaRPr lang="en-US"/>
          </a:p>
        </p:txBody>
      </p:sp>
    </p:spTree>
    <p:extLst>
      <p:ext uri="{BB962C8B-B14F-4D97-AF65-F5344CB8AC3E}">
        <p14:creationId xmlns:p14="http://schemas.microsoft.com/office/powerpoint/2010/main" val="133829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FCE89026-A00A-614F-AC06-99C951F864D4}" type="datetimeFigureOut">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34951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CE89026-A00A-614F-AC06-99C951F864D4}" type="datetimeFigureOut">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181228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CE89026-A00A-614F-AC06-99C951F864D4}" type="datetimeFigureOut">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132810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CE89026-A00A-614F-AC06-99C951F864D4}" type="datetimeFigureOut">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197480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CE89026-A00A-614F-AC06-99C951F864D4}" type="datetimeFigureOut">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147314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CE89026-A00A-614F-AC06-99C951F864D4}" type="datetimeFigureOut">
              <a:t>12/22/15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173900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CE89026-A00A-614F-AC06-99C951F864D4}" type="datetimeFigureOut">
              <a:t>12/22/15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149861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CE89026-A00A-614F-AC06-99C951F864D4}" type="datetimeFigureOut">
              <a:t>12/22/15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66990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89026-A00A-614F-AC06-99C951F864D4}" type="datetimeFigureOut">
              <a:t>12/22/15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138703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CE89026-A00A-614F-AC06-99C951F864D4}" type="datetimeFigureOut">
              <a:t>12/22/15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1289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CE89026-A00A-614F-AC06-99C951F864D4}" type="datetimeFigureOut">
              <a:t>12/22/15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CE6A6-D597-D144-A728-88310AA6AFDF}" type="slidenum">
              <a:t>‹#›</a:t>
            </a:fld>
            <a:endParaRPr lang="en-US"/>
          </a:p>
        </p:txBody>
      </p:sp>
    </p:spTree>
    <p:extLst>
      <p:ext uri="{BB962C8B-B14F-4D97-AF65-F5344CB8AC3E}">
        <p14:creationId xmlns:p14="http://schemas.microsoft.com/office/powerpoint/2010/main" val="11445225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89026-A00A-614F-AC06-99C951F864D4}" type="datetimeFigureOut">
              <a:t>12/22/15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CE6A6-D597-D144-A728-88310AA6AFDF}" type="slidenum">
              <a:t>‹#›</a:t>
            </a:fld>
            <a:endParaRPr lang="en-US"/>
          </a:p>
        </p:txBody>
      </p:sp>
    </p:spTree>
    <p:extLst>
      <p:ext uri="{BB962C8B-B14F-4D97-AF65-F5344CB8AC3E}">
        <p14:creationId xmlns:p14="http://schemas.microsoft.com/office/powerpoint/2010/main" val="1237379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3080" y="1046482"/>
            <a:ext cx="6744477" cy="923330"/>
          </a:xfrm>
          <a:prstGeom prst="rect">
            <a:avLst/>
          </a:prstGeom>
          <a:noFill/>
        </p:spPr>
        <p:txBody>
          <a:bodyPr wrap="square" rtlCol="0">
            <a:spAutoFit/>
          </a:bodyPr>
          <a:lstStyle/>
          <a:p>
            <a:pPr algn="ctr"/>
            <a:r>
              <a:rPr lang="zh-CN" altLang="en-US" sz="5400"/>
              <a:t>浙江大学软件学院</a:t>
            </a:r>
            <a:endParaRPr lang="en-US" sz="5400"/>
          </a:p>
        </p:txBody>
      </p:sp>
      <p:sp>
        <p:nvSpPr>
          <p:cNvPr id="5" name="TextBox 4"/>
          <p:cNvSpPr txBox="1"/>
          <p:nvPr/>
        </p:nvSpPr>
        <p:spPr>
          <a:xfrm>
            <a:off x="4787958" y="2300990"/>
            <a:ext cx="2934717" cy="461665"/>
          </a:xfrm>
          <a:prstGeom prst="rect">
            <a:avLst/>
          </a:prstGeom>
          <a:noFill/>
        </p:spPr>
        <p:txBody>
          <a:bodyPr wrap="square" rtlCol="0">
            <a:spAutoFit/>
          </a:bodyPr>
          <a:lstStyle/>
          <a:p>
            <a:pPr algn="ctr"/>
            <a:r>
              <a:rPr lang="zh-CN" altLang="en-US" sz="2400"/>
              <a:t>读书报告 代磊</a:t>
            </a:r>
            <a:endParaRPr lang="en-US" sz="2400"/>
          </a:p>
        </p:txBody>
      </p:sp>
      <p:sp>
        <p:nvSpPr>
          <p:cNvPr id="6" name="TextBox 5"/>
          <p:cNvSpPr txBox="1"/>
          <p:nvPr/>
        </p:nvSpPr>
        <p:spPr>
          <a:xfrm>
            <a:off x="3666307" y="3093834"/>
            <a:ext cx="5178021" cy="461665"/>
          </a:xfrm>
          <a:prstGeom prst="rect">
            <a:avLst/>
          </a:prstGeom>
          <a:noFill/>
        </p:spPr>
        <p:txBody>
          <a:bodyPr wrap="none" rtlCol="0">
            <a:spAutoFit/>
          </a:bodyPr>
          <a:lstStyle/>
          <a:p>
            <a:pPr algn="ctr"/>
            <a:r>
              <a:rPr lang="zh-CN" altLang="en-US" sz="2400"/>
              <a:t>通过并行水平集矢量值进行图像处理 </a:t>
            </a:r>
            <a:endParaRPr lang="en-US" sz="2400"/>
          </a:p>
        </p:txBody>
      </p:sp>
      <p:sp>
        <p:nvSpPr>
          <p:cNvPr id="8" name="TextBox 7"/>
          <p:cNvSpPr txBox="1"/>
          <p:nvPr/>
        </p:nvSpPr>
        <p:spPr>
          <a:xfrm>
            <a:off x="5207593" y="4138884"/>
            <a:ext cx="2095445" cy="400110"/>
          </a:xfrm>
          <a:prstGeom prst="rect">
            <a:avLst/>
          </a:prstGeom>
          <a:noFill/>
        </p:spPr>
        <p:txBody>
          <a:bodyPr wrap="none" rtlCol="0">
            <a:spAutoFit/>
          </a:bodyPr>
          <a:lstStyle/>
          <a:p>
            <a:pPr algn="ctr"/>
            <a:r>
              <a:rPr lang="zh-CN" altLang="en-US" sz="2000"/>
              <a:t>指导老师  李启雷</a:t>
            </a:r>
            <a:endParaRPr lang="en-US" sz="2000"/>
          </a:p>
        </p:txBody>
      </p:sp>
    </p:spTree>
    <p:extLst>
      <p:ext uri="{BB962C8B-B14F-4D97-AF65-F5344CB8AC3E}">
        <p14:creationId xmlns:p14="http://schemas.microsoft.com/office/powerpoint/2010/main" val="58821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1480457" y="1215889"/>
            <a:ext cx="9144000" cy="4226968"/>
          </a:xfrm>
        </p:spPr>
        <p:txBody>
          <a:bodyPr>
            <a:normAutofit fontScale="92500" lnSpcReduction="10000"/>
          </a:bodyPr>
          <a:lstStyle/>
          <a:p>
            <a:pPr indent="457200" algn="l">
              <a:lnSpc>
                <a:spcPct val="150000"/>
              </a:lnSpc>
            </a:pPr>
            <a:r>
              <a:rPr lang="zh-CN" altLang="en-US"/>
              <a:t>图像分析的主要目的是对图像感兴趣的目标进行分析处理，而图像分割是提取出这些感兴趣目标的必经步骤，并且是图像分析中关键的一步。随着科技水平的不断发展和日益增长的需要，图像分割对于现代生活越来越具有重要的实用价 值。</a:t>
            </a:r>
          </a:p>
          <a:p>
            <a:pPr indent="457200" algn="l">
              <a:lnSpc>
                <a:spcPct val="150000"/>
              </a:lnSpc>
            </a:pPr>
            <a:r>
              <a:rPr lang="zh-CN" altLang="en-US"/>
              <a:t>目前，有大量的优秀的图像分割算法，其中基于水平集的主动轮廓模型成为 一种广受欢迎的方法，它强调的是设计一个好的能量函数，然后通过最小化这个 能量函数来得到最终目标轮廓的过程，并且其中的曲线用零水平集表示。 </a:t>
            </a:r>
          </a:p>
        </p:txBody>
      </p:sp>
    </p:spTree>
    <p:extLst>
      <p:ext uri="{BB962C8B-B14F-4D97-AF65-F5344CB8AC3E}">
        <p14:creationId xmlns:p14="http://schemas.microsoft.com/office/powerpoint/2010/main" val="70636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5817" y="1564367"/>
            <a:ext cx="7114903" cy="4351338"/>
          </a:xfrm>
        </p:spPr>
        <p:txBody>
          <a:bodyPr/>
          <a:lstStyle/>
          <a:p>
            <a:pPr marL="0" indent="457200">
              <a:lnSpc>
                <a:spcPct val="150000"/>
              </a:lnSpc>
              <a:buNone/>
            </a:pPr>
            <a:r>
              <a:rPr lang="zh-CN" altLang="en-US"/>
              <a:t>本文主要研究的是基于区域型水平集的主动轮廓模型，对水平集的理论基础 和数值计算做了研究，介绍了曲线演化理论，水平集的数值计算推导过程，以及其中的关键理论。</a:t>
            </a:r>
            <a:endParaRPr lang="en-US"/>
          </a:p>
        </p:txBody>
      </p:sp>
    </p:spTree>
    <p:extLst>
      <p:ext uri="{BB962C8B-B14F-4D97-AF65-F5344CB8AC3E}">
        <p14:creationId xmlns:p14="http://schemas.microsoft.com/office/powerpoint/2010/main" val="161593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4818" y="510630"/>
            <a:ext cx="7913914" cy="5376364"/>
          </a:xfrm>
        </p:spPr>
        <p:txBody>
          <a:bodyPr>
            <a:normAutofit/>
          </a:bodyPr>
          <a:lstStyle/>
          <a:p>
            <a:pPr marL="0" indent="457200">
              <a:lnSpc>
                <a:spcPct val="150000"/>
              </a:lnSpc>
              <a:buNone/>
            </a:pPr>
            <a:r>
              <a:rPr lang="zh-CN" altLang="en-US" sz="2400"/>
              <a:t>对图像进行处理时，人们往往对图像中的一部分感趣，我们称这些部分为目标或者前景，而另一部分叫做背景，图像中的目标部分一般对应图像中的具有 特定性质的区域。为了对目标进行准确的分析和识别，需要将这些且标从图像中 提取和分离出来。对提取出来的结果进一步的利用</a:t>
            </a:r>
            <a:r>
              <a:rPr lang="zh-CN" altLang="en-US" sz="2400"/>
              <a:t>。</a:t>
            </a:r>
            <a:r>
              <a:rPr lang="zh-CN" altLang="en-US" sz="2400"/>
              <a:t>就能够得到相应的特征。而图像分割是这样一种技术：它将图像各具特性的区域分离开并且将感趣的目标从图像区域中提取出来。我们这里所指的特性可以是：灰度颜色，纹理等。 </a:t>
            </a:r>
          </a:p>
        </p:txBody>
      </p:sp>
    </p:spTree>
    <p:extLst>
      <p:ext uri="{BB962C8B-B14F-4D97-AF65-F5344CB8AC3E}">
        <p14:creationId xmlns:p14="http://schemas.microsoft.com/office/powerpoint/2010/main" val="1541027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1350" y="1590494"/>
            <a:ext cx="7994468" cy="3260181"/>
          </a:xfrm>
        </p:spPr>
        <p:txBody>
          <a:bodyPr>
            <a:normAutofit lnSpcReduction="10000"/>
          </a:bodyPr>
          <a:lstStyle/>
          <a:p>
            <a:pPr marL="0" indent="457200">
              <a:lnSpc>
                <a:spcPct val="150000"/>
              </a:lnSpc>
              <a:buNone/>
            </a:pPr>
            <a:r>
              <a:rPr lang="zh-CN" altLang="en-US"/>
              <a:t>图像分割是进行图像分析和识别的非常重要的步，原因是很明显的，在图像分析和识别过程中需要目标的分离和特征的提取，这样使的图像抽象成为更容易表达的形式，使图像的分析和识别更有意义。 </a:t>
            </a:r>
            <a:endParaRPr lang="en-US"/>
          </a:p>
        </p:txBody>
      </p:sp>
    </p:spTree>
    <p:extLst>
      <p:ext uri="{BB962C8B-B14F-4D97-AF65-F5344CB8AC3E}">
        <p14:creationId xmlns:p14="http://schemas.microsoft.com/office/powerpoint/2010/main" val="1747844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8099" y="1015729"/>
            <a:ext cx="8784771" cy="4351338"/>
          </a:xfrm>
        </p:spPr>
        <p:txBody>
          <a:bodyPr>
            <a:normAutofit/>
          </a:bodyPr>
          <a:lstStyle/>
          <a:p>
            <a:pPr marL="0" indent="457200">
              <a:lnSpc>
                <a:spcPct val="150000"/>
              </a:lnSpc>
              <a:buNone/>
            </a:pPr>
            <a:r>
              <a:rPr lang="zh-CN" altLang="en-US"/>
              <a:t>随着科技水平的不断发展，图像处理的质量也在不断的提高，并且更加注重图像的变化。对图像处理的一种简单的理解方式就是为了准确的对图像进行人工的或者自动的识别，对图像进行的各种处理咀便改善图像本身的效果。另外的一些想法是为节省内存空间等对图像进行的编解码，压缩等方式。 </a:t>
            </a:r>
            <a:endParaRPr lang="en-US"/>
          </a:p>
        </p:txBody>
      </p:sp>
    </p:spTree>
    <p:extLst>
      <p:ext uri="{BB962C8B-B14F-4D97-AF65-F5344CB8AC3E}">
        <p14:creationId xmlns:p14="http://schemas.microsoft.com/office/powerpoint/2010/main" val="1452888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0051" y="1041854"/>
            <a:ext cx="9255034" cy="4351338"/>
          </a:xfrm>
        </p:spPr>
        <p:txBody>
          <a:bodyPr/>
          <a:lstStyle/>
          <a:p>
            <a:pPr marL="0" indent="457200">
              <a:lnSpc>
                <a:spcPct val="150000"/>
              </a:lnSpc>
              <a:buNone/>
            </a:pPr>
            <a:r>
              <a:rPr lang="zh-CN" altLang="en-US"/>
              <a:t>而在这个图像处理过程中，我们所研究的对象也是有讲究的，并不是对整幅图像，而是图像中对我们一些盛兴趣的区域进行研究。从而获得想要得到的特征或者说图像信息－所以对图像进行分析处理，关键就是要提取出图像中的有效信息。从而指导整个图像的处理。</a:t>
            </a:r>
            <a:endParaRPr lang="en-US"/>
          </a:p>
        </p:txBody>
      </p:sp>
    </p:spTree>
    <p:extLst>
      <p:ext uri="{BB962C8B-B14F-4D97-AF65-F5344CB8AC3E}">
        <p14:creationId xmlns:p14="http://schemas.microsoft.com/office/powerpoint/2010/main" val="1460082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358</Words>
  <Application>Microsoft Macintosh PowerPoint</Application>
  <PresentationFormat>Widescreen</PresentationFormat>
  <Paragraphs>12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宋体</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cp:revision>
  <dcterms:created xsi:type="dcterms:W3CDTF">2015-12-22T13:43:22Z</dcterms:created>
  <dcterms:modified xsi:type="dcterms:W3CDTF">2015-12-22T15:01:08Z</dcterms:modified>
</cp:coreProperties>
</file>