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56CB-83F5-407B-85E2-68EF48BE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66641-FC9E-40A6-9CC3-7B5BF4BE7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E319-D3AE-4501-9EB0-78CD3A17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D166-8213-4AD0-AA88-8956D24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C795-4023-4C74-AE95-66AF3638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850F-07F3-420F-8C6E-133485E7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645B8-4A26-49B4-8A7A-29DA7F2F1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1E48-48EE-4C87-9213-395BA0B4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F7DAC-C3B3-45AA-AD58-8D7C7A7B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E619-8C7C-4CB1-BF90-67AAD209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9E89-B55F-481C-9759-D12F92E5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B6B2-816F-426B-B108-ED28261B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D896-E491-42F7-90B1-BE169162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2FF6-8DA8-4D0A-9E54-F5083754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BB10-5909-47BC-B8EC-05C0A133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D142-79B8-4B9A-A2D3-0EC23B1F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5BEB-A6B6-42A6-AB8C-33026707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A305-8F01-42E5-B18C-51455ABF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C5EE-4A99-44BB-8CD9-3CDAA8B7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B1D3-EF09-42C9-BDFE-E4A8A5F9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140-BE41-461A-A102-1F770E68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382E-D94E-48A5-968F-A9E63131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572F-28C0-4CD1-A658-422D9404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C623-9D0B-449D-9DBB-16E11E1C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D582-2B05-4F52-BA7C-AF841F9A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58D0-FFC7-4A8A-8966-236A8A62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2D68-6AC9-4D05-94E2-BB4D76554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53F2-3B9D-4B71-BAF1-87FE7AF26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289F-DC91-4463-B8CD-136DD9DC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DC6C-F461-433C-A527-DBCCA767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17F38-D507-4611-80BB-6E316731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2A7B-9A12-4447-8536-984C02F1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91DF-29DD-4ED9-8F10-FECE0F07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318F-C1FD-410D-A1F4-806DD0FD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D3CD-1A0D-43FD-9C16-72CDE3AE2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B800C-4460-4CDA-A01A-3828E91A7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EA0BB-D391-4DE5-8F32-91E60EC9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3AC72-5918-48CC-967E-1E49977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A48C5-5D8F-4023-A70B-AE5B5261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5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F3E8-0D5E-4C81-802B-A9E79D99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18B99-537D-48C9-AF2C-CFA33C36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92D1C-5D46-4A8B-8810-F6E6D429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148A9-04B9-40D9-9B20-C2EBC9CF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D42B8-2511-4E14-9E32-8EDBB193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47A1-DDB0-4212-9001-4F10B0F5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837E6-A09B-42F0-B515-7401B3A6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AD53-23C7-4785-A8C9-293493FB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9051-BA15-42FF-B397-90918535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2C34-9BEE-4432-A0B7-102EA9B2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C9003-C97B-4174-ACD5-73D47530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C1F-C221-4C2A-96DA-96D2515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DADD-1180-4EB9-A378-8E111E2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1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F75D-B3DB-4B58-A666-F04FB9E6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23205-E8CA-408F-A631-7F9BE4B5F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C5AA-25F3-442E-8E07-81EE0F88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C3B2A-1546-48E6-851C-8D296602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8E381-68FC-4858-9EFD-1347BFB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0C15-B208-49ED-8040-E359B5A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65565-D8B7-40A2-850B-530DA76D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4A33B-4AEF-4FFA-80E8-611F463F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D324-2AB6-4AF9-9733-D57E182E6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7C04-2494-4248-B3BF-CEDF7DB68F27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D891-3364-41E9-995C-BAC30C801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07ED-66ED-45EA-96DB-A41BD8A7D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CE1E-5D13-440B-A94D-47E1787EA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51947-278C-46D8-889C-606B737F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7B628-715F-44B1-84ED-F479C277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9" y="14552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2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10DECB-28FD-49CF-BE95-73FE7803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2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1F99B-13BE-4F09-B67F-87C0E7B5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90DBA-5BF6-4749-9337-04FDD199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7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D107A-3E36-4C4F-903E-CED2C74B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6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C931D-A4D9-4858-93A0-95DFFB83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2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042BE-0462-4234-8E19-FAB90868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5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5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9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7F118-7A48-4C9D-B953-DD976534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7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7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7B7B7-6A62-436C-90AE-7AECC5DC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18199-B1A8-4845-BB0C-5226880B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4AA0F-C13C-441F-992A-29BAD791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B1988-968E-4025-BD7C-5E45ABC8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4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78961-C315-4FFD-A42E-3A394020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73E7B-EA1D-4DA8-9500-B29EEE2D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1754B-CE06-4D6B-9CA0-6B362798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6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 Khoda</dc:creator>
  <cp:lastModifiedBy>Dushyant Khoda</cp:lastModifiedBy>
  <cp:revision>6</cp:revision>
  <dcterms:created xsi:type="dcterms:W3CDTF">2021-05-10T07:35:41Z</dcterms:created>
  <dcterms:modified xsi:type="dcterms:W3CDTF">2021-05-10T13:52:55Z</dcterms:modified>
</cp:coreProperties>
</file>