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FC3F-F4B7-40F9-9FB8-E4E79B01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C31C-F019-475E-903C-11AB9DC65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3750-3E8C-4925-8181-7EA4C5C7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A57C-6F06-4245-B735-A3C0B3A2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F510-B17C-4A7B-93BD-4F6970D6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9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42C5-5B5D-4179-A926-7CD11CF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E8B39-65ED-40DA-BC15-875E06B0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CD3F-A588-4CBD-8F92-E4D19FE4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D4D4-1AFF-47D1-85EA-75E3EAFB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FD3F-F4D7-4650-B462-295EEE5B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890F3-C385-41E9-94EA-3516CB90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2855E-9D9C-440A-8D53-B7942CF4B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20721-7F11-4B4A-AB85-88F35138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C02B-64A9-4813-9D12-909B73AC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4A4E-4780-4A6E-B617-29BA5128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CBDD-C207-4344-BA64-A67A1A38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1F1F-8B61-418A-8777-2FECE8D2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3671-D3FB-4C59-B0D2-8ADFC09D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78BA-42AA-4E40-9858-E51869BB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8391-DA41-4FD9-AE89-002345B1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BD1E-23DB-40A4-B0F4-DD6868DA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7D85E-E219-486A-86C1-C7C03663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BED5-1D8D-4B67-BF10-EF3C1C2E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194F-0737-4058-B8F3-CF393688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8D8E-1DF1-491B-AD57-896BD274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7632-E240-4A40-9E34-0F11AD1C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A3FB-2E0E-4E92-9ED1-A27CBDE8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42B15-079F-49F0-9862-0667F21F5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D22F-3703-4D6C-BDFA-FCB1D680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EBE2-18B8-4C07-B031-FE3E28A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7E4A-76B4-4DA3-BA81-303CC494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6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0992-9DA5-447E-9070-FD0199C5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6038-71F8-4C4D-AC78-50B0CAA2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FF95-3262-48F3-92F9-5F0457B9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429F5-B0D7-4064-B5E2-C1B058104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CB976-0B31-4D16-A9FA-21BEA8401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6231E-F0CA-4509-B792-197DD9AF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0FB51-11E7-4BDE-9205-6434D156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C714A-5E55-45BA-8E7C-A88C641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4E81-D16B-4659-84BC-F701E2FD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42448-C964-4A3F-BE22-DF331DAD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C6514-73F8-4600-8BCE-8CDEF1F6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B1387-44AA-48BD-9CE1-13652B6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4EF2F-95D1-4F23-AFA8-268F310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6C9-3771-474E-8712-25D3767D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CA5C-BAD2-41FB-921C-C5252E25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1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7A03-CE9C-42C6-96B0-5DB4F6E7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E250-1A41-4878-8606-011F7E0D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84ED7-C310-41C8-8E23-38E51C19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D551F-8CF0-4E1F-86F1-205F2626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FDF13-A0B5-4662-893C-DAD16B62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443E-9811-44C5-86E5-CBCD6278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4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83CA-3287-473C-B0A7-B04C124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536F-8973-46BE-A890-5ED270E1F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5BA7-B354-49ED-B579-188BF434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E1705-5262-4DF8-BE5D-5474FD5B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CDD70-9679-4DBF-BBE6-A0CEC41D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F015-C0CF-4F41-9EA6-249AB557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473AA-51E9-4AED-B6E0-542C0901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6070-1BAF-48CF-B701-2E5EDA95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80DE-EA39-4AD0-A1B1-86ADA8342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E91E-DDFD-4FAC-9655-EF0CAE6B327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788F-05C6-40EE-BF7A-05AB97ACD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5AB8-C276-42EC-BA2D-3AAE7EE4D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614C-98C7-49A8-BF06-9827009C4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ED88FA-31FB-4DF5-8FAA-1E1E1657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4DCC4-2349-4E22-8B82-31583EDC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54626-A042-44A2-9E0F-591CB55D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8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EAC82-9CE0-48B3-B58C-59AB345C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1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B3DC5-DF5B-4B68-A5E8-BB428066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5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E5737-8113-457D-BFA7-9E4E7E6A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2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EC2AA-35A1-4AD8-8D72-2C868076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C585B-4730-4812-8CC1-6BE45716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3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ECA81-5724-404E-A4BA-9653B3C92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"/>
          <a:stretch/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C3718-7E9B-4C03-B15F-602FBB06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7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FF1BA-CD3F-450D-83D7-56D92FDCC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"/>
          <a:stretch/>
        </p:blipFill>
        <p:spPr>
          <a:xfrm>
            <a:off x="13648" y="13646"/>
            <a:ext cx="12192000" cy="67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7CF8B-5A7A-41FC-A226-4FDBA3CA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904A3-ED6B-47A2-BBD8-BF5C9CAD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A26EC-900C-41C2-BE3A-69B6042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315F7-2C84-4226-BF78-E1F184BA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B553B-A98A-4657-83BE-1C6EFB26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22222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Dushyant Khoda</dc:creator>
  <cp:lastModifiedBy>Dushyant Khoda</cp:lastModifiedBy>
  <cp:revision>1</cp:revision>
  <dcterms:created xsi:type="dcterms:W3CDTF">2021-06-10T15:24:17Z</dcterms:created>
  <dcterms:modified xsi:type="dcterms:W3CDTF">2021-06-10T15:34:01Z</dcterms:modified>
</cp:coreProperties>
</file>