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A3C6-B254-4E1D-982C-B5E8830E7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A785-4899-4413-BD4F-F514B258C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651D5-CDC8-44B1-953E-7BC43C9D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B30A-A424-43F7-943A-2D96540F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48FF-C6B1-4221-BEF1-944B65A7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3564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6E4-E97B-4F1F-A8A6-48973CBE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3EBBD-7638-4D66-87CB-2682272C6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E305-C70C-4D64-9652-4B06FAB9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76F6-4274-497F-B6C0-1C1D51A7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357E-49EE-4752-8E90-8DACF5DE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559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DDEBD-E3FE-40B6-982B-8BBB8E082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43307-2AAD-4B02-AB66-F5988B228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2A36-73EF-43A6-AE5F-C79613EB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6623-4C2F-46B8-99F6-ED2593BE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D15F-39C4-4073-B07E-E1657D79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207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4C9F-19FB-44FF-884B-FD76E894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47F7-66A3-429D-8992-76FCE974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8322-0B76-4AD9-B26F-1E3883EB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4A00-F42F-4508-BE0A-034284DD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CA73-8D92-4E09-A531-D46201C1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588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B417-3C6D-4A76-A0F4-B69D2D38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5C652-C249-4917-83B5-1E035274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D124-02CD-4904-8BCA-2C2574AC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4512-40AC-47A4-9E62-79C36D36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D3B5-EDBB-49C2-83CB-F15B103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2033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7165-8A40-4AC9-9010-2E78C72A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9152-4BB6-4B5F-AA0D-D30603E58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89D67-88D0-4374-9722-F37B2CF52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FB77D-6B41-495F-A651-940F8880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6D0EE-D22C-4343-A11D-58FB9201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EB66F-3289-4539-9900-5E7A2685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07422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A95-A5D5-442D-8F98-D82561C1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A44B2-D7CC-4827-80C8-312ECFD0D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00B0-B89D-4708-8C61-393F16A0C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8EEF4-6968-4F20-9854-F69FB1484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7B6E6-E95C-499B-A217-3CFA2C98D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7FB0F-ACE3-4257-BDC3-BBA33E3C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02C14-9ED1-4E7B-9B70-F14D92B2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07A8B-4E4D-44D1-871A-D4BCDD74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2709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EB77-C4A3-48A4-840D-140FEF1B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DC9A0-7282-4B65-A0A3-EDC2A767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8C999-0460-42C7-9B6A-099DA482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38688-1EB3-40F1-BAA9-8FA0BE33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11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4BCCC-6313-4F72-8D64-BC9BE2A0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AF691-D4D3-4D43-81E8-B6F6A636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20E0F-9198-4672-81DD-8F4227C2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2809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D6A3-0374-4B3E-B48E-7FB1C2AA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0998-19A3-4F1A-85B0-CF12CBE9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D7F74-62EA-461B-B843-DCF45C0D7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073BC-4C68-4A30-8F7E-D8C4D448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FE467-A76E-4A57-83C8-5EA732BA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CECF9-7C06-48AF-8C20-852284B5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086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41B4-6A29-46AE-AEAA-4A839110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F9FF7-DD47-4D0D-9FD6-35055A45D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112A2-3D12-45FB-9275-DFE86499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7B5B2-0B52-4025-8D55-8E9C5CE1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922B8-D768-42C6-ADDF-98F85B0A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D78F3-30EC-489C-9399-396AEC15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1903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3AE58-BC5E-44A2-80FB-459269D1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97B5-BE9B-4CF2-84D8-0BDA02F2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0E91-16D9-4799-95AD-BF11DC781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3A8F-4DF0-4F12-8CB5-019CBBD63B65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1A85-9D32-4A97-9AD1-9C00FEEA4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92085-9F9F-4C20-83DE-48B736109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6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944CD2-A92E-41FE-AD88-05924C1ED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890" y="390099"/>
            <a:ext cx="6467901" cy="64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C06E7-496B-4E4C-8B60-495401930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7" y="390099"/>
            <a:ext cx="4914330" cy="30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3214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0BE65-717F-4B79-AB57-253B79C2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59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D7C27-B32F-40EA-87B5-CB43B71E0FA7}"/>
              </a:ext>
            </a:extLst>
          </p:cNvPr>
          <p:cNvSpPr txBox="1"/>
          <p:nvPr/>
        </p:nvSpPr>
        <p:spPr>
          <a:xfrm>
            <a:off x="1308085" y="1722138"/>
            <a:ext cx="933345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/>
              <a:t>PREREQUISTIC </a:t>
            </a:r>
          </a:p>
          <a:p>
            <a:pPr algn="ctr"/>
            <a:r>
              <a:rPr lang="en-US" sz="11500" b="1" dirty="0"/>
              <a:t>OF NODE JS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126893177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5F6B3C-1545-4A20-8567-7A424067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8077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3FFD53-2AA0-4F49-8A72-581F3F4F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937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1DF1C-3DC3-45C8-B628-83A849C1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7194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583340-0C3C-42CF-9090-F582C2D0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118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45AAF3-9791-40EB-A8A7-37877A0F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076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015F30-824E-4FB5-8675-38FCA43C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7245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16F675-646A-4EC0-A760-644928D2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110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830DF-14B6-41AB-A3D8-8944D6C6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1033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9F9E1-FEED-4AA8-A050-93010162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947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4CBDA-9C09-4DE1-8F02-D0DCE237C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1908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DB339-5D5D-4C82-B9A4-49A1050F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4224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E39E2-1BB8-4F9C-B3A3-7C654947F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60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Dushyant Khoda</dc:creator>
  <cp:lastModifiedBy>Dushyant Khoda</cp:lastModifiedBy>
  <cp:revision>6</cp:revision>
  <dcterms:created xsi:type="dcterms:W3CDTF">2021-02-17T14:57:33Z</dcterms:created>
  <dcterms:modified xsi:type="dcterms:W3CDTF">2021-02-17T18:17:01Z</dcterms:modified>
</cp:coreProperties>
</file>