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6061-292E-46FC-81AA-4A4FE0F02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1C507-F401-4D01-B3A4-990004941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B0FE-9CAB-4D3A-8BFE-D8FA6B81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A16-22FE-4403-A8B4-A46903B37FBB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8D50-B99D-483B-BE96-9754F725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BDB9-86AD-4083-9614-729FC6CB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27F-C0A6-497C-8C0E-3E78A5B6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2A82-9FCB-42BF-8194-239380FC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3ED0C-382A-4096-B62D-F4BBB7626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97F6-AC61-460A-B49B-3274B521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A16-22FE-4403-A8B4-A46903B37FBB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9752-300E-42B1-A210-7D44FFD9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E8B1-91A2-4566-A907-50F68345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27F-C0A6-497C-8C0E-3E78A5B6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F67FF-437F-4AEE-B1D7-7A85CA32B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5E7C5-E26F-4FDE-8202-9ACEAEBD1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9653C-1271-46FC-B856-3AF30270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A16-22FE-4403-A8B4-A46903B37FBB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183E-33FD-413C-A9FE-1BAD6717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9F89F-2765-4A30-A685-C2A92341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27F-C0A6-497C-8C0E-3E78A5B6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9635-1C33-443D-B715-17409800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C28F-ADB5-41AA-B28B-E1381F50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D04D-EE20-4C56-8A23-3FA811B0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A16-22FE-4403-A8B4-A46903B37FBB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837D-0EFA-417B-A429-B4DFE929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4BB8-D55E-4765-A74B-4321479A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27F-C0A6-497C-8C0E-3E78A5B6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6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31C1-36FE-4C94-9B83-64ADAA5B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512F9-0069-49AB-AE76-6A5AD51E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8D16C-AA7A-41E9-9702-1CA268F4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A16-22FE-4403-A8B4-A46903B37FBB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8EDD-CA4C-47C4-AB1D-CE2D8FF9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42EE-6EF9-4B8A-8A2F-DFBB3EEC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27F-C0A6-497C-8C0E-3E78A5B6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21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B3E6-01C3-4D0A-8459-DE3B451B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AAB9-B185-44D7-BD92-93A97D10A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C41E2-BEF0-478D-8595-1DF724070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73BE4-284A-4363-BCF9-6A59CA46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A16-22FE-4403-A8B4-A46903B37FBB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4D799-978E-461C-9BC3-DCF245F8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C7ED0-145E-4B7E-B2EF-F5416E40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27F-C0A6-497C-8C0E-3E78A5B6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5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7580-9BD2-4B51-99F2-710B2213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8E287-25FD-4357-9AA2-EAA132946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D8270-70BE-44CC-BB65-F7162FCFC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6713A-8CE8-4C1D-A951-8597B36B7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5E442-61AB-4157-A1FB-E8F833B2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B6D39-53C9-4DE4-963D-CAC5BEA7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A16-22FE-4403-A8B4-A46903B37FBB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B36F4-FFDA-49D8-9D12-896AD2EA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B48ED-E04D-4FCD-BB8E-F5CFE80C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27F-C0A6-497C-8C0E-3E78A5B6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04F1-8B57-48E4-9391-22EBA2E7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04063-1614-4853-B892-B4D8B6EF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A16-22FE-4403-A8B4-A46903B37FBB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549C4-6BAD-4E06-A9FE-1329E6F0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B8C6A-2DF3-4ED1-B7A3-F9FBACE1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27F-C0A6-497C-8C0E-3E78A5B6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11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0F190-46BE-4150-A76E-4B10F6EE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A16-22FE-4403-A8B4-A46903B37FBB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0231A-EB73-4DAF-8A8A-2B16B391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BFB6D-0AD6-4717-8A9C-262DDC1D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27F-C0A6-497C-8C0E-3E78A5B6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1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800B-7B64-4A51-ACC0-14AF073E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B121-0468-40E7-A47C-4803E479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BE7D9-C8C0-4F60-8207-AA7F26EDD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A2142-CB99-4394-8CF0-BC994AE0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A16-22FE-4403-A8B4-A46903B37FBB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4AFB6-0721-419A-A932-4C2C714E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95BA-AE30-4637-9D08-DE5CDB85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27F-C0A6-497C-8C0E-3E78A5B6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5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B7E0-F512-466B-8057-B268482F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19508-6EF3-4077-B9BF-5B0F8DAA1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597FE-B1A5-44CB-ADE7-6E54B62AE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34E30-6DD9-4742-9CEB-F43C859A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BA16-22FE-4403-A8B4-A46903B37FBB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E4A3-14A2-4F0D-890B-E16CC9BE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2BBAC-2711-4BDD-8E2E-4F0EC2AF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527F-C0A6-497C-8C0E-3E78A5B6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9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481E-E9AC-43A4-BE96-B128F202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3435E-2F97-4243-8420-C9B9DF51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7ED99-CCA6-476F-B5EA-D5ADF635D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BA16-22FE-4403-A8B4-A46903B37FBB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2F5E5-8E7D-4E28-8E38-47AD8884D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4AE6-50F9-470C-A944-5C5033C54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527F-C0A6-497C-8C0E-3E78A5B64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27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2995-416A-4B9E-9FD6-1B4FBF0DD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423" y="300250"/>
            <a:ext cx="9435153" cy="941696"/>
          </a:xfrm>
        </p:spPr>
        <p:txBody>
          <a:bodyPr>
            <a:normAutofit/>
          </a:bodyPr>
          <a:lstStyle/>
          <a:p>
            <a:r>
              <a:rPr lang="en-US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What is Express.JS?</a:t>
            </a:r>
            <a:endParaRPr lang="en-IN" b="1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6BC76-F45A-4344-A811-EF9E0053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3931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Express </a:t>
            </a:r>
            <a:r>
              <a:rPr lang="en-US" dirty="0" err="1"/>
              <a:t>js</a:t>
            </a:r>
            <a:r>
              <a:rPr lang="en-US" dirty="0"/>
              <a:t> is a </a:t>
            </a:r>
            <a:r>
              <a:rPr lang="en-US" dirty="0" err="1"/>
              <a:t>nodejs</a:t>
            </a:r>
            <a:r>
              <a:rPr lang="en-US" dirty="0"/>
              <a:t> framework. It’s the most popular framework as of now(the most starred on NPM).</a:t>
            </a:r>
          </a:p>
          <a:p>
            <a:pPr algn="l"/>
            <a:r>
              <a:rPr lang="en-IN" dirty="0"/>
              <a:t>Express.js is a web application framework that provides you with a simple API to build websites, web apps and backends.</a:t>
            </a:r>
          </a:p>
        </p:txBody>
      </p:sp>
    </p:spTree>
    <p:extLst>
      <p:ext uri="{BB962C8B-B14F-4D97-AF65-F5344CB8AC3E}">
        <p14:creationId xmlns:p14="http://schemas.microsoft.com/office/powerpoint/2010/main" val="78946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2995-416A-4B9E-9FD6-1B4FBF0DD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" y="532262"/>
            <a:ext cx="12023678" cy="129653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Why do we actually need Express.js? How it is useful for us to use with Node.js?</a:t>
            </a:r>
            <a:endParaRPr lang="en-IN" sz="4000" b="1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6BC76-F45A-4344-A811-EF9E0053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8940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Try to write a small REST API server in plain Node.js(that is using only core modules) and then in Express.js. The latter will take you 5-10x less time and lines of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19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 ExtraBold</vt:lpstr>
      <vt:lpstr>Office Theme</vt:lpstr>
      <vt:lpstr>What is Express.JS?</vt:lpstr>
      <vt:lpstr>Why do we actually need Express.js? How it is useful for us to use with Node.js?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Express.JS?</dc:title>
  <dc:creator>Dushyant Khoda</dc:creator>
  <cp:lastModifiedBy>Dushyant Khoda</cp:lastModifiedBy>
  <cp:revision>3</cp:revision>
  <dcterms:created xsi:type="dcterms:W3CDTF">2021-03-02T12:54:56Z</dcterms:created>
  <dcterms:modified xsi:type="dcterms:W3CDTF">2021-03-02T17:04:32Z</dcterms:modified>
</cp:coreProperties>
</file>