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8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723aff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723aff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36556" y="1629550"/>
            <a:ext cx="36732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Hospital Pharmacy Management system </a:t>
            </a: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70740" y="1639568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6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075275" y="1164500"/>
            <a:ext cx="754500" cy="754500"/>
          </a:xfrm>
          <a:prstGeom prst="ellipse">
            <a:avLst/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Hospital Pharmacy Management system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15586" y="1665981"/>
            <a:ext cx="1325089" cy="106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solved business problem?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708101" y="1689711"/>
            <a:ext cx="1283923" cy="104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What is the database schema?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772196" y="1635941"/>
            <a:ext cx="1329876" cy="109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did you solve the business problem?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901875" y="1611747"/>
            <a:ext cx="1371573" cy="112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application GUI and functionality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97;p16">
            <a:extLst>
              <a:ext uri="{FF2B5EF4-FFF2-40B4-BE49-F238E27FC236}">
                <a16:creationId xmlns:a16="http://schemas.microsoft.com/office/drawing/2014/main" id="{58FA112F-905F-409E-8DD2-3784916F2CF5}"/>
              </a:ext>
            </a:extLst>
          </p:cNvPr>
          <p:cNvSpPr/>
          <p:nvPr/>
        </p:nvSpPr>
        <p:spPr>
          <a:xfrm>
            <a:off x="554061" y="3362542"/>
            <a:ext cx="1565700" cy="1252200"/>
          </a:xfrm>
          <a:prstGeom prst="roundRect">
            <a:avLst>
              <a:gd name="adj" fmla="val 13176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3FB22-B104-48CF-8858-0BA9334611BE}"/>
              </a:ext>
            </a:extLst>
          </p:cNvPr>
          <p:cNvSpPr txBox="1"/>
          <p:nvPr/>
        </p:nvSpPr>
        <p:spPr>
          <a:xfrm>
            <a:off x="595486" y="3543754"/>
            <a:ext cx="149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challenges that you solved and technologies that you learned during the project.</a:t>
            </a:r>
          </a:p>
        </p:txBody>
      </p:sp>
      <p:sp>
        <p:nvSpPr>
          <p:cNvPr id="64" name="Google Shape;98;p16">
            <a:extLst>
              <a:ext uri="{FF2B5EF4-FFF2-40B4-BE49-F238E27FC236}">
                <a16:creationId xmlns:a16="http://schemas.microsoft.com/office/drawing/2014/main" id="{95357E48-1A7D-41E1-B3B7-B5C785557E13}"/>
              </a:ext>
            </a:extLst>
          </p:cNvPr>
          <p:cNvSpPr/>
          <p:nvPr/>
        </p:nvSpPr>
        <p:spPr>
          <a:xfrm>
            <a:off x="1758965" y="2979337"/>
            <a:ext cx="754500" cy="754500"/>
          </a:xfrm>
          <a:prstGeom prst="ellipse">
            <a:avLst/>
          </a:prstGeom>
          <a:solidFill>
            <a:srgbClr val="92D050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97;p16">
            <a:extLst>
              <a:ext uri="{FF2B5EF4-FFF2-40B4-BE49-F238E27FC236}">
                <a16:creationId xmlns:a16="http://schemas.microsoft.com/office/drawing/2014/main" id="{9C84A093-93CE-47F4-A7EF-F1CBE86479A1}"/>
              </a:ext>
            </a:extLst>
          </p:cNvPr>
          <p:cNvSpPr/>
          <p:nvPr/>
        </p:nvSpPr>
        <p:spPr>
          <a:xfrm>
            <a:off x="2708101" y="3403293"/>
            <a:ext cx="1565700" cy="1252200"/>
          </a:xfrm>
          <a:prstGeom prst="roundRect">
            <a:avLst>
              <a:gd name="adj" fmla="val 11451"/>
            </a:avLst>
          </a:prstGeom>
          <a:solidFill>
            <a:srgbClr val="F3D2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98;p16">
            <a:extLst>
              <a:ext uri="{FF2B5EF4-FFF2-40B4-BE49-F238E27FC236}">
                <a16:creationId xmlns:a16="http://schemas.microsoft.com/office/drawing/2014/main" id="{92057E0C-22B5-42D5-9A47-F37A64514F64}"/>
              </a:ext>
            </a:extLst>
          </p:cNvPr>
          <p:cNvSpPr/>
          <p:nvPr/>
        </p:nvSpPr>
        <p:spPr>
          <a:xfrm>
            <a:off x="3917562" y="3018856"/>
            <a:ext cx="754500" cy="754500"/>
          </a:xfrm>
          <a:prstGeom prst="ellipse">
            <a:avLst/>
          </a:prstGeom>
          <a:solidFill>
            <a:srgbClr val="F3D20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D0E67-59AF-4A8B-AD70-B11EAF048183}"/>
              </a:ext>
            </a:extLst>
          </p:cNvPr>
          <p:cNvSpPr txBox="1"/>
          <p:nvPr/>
        </p:nvSpPr>
        <p:spPr>
          <a:xfrm>
            <a:off x="2769476" y="3691442"/>
            <a:ext cx="129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challenges that you did not solve.</a:t>
            </a:r>
          </a:p>
        </p:txBody>
      </p:sp>
      <p:sp>
        <p:nvSpPr>
          <p:cNvPr id="70" name="Google Shape;99;p16">
            <a:extLst>
              <a:ext uri="{FF2B5EF4-FFF2-40B4-BE49-F238E27FC236}">
                <a16:creationId xmlns:a16="http://schemas.microsoft.com/office/drawing/2014/main" id="{DE003A4C-B6BD-4BB3-9A98-28EA03D67ED4}"/>
              </a:ext>
            </a:extLst>
          </p:cNvPr>
          <p:cNvSpPr/>
          <p:nvPr/>
        </p:nvSpPr>
        <p:spPr>
          <a:xfrm>
            <a:off x="4743346" y="3403293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00;p16">
            <a:extLst>
              <a:ext uri="{FF2B5EF4-FFF2-40B4-BE49-F238E27FC236}">
                <a16:creationId xmlns:a16="http://schemas.microsoft.com/office/drawing/2014/main" id="{14CE541B-3F42-4824-BAD8-607A43118C20}"/>
              </a:ext>
            </a:extLst>
          </p:cNvPr>
          <p:cNvSpPr/>
          <p:nvPr/>
        </p:nvSpPr>
        <p:spPr>
          <a:xfrm>
            <a:off x="5923925" y="3018856"/>
            <a:ext cx="754500" cy="754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5EF36-00BC-4AB9-BA33-AC06CACF0C1C}"/>
              </a:ext>
            </a:extLst>
          </p:cNvPr>
          <p:cNvSpPr txBox="1"/>
          <p:nvPr/>
        </p:nvSpPr>
        <p:spPr>
          <a:xfrm>
            <a:off x="4831200" y="3543754"/>
            <a:ext cx="1092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Conclusion and future work to improve your 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064FD-A9A1-44C8-877C-6A1C5E78918B}"/>
              </a:ext>
            </a:extLst>
          </p:cNvPr>
          <p:cNvSpPr txBox="1"/>
          <p:nvPr/>
        </p:nvSpPr>
        <p:spPr>
          <a:xfrm>
            <a:off x="1781163" y="1255075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480B30-39BE-4528-9C52-DDFF4300F06B}"/>
              </a:ext>
            </a:extLst>
          </p:cNvPr>
          <p:cNvSpPr txBox="1"/>
          <p:nvPr/>
        </p:nvSpPr>
        <p:spPr>
          <a:xfrm>
            <a:off x="3934904" y="1227069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A7C1AE-5946-4BE8-82ED-86D39930DA24}"/>
              </a:ext>
            </a:extLst>
          </p:cNvPr>
          <p:cNvSpPr txBox="1"/>
          <p:nvPr/>
        </p:nvSpPr>
        <p:spPr>
          <a:xfrm>
            <a:off x="6078830" y="1236160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9D1CBC-9C45-4B9D-83A2-B0745687541C}"/>
              </a:ext>
            </a:extLst>
          </p:cNvPr>
          <p:cNvSpPr txBox="1"/>
          <p:nvPr/>
        </p:nvSpPr>
        <p:spPr>
          <a:xfrm>
            <a:off x="1910627" y="3026984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8681E7-9DE7-43B8-9A5E-E36A0C68713C}"/>
              </a:ext>
            </a:extLst>
          </p:cNvPr>
          <p:cNvSpPr txBox="1"/>
          <p:nvPr/>
        </p:nvSpPr>
        <p:spPr>
          <a:xfrm>
            <a:off x="8211617" y="1231884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5D28A9-06E5-4A28-A0BA-EC4031ABD8BA}"/>
              </a:ext>
            </a:extLst>
          </p:cNvPr>
          <p:cNvSpPr txBox="1"/>
          <p:nvPr/>
        </p:nvSpPr>
        <p:spPr>
          <a:xfrm>
            <a:off x="4057053" y="3086274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EFB05D-299C-47C4-8693-E96632DD2FEA}"/>
              </a:ext>
            </a:extLst>
          </p:cNvPr>
          <p:cNvSpPr txBox="1"/>
          <p:nvPr/>
        </p:nvSpPr>
        <p:spPr>
          <a:xfrm>
            <a:off x="6060564" y="3103718"/>
            <a:ext cx="24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solved business problem?</a:t>
            </a:r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What is the database schema?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C6E7C-A337-4653-B6C7-9B7017D1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2" y="907374"/>
            <a:ext cx="7877375" cy="4250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did you solve the business problem?</a:t>
            </a: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676800" y="1052888"/>
            <a:ext cx="1505900" cy="21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Time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436200" y="2631663"/>
            <a:ext cx="1746500" cy="26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Ensure correctness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4" y="1060288"/>
            <a:ext cx="1585575" cy="16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clicks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668900" cy="19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Medical Report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application GUI and functionality </a:t>
            </a:r>
            <a:endParaRPr dirty="0"/>
          </a:p>
        </p:txBody>
      </p:sp>
      <p:sp>
        <p:nvSpPr>
          <p:cNvPr id="346" name="Google Shape;346;p21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Tkinter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Conflict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Streamlit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221773" y="3384906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chatbot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FFF7FA-D3CC-4C95-AF64-5FF64CCB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0" y="1530325"/>
            <a:ext cx="2764800" cy="193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18BC6-49AE-43DF-98AB-8774BF88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9" y="3888843"/>
            <a:ext cx="2591172" cy="893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6BDA0-9565-40E7-8BDC-7B3AEBE74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25" y="1614467"/>
            <a:ext cx="2446130" cy="1640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B9F50-77F7-4C4D-9664-ECF4F70B0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674" y="3697775"/>
            <a:ext cx="3477182" cy="14018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 Solved </a:t>
            </a:r>
          </a:p>
        </p:txBody>
      </p:sp>
      <p:sp>
        <p:nvSpPr>
          <p:cNvPr id="326" name="Google Shape;326;p20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4056150" y="257175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 Redunduncy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2747250" y="35646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Conflcits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5569925" y="89297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WorkFlow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Challenges not solved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Full Migration From Tkinter to Stremlit</a:t>
            </a:r>
            <a:endParaRPr dirty="0"/>
          </a:p>
        </p:txBody>
      </p:sp>
      <p:sp>
        <p:nvSpPr>
          <p:cNvPr id="425" name="Google Shape;425;p23"/>
          <p:cNvSpPr/>
          <p:nvPr/>
        </p:nvSpPr>
        <p:spPr>
          <a:xfrm>
            <a:off x="2599200" y="2111056"/>
            <a:ext cx="3378124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06ADE-5DF8-45F0-A967-6DFA855A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0" y="1683387"/>
            <a:ext cx="2764800" cy="19344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F1323-A40A-4A75-8B78-9699A6DF3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324" y="1888066"/>
            <a:ext cx="3014875" cy="19344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Conclusion &amp; Future Works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163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Sans Extra Condensed SemiBold</vt:lpstr>
      <vt:lpstr>Fira Sans Extra Condensed</vt:lpstr>
      <vt:lpstr>Roboto</vt:lpstr>
      <vt:lpstr>Fira Sans</vt:lpstr>
      <vt:lpstr>Arial</vt:lpstr>
      <vt:lpstr>Big Data Infographics by Slidesgo</vt:lpstr>
      <vt:lpstr>Hospital Pharmacy Management system </vt:lpstr>
      <vt:lpstr>Hospital Pharmacy Management system </vt:lpstr>
      <vt:lpstr>What is the solved business problem?</vt:lpstr>
      <vt:lpstr> What is the database schema?</vt:lpstr>
      <vt:lpstr>How did you solve the business problem?</vt:lpstr>
      <vt:lpstr> The application GUI and functionality </vt:lpstr>
      <vt:lpstr>Challenges Solved </vt:lpstr>
      <vt:lpstr>Challenges not solved Full Migration From Tkinter to Stremlit</vt:lpstr>
      <vt:lpstr>Conclusion &amp;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Pharmacy Management system</dc:title>
  <dc:creator>Abdelrahman Atef</dc:creator>
  <cp:lastModifiedBy>Abdelrahman Atef</cp:lastModifiedBy>
  <cp:revision>4</cp:revision>
  <dcterms:modified xsi:type="dcterms:W3CDTF">2024-05-27T05:15:13Z</dcterms:modified>
</cp:coreProperties>
</file>