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Pfeifer" initials="JP" lastIdx="1" clrIdx="0">
    <p:extLst>
      <p:ext uri="{19B8F6BF-5375-455C-9EA6-DF929625EA0E}">
        <p15:presenceInfo xmlns:p15="http://schemas.microsoft.com/office/powerpoint/2012/main" userId="Janelle Pfei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479" autoAdjust="0"/>
  </p:normalViewPr>
  <p:slideViewPr>
    <p:cSldViewPr snapToGrid="0">
      <p:cViewPr>
        <p:scale>
          <a:sx n="75" d="100"/>
          <a:sy n="75" d="100"/>
        </p:scale>
        <p:origin x="12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23:48:15.85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CA8-7480-431E-ABFB-E3BF5C2DC26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7AED-2DAC-4AE3-B4FC-DC8DBCBB2D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analoges</a:t>
            </a:r>
            <a:r>
              <a:rPr lang="en-US" dirty="0"/>
              <a:t>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, </a:t>
            </a:r>
            <a:r>
              <a:rPr lang="en-US" dirty="0" err="1"/>
              <a:t>kassenautomat</a:t>
            </a:r>
            <a:r>
              <a:rPr lang="en-US" dirty="0"/>
              <a:t> und </a:t>
            </a:r>
            <a:r>
              <a:rPr lang="en-US" dirty="0" err="1"/>
              <a:t>parkplätzen</a:t>
            </a:r>
            <a:endParaRPr lang="en-US" dirty="0"/>
          </a:p>
          <a:p>
            <a:r>
              <a:rPr lang="en-US" dirty="0" err="1"/>
              <a:t>Erweiterungen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Nutzerverhalten</a:t>
            </a:r>
            <a:r>
              <a:rPr lang="en-US" dirty="0"/>
              <a:t> </a:t>
            </a:r>
            <a:r>
              <a:rPr lang="en-US" dirty="0" err="1"/>
              <a:t>aufzeichnen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am </a:t>
            </a:r>
            <a:r>
              <a:rPr lang="en-US" dirty="0" err="1"/>
              <a:t>wochenende</a:t>
            </a:r>
            <a:r>
              <a:rPr lang="en-US" dirty="0"/>
              <a:t>? -&gt;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shoppen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under der </a:t>
            </a:r>
            <a:r>
              <a:rPr lang="en-US" dirty="0" err="1"/>
              <a:t>woche</a:t>
            </a:r>
            <a:r>
              <a:rPr lang="en-US" dirty="0"/>
              <a:t>? -&gt; 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arbeit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Sinnvoll</a:t>
            </a:r>
            <a:r>
              <a:rPr lang="en-US" dirty="0"/>
              <a:t> das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vergrößern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Zukunft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zusammenhänge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Ferien</a:t>
            </a:r>
            <a:r>
              <a:rPr lang="en-US" dirty="0"/>
              <a:t>, Events(Gamescom?, </a:t>
            </a:r>
            <a:r>
              <a:rPr lang="en-US" dirty="0" err="1"/>
              <a:t>Weihnachtsmarkt</a:t>
            </a:r>
            <a:r>
              <a:rPr lang="en-US" dirty="0"/>
              <a:t>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Digitalisierungskonzept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en-US" dirty="0" err="1"/>
              <a:t>Grundlegendes</a:t>
            </a:r>
            <a:r>
              <a:rPr lang="en-US" dirty="0"/>
              <a:t> -&gt; </a:t>
            </a:r>
            <a:r>
              <a:rPr lang="en-US" dirty="0" err="1"/>
              <a:t>funktionierendes</a:t>
            </a:r>
            <a:r>
              <a:rPr lang="en-US" dirty="0"/>
              <a:t>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Kassenautomat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schranke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anonnent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ticket </a:t>
            </a:r>
            <a:r>
              <a:rPr lang="en-US" dirty="0" err="1"/>
              <a:t>ein</a:t>
            </a:r>
            <a:r>
              <a:rPr lang="en-US" dirty="0"/>
              <a:t>/</a:t>
            </a:r>
            <a:r>
              <a:rPr lang="en-US" dirty="0" err="1"/>
              <a:t>ausfahren</a:t>
            </a:r>
            <a:r>
              <a:rPr lang="en-US" dirty="0"/>
              <a:t>)</a:t>
            </a:r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endParaRPr lang="en-US" dirty="0"/>
          </a:p>
          <a:p>
            <a:r>
              <a:rPr lang="en-US" dirty="0"/>
              <a:t>	Management, </a:t>
            </a:r>
            <a:r>
              <a:rPr lang="en-US" dirty="0" err="1"/>
              <a:t>Einnahmen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geparkte</a:t>
            </a:r>
            <a:r>
              <a:rPr lang="en-US" dirty="0"/>
              <a:t> autos</a:t>
            </a:r>
          </a:p>
          <a:p>
            <a:r>
              <a:rPr lang="en-US" dirty="0"/>
              <a:t>	</a:t>
            </a:r>
            <a:r>
              <a:rPr lang="en-US" dirty="0" err="1"/>
              <a:t>Statistik</a:t>
            </a:r>
            <a:r>
              <a:rPr lang="en-US" dirty="0"/>
              <a:t> System</a:t>
            </a:r>
          </a:p>
          <a:p>
            <a:r>
              <a:rPr lang="en-US" dirty="0"/>
              <a:t>		</a:t>
            </a:r>
            <a:r>
              <a:rPr lang="en-US" dirty="0" err="1"/>
              <a:t>z.b</a:t>
            </a:r>
            <a:r>
              <a:rPr lang="en-US" dirty="0"/>
              <a:t>.</a:t>
            </a:r>
          </a:p>
          <a:p>
            <a:r>
              <a:rPr lang="en-US" dirty="0"/>
              <a:t>		 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autos </a:t>
            </a:r>
            <a:r>
              <a:rPr lang="en-US" dirty="0" err="1"/>
              <a:t>geparkt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wenigsten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Durchschnitt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Grundlegendes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Parkdeck</a:t>
            </a:r>
            <a:r>
              <a:rPr lang="en-US" dirty="0"/>
              <a:t>, </a:t>
            </a:r>
            <a:r>
              <a:rPr lang="en-US" dirty="0" err="1"/>
              <a:t>Parkplatz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Ausfahrtschranke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Ticketautomat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Abonnent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Spazialisierung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 err="1"/>
              <a:t>Parkausweis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Tickets</a:t>
            </a:r>
          </a:p>
          <a:p>
            <a:r>
              <a:rPr lang="en-US" dirty="0"/>
              <a:t>-&gt; </a:t>
            </a:r>
            <a:r>
              <a:rPr lang="en-US" dirty="0" err="1"/>
              <a:t>Abonnent</a:t>
            </a:r>
            <a:r>
              <a:rPr lang="en-US" dirty="0"/>
              <a:t> User Story</a:t>
            </a:r>
          </a:p>
          <a:p>
            <a:endParaRPr lang="en-US" dirty="0"/>
          </a:p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Autos</a:t>
            </a:r>
          </a:p>
          <a:p>
            <a:r>
              <a:rPr lang="en-US" dirty="0"/>
              <a:t>-&gt; </a:t>
            </a:r>
            <a:r>
              <a:rPr lang="en-US" dirty="0" err="1"/>
              <a:t>Auswertung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Manager hat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delegiert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-&gt; Manager </a:t>
            </a:r>
            <a:r>
              <a:rPr lang="en-US" dirty="0" err="1"/>
              <a:t>kann</a:t>
            </a:r>
            <a:r>
              <a:rPr lang="en-US" dirty="0"/>
              <a:t> auf statistic </a:t>
            </a:r>
            <a:r>
              <a:rPr lang="en-US" dirty="0" err="1"/>
              <a:t>zugreifen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by contract</a:t>
            </a:r>
          </a:p>
          <a:p>
            <a:r>
              <a:rPr lang="en-US" dirty="0"/>
              <a:t>	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verträge</a:t>
            </a:r>
            <a:r>
              <a:rPr lang="en-US" dirty="0"/>
              <a:t> </a:t>
            </a:r>
          </a:p>
          <a:p>
            <a:r>
              <a:rPr lang="en-US" dirty="0"/>
              <a:t>	precondition, postcondition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6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16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C64CA-A8D7-44F8-85A6-3EBFFCC6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SE1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F0D4-EAC5-4F16-A5BF-4B71541A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SS19	 Janelle Pfeifer, Jan </a:t>
            </a:r>
            <a:r>
              <a:rPr lang="en-US" dirty="0" err="1"/>
              <a:t>Wittke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0631-2D28-44B5-A2E6-33602E5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Digitalisierungskonzept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AD3E3-DE3C-43CC-BD18-216191E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analoges</a:t>
            </a:r>
            <a:r>
              <a:rPr lang="en-US" sz="2400" dirty="0"/>
              <a:t> </a:t>
            </a:r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hinaus</a:t>
            </a:r>
            <a:endParaRPr lang="en-US" sz="2400" dirty="0"/>
          </a:p>
          <a:p>
            <a:r>
              <a:rPr lang="en-US" sz="2400" dirty="0" err="1"/>
              <a:t>Daten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dem </a:t>
            </a:r>
            <a:r>
              <a:rPr lang="en-US" sz="2400" dirty="0" err="1"/>
              <a:t>Nutzerverhalten</a:t>
            </a:r>
            <a:endParaRPr lang="en-US" sz="2400" dirty="0"/>
          </a:p>
          <a:p>
            <a:r>
              <a:rPr lang="en-US" sz="2400" dirty="0"/>
              <a:t>Trend-</a:t>
            </a:r>
            <a:r>
              <a:rPr lang="en-US" sz="2400" dirty="0" err="1"/>
              <a:t>Erkennung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58C9-3B85-4262-B55A-71EF36C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Priorisierung</a:t>
            </a:r>
            <a:r>
              <a:rPr lang="en-US" dirty="0"/>
              <a:t> der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E60E-6550-45A0-A2FA-AA17E230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Abbildung Analoges Parkhaus</a:t>
            </a:r>
          </a:p>
          <a:p>
            <a:pPr lvl="1"/>
            <a:r>
              <a:rPr lang="de-DE" sz="1800" dirty="0"/>
              <a:t>Kassenautomat Zugriff auf Preislisten -&gt; Preise berechnen</a:t>
            </a:r>
          </a:p>
          <a:p>
            <a:pPr lvl="1"/>
            <a:r>
              <a:rPr lang="de-DE" sz="1800" dirty="0"/>
              <a:t>Schranke Tickets entgegennehmen</a:t>
            </a:r>
          </a:p>
          <a:p>
            <a:pPr lvl="1"/>
            <a:r>
              <a:rPr lang="de-DE" sz="1800" dirty="0"/>
              <a:t>Abonnent</a:t>
            </a:r>
          </a:p>
          <a:p>
            <a:pPr lvl="1"/>
            <a:endParaRPr lang="de-DE" sz="1800" dirty="0"/>
          </a:p>
          <a:p>
            <a:r>
              <a:rPr lang="de-DE" sz="2000" dirty="0"/>
              <a:t>Digitale Erweiterung</a:t>
            </a:r>
          </a:p>
          <a:p>
            <a:pPr lvl="1"/>
            <a:r>
              <a:rPr lang="de-DE" sz="1800" dirty="0"/>
              <a:t>Manager -&gt; Einnahmen über Geparkte Autos</a:t>
            </a:r>
          </a:p>
          <a:p>
            <a:pPr lvl="1"/>
            <a:r>
              <a:rPr lang="de-DE" sz="1800" dirty="0"/>
              <a:t>Statistik System -&gt; Nutzverhalten aufzeichnen</a:t>
            </a:r>
            <a:br>
              <a:rPr lang="de-DE" sz="1800" dirty="0"/>
            </a:b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88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26871-93BF-482D-A289-FA9DD80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31996B-CF9E-4A7E-8682-8E1621A9A001}"/>
              </a:ext>
            </a:extLst>
          </p:cNvPr>
          <p:cNvSpPr txBox="1"/>
          <p:nvPr/>
        </p:nvSpPr>
        <p:spPr>
          <a:xfrm rot="10800000" flipH="1" flipV="1">
            <a:off x="459889" y="181094"/>
            <a:ext cx="247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Klassendiagramm</a:t>
            </a:r>
            <a:endParaRPr lang="en-US" dirty="0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1D91186-639C-4D3F-BA3C-CF6D63E6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" y="550426"/>
            <a:ext cx="11875451" cy="5956299"/>
          </a:xfrm>
        </p:spPr>
      </p:pic>
    </p:spTree>
    <p:extLst>
      <p:ext uri="{BB962C8B-B14F-4D97-AF65-F5344CB8AC3E}">
        <p14:creationId xmlns:p14="http://schemas.microsoft.com/office/powerpoint/2010/main" val="38137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AD02-28F2-4508-8A14-1319C189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A4A4658-FD65-453D-A134-E1B2604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09" y="1719950"/>
            <a:ext cx="6427981" cy="4772290"/>
          </a:xfrm>
        </p:spPr>
      </p:pic>
    </p:spTree>
    <p:extLst>
      <p:ext uri="{BB962C8B-B14F-4D97-AF65-F5344CB8AC3E}">
        <p14:creationId xmlns:p14="http://schemas.microsoft.com/office/powerpoint/2010/main" val="41433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5E52C-175C-4F91-826A-1B4C7D2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err="1"/>
              <a:t>Prinzipien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8581-8319-4725-979C-C8E116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Single Responsibility</a:t>
            </a:r>
          </a:p>
          <a:p>
            <a:r>
              <a:rPr lang="en-US" dirty="0"/>
              <a:t>Open Closed Principle</a:t>
            </a:r>
          </a:p>
          <a:p>
            <a:r>
              <a:rPr lang="en-US" dirty="0"/>
              <a:t>Design by Contract</a:t>
            </a:r>
          </a:p>
          <a:p>
            <a:pPr lvl="1"/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überprüft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von </a:t>
            </a:r>
            <a:r>
              <a:rPr lang="en-US" dirty="0" err="1"/>
              <a:t>Parkdecks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  <a:p>
            <a:r>
              <a:rPr lang="en-US" dirty="0" err="1"/>
              <a:t>Funktionale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r>
              <a:rPr lang="en-US" dirty="0" err="1"/>
              <a:t>Evolvierbarkeit</a:t>
            </a:r>
            <a:endParaRPr lang="en-US" dirty="0"/>
          </a:p>
          <a:p>
            <a:r>
              <a:rPr lang="en-US" dirty="0"/>
              <a:t>DRY </a:t>
            </a:r>
            <a:r>
              <a:rPr lang="en-US" dirty="0" err="1"/>
              <a:t>vermeidung</a:t>
            </a:r>
            <a:r>
              <a:rPr lang="en-US" dirty="0"/>
              <a:t> von </a:t>
            </a:r>
            <a:r>
              <a:rPr lang="en-US" dirty="0" err="1"/>
              <a:t>redundanzen</a:t>
            </a:r>
            <a:endParaRPr lang="en-US" dirty="0"/>
          </a:p>
          <a:p>
            <a:r>
              <a:rPr lang="en-US" dirty="0"/>
              <a:t>Single </a:t>
            </a:r>
            <a:r>
              <a:rPr lang="en-US" dirty="0" err="1"/>
              <a:t>Responsipility</a:t>
            </a:r>
            <a:r>
              <a:rPr lang="en-US" dirty="0"/>
              <a:t> Principle in den </a:t>
            </a:r>
            <a:r>
              <a:rPr lang="en-US" dirty="0" err="1"/>
              <a:t>klassen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verantworklichkeit</a:t>
            </a:r>
            <a:r>
              <a:rPr lang="en-US" dirty="0"/>
              <a:t> pro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, </a:t>
            </a:r>
            <a:r>
              <a:rPr lang="en-US" dirty="0" err="1"/>
              <a:t>einfachheit</a:t>
            </a:r>
            <a:r>
              <a:rPr lang="en-US" dirty="0"/>
              <a:t>-&gt; </a:t>
            </a:r>
            <a:r>
              <a:rPr lang="en-US" dirty="0" err="1"/>
              <a:t>Zerlegung</a:t>
            </a:r>
            <a:r>
              <a:rPr lang="en-US" dirty="0"/>
              <a:t> von Klassen</a:t>
            </a:r>
          </a:p>
          <a:p>
            <a:endParaRPr lang="en-US" dirty="0"/>
          </a:p>
          <a:p>
            <a:r>
              <a:rPr lang="en-US" dirty="0"/>
              <a:t>Patterns singleton </a:t>
            </a:r>
            <a:r>
              <a:rPr lang="en-US" dirty="0" err="1"/>
              <a:t>emuns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94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764F-741B-46F9-96FA-84E9ED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Resumee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2BC07-6180-4493-87E6-BCC79CD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61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129</Words>
  <Application>Microsoft Office PowerPoint</Application>
  <PresentationFormat>Breitbild</PresentationFormat>
  <Paragraphs>80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Aussicht</vt:lpstr>
      <vt:lpstr>SE1 Parkhaus Projekt</vt:lpstr>
      <vt:lpstr>Digitalisierungskonzept</vt:lpstr>
      <vt:lpstr>Priorisierung der User Stories</vt:lpstr>
      <vt:lpstr>PowerPoint-Präsentation</vt:lpstr>
      <vt:lpstr>Sequenzdiagramm</vt:lpstr>
      <vt:lpstr>Solid Prinzipien</vt:lpstr>
      <vt:lpstr>Resumee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Parkhaus Projekt</dc:title>
  <dc:creator>Janelle Pfeifer</dc:creator>
  <cp:lastModifiedBy>Janelle Pfeifer</cp:lastModifiedBy>
  <cp:revision>18</cp:revision>
  <dcterms:created xsi:type="dcterms:W3CDTF">2019-06-26T21:22:34Z</dcterms:created>
  <dcterms:modified xsi:type="dcterms:W3CDTF">2019-06-27T01:38:04Z</dcterms:modified>
</cp:coreProperties>
</file>