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Pfeifer" initials="JP" lastIdx="1" clrIdx="0">
    <p:extLst>
      <p:ext uri="{19B8F6BF-5375-455C-9EA6-DF929625EA0E}">
        <p15:presenceInfo xmlns:p15="http://schemas.microsoft.com/office/powerpoint/2012/main" userId="Janelle Pfei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479" autoAdjust="0"/>
  </p:normalViewPr>
  <p:slideViewPr>
    <p:cSldViewPr snapToGrid="0">
      <p:cViewPr varScale="1">
        <p:scale>
          <a:sx n="75" d="100"/>
          <a:sy n="75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6T23:48:15.853" idx="1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6CA8-7480-431E-ABFB-E3BF5C2DC26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F7AED-2DAC-4AE3-B4FC-DC8DBCBB2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analoges</a:t>
            </a:r>
            <a:r>
              <a:rPr lang="en-US" dirty="0"/>
              <a:t>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schranke</a:t>
            </a:r>
            <a:r>
              <a:rPr lang="en-US" dirty="0"/>
              <a:t>, </a:t>
            </a:r>
            <a:r>
              <a:rPr lang="en-US" dirty="0" err="1"/>
              <a:t>kassenautomat</a:t>
            </a:r>
            <a:r>
              <a:rPr lang="en-US" dirty="0"/>
              <a:t> und </a:t>
            </a:r>
            <a:r>
              <a:rPr lang="en-US" dirty="0" err="1"/>
              <a:t>parkplätzen</a:t>
            </a:r>
            <a:endParaRPr lang="en-US" dirty="0"/>
          </a:p>
          <a:p>
            <a:r>
              <a:rPr lang="en-US" dirty="0" err="1"/>
              <a:t>Erweiterungen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Nutzerverhalten</a:t>
            </a:r>
            <a:r>
              <a:rPr lang="en-US" dirty="0"/>
              <a:t> </a:t>
            </a:r>
            <a:r>
              <a:rPr lang="en-US" dirty="0" err="1"/>
              <a:t>aufzeichnen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dirty="0" err="1"/>
              <a:t>nutzung</a:t>
            </a:r>
            <a:r>
              <a:rPr lang="en-US" dirty="0"/>
              <a:t> am </a:t>
            </a:r>
            <a:r>
              <a:rPr lang="en-US" dirty="0" err="1"/>
              <a:t>wochenende</a:t>
            </a:r>
            <a:r>
              <a:rPr lang="en-US" dirty="0"/>
              <a:t>? -&gt;</a:t>
            </a:r>
            <a:r>
              <a:rPr lang="en-US" dirty="0" err="1"/>
              <a:t>leute</a:t>
            </a:r>
            <a:r>
              <a:rPr lang="en-US" dirty="0"/>
              <a:t> die </a:t>
            </a:r>
            <a:r>
              <a:rPr lang="en-US" dirty="0" err="1"/>
              <a:t>shoppen</a:t>
            </a:r>
            <a:r>
              <a:rPr lang="en-US" dirty="0"/>
              <a:t> </a:t>
            </a:r>
            <a:r>
              <a:rPr lang="en-US" dirty="0" err="1"/>
              <a:t>gehen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en-US" dirty="0" err="1"/>
              <a:t>nutzung</a:t>
            </a:r>
            <a:r>
              <a:rPr lang="en-US" dirty="0"/>
              <a:t> under der </a:t>
            </a:r>
            <a:r>
              <a:rPr lang="en-US" dirty="0" err="1"/>
              <a:t>woche</a:t>
            </a:r>
            <a:r>
              <a:rPr lang="en-US" dirty="0"/>
              <a:t>? -&gt; </a:t>
            </a:r>
            <a:r>
              <a:rPr lang="en-US" dirty="0" err="1"/>
              <a:t>leute</a:t>
            </a:r>
            <a:r>
              <a:rPr lang="en-US" dirty="0"/>
              <a:t> die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arbeit</a:t>
            </a:r>
            <a:r>
              <a:rPr lang="en-US" dirty="0"/>
              <a:t> </a:t>
            </a:r>
            <a:r>
              <a:rPr lang="en-US" dirty="0" err="1"/>
              <a:t>gehen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Sinnvoll</a:t>
            </a:r>
            <a:r>
              <a:rPr lang="en-US" dirty="0"/>
              <a:t> das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vergrößern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Zukunft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zusammenhänge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Ferien</a:t>
            </a:r>
            <a:r>
              <a:rPr lang="en-US" dirty="0"/>
              <a:t>, Events(Gamescom?, </a:t>
            </a:r>
            <a:r>
              <a:rPr lang="en-US" dirty="0" err="1"/>
              <a:t>Weihnachtsmarkt</a:t>
            </a:r>
            <a:r>
              <a:rPr lang="en-US" dirty="0"/>
              <a:t>?)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Spiegelt</a:t>
            </a:r>
            <a:r>
              <a:rPr lang="en-US" dirty="0"/>
              <a:t> </a:t>
            </a:r>
            <a:r>
              <a:rPr lang="en-US" dirty="0" err="1"/>
              <a:t>Digitalisierungskonzept</a:t>
            </a:r>
            <a:r>
              <a:rPr lang="en-US" dirty="0"/>
              <a:t> </a:t>
            </a:r>
            <a:r>
              <a:rPr lang="en-US" dirty="0" err="1"/>
              <a:t>wieder</a:t>
            </a:r>
            <a:endParaRPr lang="en-US" dirty="0"/>
          </a:p>
          <a:p>
            <a:r>
              <a:rPr lang="en-US" dirty="0" err="1"/>
              <a:t>Grundlegendes</a:t>
            </a:r>
            <a:r>
              <a:rPr lang="en-US" dirty="0"/>
              <a:t> -&gt; </a:t>
            </a:r>
            <a:r>
              <a:rPr lang="en-US" dirty="0" err="1"/>
              <a:t>funktionierendes</a:t>
            </a:r>
            <a:r>
              <a:rPr lang="en-US" dirty="0"/>
              <a:t> 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Kassenautomat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schranke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anonnent</a:t>
            </a:r>
            <a:r>
              <a:rPr lang="en-US" dirty="0"/>
              <a:t> (</a:t>
            </a:r>
            <a:r>
              <a:rPr lang="en-US" dirty="0" err="1"/>
              <a:t>ohne</a:t>
            </a:r>
            <a:r>
              <a:rPr lang="en-US" dirty="0"/>
              <a:t> ticket </a:t>
            </a:r>
            <a:r>
              <a:rPr lang="en-US" dirty="0" err="1"/>
              <a:t>ein</a:t>
            </a:r>
            <a:r>
              <a:rPr lang="en-US" dirty="0"/>
              <a:t>/</a:t>
            </a:r>
            <a:r>
              <a:rPr lang="en-US" dirty="0" err="1"/>
              <a:t>ausfahren</a:t>
            </a:r>
            <a:r>
              <a:rPr lang="en-US" dirty="0"/>
              <a:t>)</a:t>
            </a:r>
          </a:p>
          <a:p>
            <a:r>
              <a:rPr lang="en-US" dirty="0" err="1"/>
              <a:t>Digitale</a:t>
            </a:r>
            <a:r>
              <a:rPr lang="en-US" dirty="0"/>
              <a:t> </a:t>
            </a:r>
            <a:r>
              <a:rPr lang="en-US" dirty="0" err="1"/>
              <a:t>erweiterung</a:t>
            </a:r>
            <a:endParaRPr lang="en-US" dirty="0"/>
          </a:p>
          <a:p>
            <a:r>
              <a:rPr lang="en-US" dirty="0"/>
              <a:t>	Management, </a:t>
            </a:r>
            <a:r>
              <a:rPr lang="en-US" dirty="0" err="1"/>
              <a:t>Einnahmen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geparkte</a:t>
            </a:r>
            <a:r>
              <a:rPr lang="en-US" dirty="0"/>
              <a:t> autos</a:t>
            </a:r>
          </a:p>
          <a:p>
            <a:r>
              <a:rPr lang="en-US" dirty="0"/>
              <a:t>	</a:t>
            </a:r>
            <a:r>
              <a:rPr lang="en-US" dirty="0" err="1"/>
              <a:t>Statistik</a:t>
            </a:r>
            <a:r>
              <a:rPr lang="en-US" dirty="0"/>
              <a:t> System</a:t>
            </a:r>
          </a:p>
          <a:p>
            <a:r>
              <a:rPr lang="en-US" dirty="0"/>
              <a:t>		</a:t>
            </a:r>
            <a:r>
              <a:rPr lang="en-US" dirty="0" err="1"/>
              <a:t>z.b</a:t>
            </a:r>
            <a:r>
              <a:rPr lang="en-US" dirty="0"/>
              <a:t>.</a:t>
            </a:r>
          </a:p>
          <a:p>
            <a:r>
              <a:rPr lang="en-US" dirty="0"/>
              <a:t>		 </a:t>
            </a:r>
            <a:r>
              <a:rPr lang="en-US" dirty="0" err="1"/>
              <a:t>Wann</a:t>
            </a:r>
            <a:r>
              <a:rPr lang="en-US" dirty="0"/>
              <a:t> die </a:t>
            </a:r>
            <a:r>
              <a:rPr lang="en-US" dirty="0" err="1"/>
              <a:t>meisten</a:t>
            </a:r>
            <a:r>
              <a:rPr lang="en-US" dirty="0"/>
              <a:t> autos </a:t>
            </a:r>
            <a:r>
              <a:rPr lang="en-US" dirty="0" err="1"/>
              <a:t>geparkt</a:t>
            </a:r>
            <a:r>
              <a:rPr lang="en-US" dirty="0"/>
              <a:t>?</a:t>
            </a:r>
          </a:p>
          <a:p>
            <a:r>
              <a:rPr lang="en-US" dirty="0"/>
              <a:t>		</a:t>
            </a:r>
            <a:r>
              <a:rPr lang="en-US" dirty="0" err="1"/>
              <a:t>Wann</a:t>
            </a:r>
            <a:r>
              <a:rPr lang="en-US" dirty="0"/>
              <a:t> die </a:t>
            </a:r>
            <a:r>
              <a:rPr lang="en-US" dirty="0" err="1"/>
              <a:t>wenigsten</a:t>
            </a:r>
            <a:r>
              <a:rPr lang="en-US" dirty="0"/>
              <a:t>?</a:t>
            </a:r>
          </a:p>
          <a:p>
            <a:r>
              <a:rPr lang="en-US" dirty="0"/>
              <a:t>		</a:t>
            </a:r>
            <a:r>
              <a:rPr lang="en-US" dirty="0" err="1"/>
              <a:t>Durchschnitt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6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Grundlegendes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besteht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Parkdeck</a:t>
            </a:r>
            <a:r>
              <a:rPr lang="en-US" dirty="0"/>
              <a:t>, </a:t>
            </a:r>
            <a:r>
              <a:rPr lang="en-US" dirty="0" err="1"/>
              <a:t>Parkplatz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Ausfahrtschranke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Ticketautomat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 err="1"/>
              <a:t>Abonnent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Spazialisierung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Abonnent</a:t>
            </a:r>
            <a:endParaRPr lang="en-US" dirty="0"/>
          </a:p>
          <a:p>
            <a:r>
              <a:rPr lang="en-US" dirty="0" err="1"/>
              <a:t>Parkausweis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Spezialisierung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Tickets</a:t>
            </a:r>
          </a:p>
          <a:p>
            <a:r>
              <a:rPr lang="en-US" dirty="0"/>
              <a:t>-&gt; </a:t>
            </a:r>
            <a:r>
              <a:rPr lang="en-US" dirty="0" err="1"/>
              <a:t>Abonnent</a:t>
            </a:r>
            <a:r>
              <a:rPr lang="en-US" dirty="0"/>
              <a:t> User Story</a:t>
            </a:r>
          </a:p>
          <a:p>
            <a:endParaRPr lang="en-US" dirty="0"/>
          </a:p>
          <a:p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zugriff</a:t>
            </a:r>
            <a:r>
              <a:rPr lang="en-US" dirty="0"/>
              <a:t> auf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Autos</a:t>
            </a:r>
          </a:p>
          <a:p>
            <a:r>
              <a:rPr lang="en-US" dirty="0"/>
              <a:t>-&gt; </a:t>
            </a:r>
            <a:r>
              <a:rPr lang="en-US" dirty="0" err="1"/>
              <a:t>Auswertung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Manager hat 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delegiert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an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r>
              <a:rPr lang="en-US" dirty="0"/>
              <a:t>-&gt; Manager </a:t>
            </a:r>
            <a:r>
              <a:rPr lang="en-US" dirty="0" err="1"/>
              <a:t>kann</a:t>
            </a:r>
            <a:r>
              <a:rPr lang="en-US" dirty="0"/>
              <a:t> auf statistic </a:t>
            </a:r>
            <a:r>
              <a:rPr lang="en-US" dirty="0" err="1"/>
              <a:t>zugreifen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Singe Responsibility Principle JA</a:t>
            </a:r>
          </a:p>
          <a:p>
            <a:pPr lvl="1"/>
            <a:r>
              <a:rPr lang="en-US" b="0" dirty="0"/>
              <a:t>Klassen </a:t>
            </a:r>
            <a:r>
              <a:rPr lang="en-US" b="0" dirty="0" err="1"/>
              <a:t>nur</a:t>
            </a:r>
            <a:r>
              <a:rPr lang="en-US" b="0" dirty="0"/>
              <a:t> </a:t>
            </a:r>
            <a:r>
              <a:rPr lang="en-US" b="0" dirty="0" err="1"/>
              <a:t>eine</a:t>
            </a:r>
            <a:r>
              <a:rPr lang="en-US" b="0" dirty="0"/>
              <a:t> </a:t>
            </a:r>
            <a:r>
              <a:rPr lang="en-US" b="0" dirty="0" err="1"/>
              <a:t>Verantwortlickeit</a:t>
            </a:r>
            <a:endParaRPr lang="en-US" b="0" dirty="0"/>
          </a:p>
          <a:p>
            <a:pPr lvl="1"/>
            <a:r>
              <a:rPr lang="en-US" b="0" dirty="0" err="1"/>
              <a:t>Viele</a:t>
            </a:r>
            <a:r>
              <a:rPr lang="en-US" b="0" dirty="0"/>
              <a:t> </a:t>
            </a:r>
            <a:r>
              <a:rPr lang="en-US" b="0" dirty="0" err="1"/>
              <a:t>kleine</a:t>
            </a:r>
            <a:r>
              <a:rPr lang="en-US" b="0" dirty="0"/>
              <a:t> </a:t>
            </a:r>
            <a:r>
              <a:rPr lang="en-US" b="0" dirty="0" err="1"/>
              <a:t>klassen</a:t>
            </a:r>
            <a:r>
              <a:rPr lang="en-US" b="0" dirty="0"/>
              <a:t>. </a:t>
            </a:r>
          </a:p>
          <a:p>
            <a:pPr lvl="1"/>
            <a:r>
              <a:rPr lang="en-US" b="0" dirty="0" err="1"/>
              <a:t>Schranke</a:t>
            </a:r>
            <a:r>
              <a:rPr lang="en-US" b="0" dirty="0"/>
              <a:t> </a:t>
            </a:r>
            <a:r>
              <a:rPr lang="en-US" b="0" dirty="0" err="1"/>
              <a:t>geteilt</a:t>
            </a:r>
            <a:r>
              <a:rPr lang="en-US" b="0" dirty="0"/>
              <a:t> von </a:t>
            </a:r>
            <a:r>
              <a:rPr lang="en-US" b="0" dirty="0" err="1"/>
              <a:t>parkhaus</a:t>
            </a:r>
            <a:r>
              <a:rPr lang="en-US" b="0" dirty="0"/>
              <a:t>. </a:t>
            </a:r>
            <a:r>
              <a:rPr lang="en-US" b="0" dirty="0" err="1"/>
              <a:t>Parkhaus</a:t>
            </a:r>
            <a:r>
              <a:rPr lang="en-US" b="0" dirty="0"/>
              <a:t> </a:t>
            </a:r>
            <a:r>
              <a:rPr lang="en-US" b="0" dirty="0" err="1"/>
              <a:t>nur</a:t>
            </a:r>
            <a:r>
              <a:rPr lang="en-US" b="0" dirty="0"/>
              <a:t> </a:t>
            </a:r>
            <a:r>
              <a:rPr lang="en-US" b="0" dirty="0" err="1"/>
              <a:t>verwaltung</a:t>
            </a:r>
            <a:r>
              <a:rPr lang="en-US" b="0" dirty="0"/>
              <a:t> </a:t>
            </a:r>
          </a:p>
          <a:p>
            <a:pPr lvl="1"/>
            <a:r>
              <a:rPr lang="en-US" b="0" dirty="0" err="1"/>
              <a:t>Schranke</a:t>
            </a:r>
            <a:r>
              <a:rPr lang="en-US" b="0" dirty="0"/>
              <a:t> </a:t>
            </a:r>
            <a:r>
              <a:rPr lang="en-US" b="0" dirty="0" err="1"/>
              <a:t>prüft</a:t>
            </a:r>
            <a:r>
              <a:rPr lang="en-US" b="0" dirty="0"/>
              <a:t> </a:t>
            </a:r>
            <a:r>
              <a:rPr lang="en-US" b="0" dirty="0" err="1"/>
              <a:t>ob</a:t>
            </a:r>
            <a:r>
              <a:rPr lang="en-US" b="0" dirty="0"/>
              <a:t> ticket ok </a:t>
            </a:r>
            <a:r>
              <a:rPr lang="en-US" b="0" dirty="0" err="1"/>
              <a:t>ist</a:t>
            </a:r>
            <a:endParaRPr lang="en-US" b="0" dirty="0"/>
          </a:p>
          <a:p>
            <a:pPr lvl="1"/>
            <a:endParaRPr lang="en-US" b="0" dirty="0"/>
          </a:p>
          <a:p>
            <a:r>
              <a:rPr lang="en-US" b="0" dirty="0"/>
              <a:t>Open/</a:t>
            </a:r>
            <a:r>
              <a:rPr lang="en-US" b="0" dirty="0" err="1"/>
              <a:t>Closend</a:t>
            </a:r>
            <a:r>
              <a:rPr lang="en-US" b="0" dirty="0"/>
              <a:t> Principle NEIN</a:t>
            </a:r>
          </a:p>
          <a:p>
            <a:r>
              <a:rPr lang="en-US" b="0" dirty="0"/>
              <a:t>	</a:t>
            </a:r>
            <a:r>
              <a:rPr lang="en-US" b="0" dirty="0" err="1"/>
              <a:t>bei</a:t>
            </a:r>
            <a:r>
              <a:rPr lang="en-US" b="0" dirty="0"/>
              <a:t> </a:t>
            </a:r>
            <a:r>
              <a:rPr lang="en-US" b="0" dirty="0" err="1"/>
              <a:t>erweiterung</a:t>
            </a:r>
            <a:r>
              <a:rPr lang="en-US" b="0" dirty="0"/>
              <a:t> direct in den </a:t>
            </a:r>
            <a:r>
              <a:rPr lang="en-US" b="0" dirty="0" err="1"/>
              <a:t>klassen</a:t>
            </a:r>
            <a:r>
              <a:rPr lang="en-US" b="0" dirty="0"/>
              <a:t> </a:t>
            </a:r>
            <a:r>
              <a:rPr lang="en-US" b="0" dirty="0" err="1"/>
              <a:t>geändert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ohne</a:t>
            </a:r>
            <a:r>
              <a:rPr lang="en-US" b="0" dirty="0"/>
              <a:t> </a:t>
            </a:r>
            <a:r>
              <a:rPr lang="en-US" b="0" dirty="0" err="1"/>
              <a:t>unterklassen</a:t>
            </a:r>
            <a:endParaRPr lang="en-US" b="0" dirty="0"/>
          </a:p>
          <a:p>
            <a:endParaRPr lang="en-US" b="0" dirty="0"/>
          </a:p>
          <a:p>
            <a:r>
              <a:rPr lang="en-US" b="0" dirty="0" err="1"/>
              <a:t>Liskovsches</a:t>
            </a:r>
            <a:r>
              <a:rPr lang="en-US" b="0" dirty="0"/>
              <a:t> Substitutions </a:t>
            </a:r>
            <a:r>
              <a:rPr lang="en-US" b="0" dirty="0" err="1"/>
              <a:t>Prinzip</a:t>
            </a:r>
            <a:r>
              <a:rPr lang="en-US" b="0" dirty="0"/>
              <a:t> JA</a:t>
            </a:r>
          </a:p>
          <a:p>
            <a:r>
              <a:rPr lang="en-US" b="0" dirty="0"/>
              <a:t>	ticket &lt;|- </a:t>
            </a:r>
            <a:r>
              <a:rPr lang="en-US" b="0" dirty="0" err="1"/>
              <a:t>parkausweis</a:t>
            </a:r>
            <a:endParaRPr lang="en-US" b="0" dirty="0"/>
          </a:p>
          <a:p>
            <a:r>
              <a:rPr lang="en-US" b="0" dirty="0"/>
              <a:t>	user &lt;|- </a:t>
            </a:r>
            <a:r>
              <a:rPr lang="en-US" b="0" dirty="0" err="1"/>
              <a:t>abonnent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verhalten</a:t>
            </a:r>
            <a:r>
              <a:rPr lang="en-US" b="0" dirty="0"/>
              <a:t> </a:t>
            </a:r>
            <a:r>
              <a:rPr lang="en-US" b="0" dirty="0" err="1"/>
              <a:t>sich</a:t>
            </a:r>
            <a:r>
              <a:rPr lang="en-US" b="0" dirty="0"/>
              <a:t> </a:t>
            </a:r>
            <a:r>
              <a:rPr lang="en-US" b="0" dirty="0" err="1"/>
              <a:t>oberklassenkonform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Interface Segregation JA</a:t>
            </a:r>
          </a:p>
          <a:p>
            <a:r>
              <a:rPr lang="en-US" b="0" dirty="0"/>
              <a:t>	interfaces </a:t>
            </a:r>
            <a:r>
              <a:rPr lang="en-US" b="0" dirty="0" err="1"/>
              <a:t>für</a:t>
            </a:r>
            <a:r>
              <a:rPr lang="en-US" b="0" dirty="0"/>
              <a:t> </a:t>
            </a:r>
            <a:r>
              <a:rPr lang="en-US" b="0" dirty="0" err="1"/>
              <a:t>klassen</a:t>
            </a:r>
            <a:r>
              <a:rPr lang="en-US" b="0" dirty="0"/>
              <a:t> </a:t>
            </a:r>
            <a:r>
              <a:rPr lang="en-US" b="0" dirty="0" err="1"/>
              <a:t>nur</a:t>
            </a:r>
            <a:r>
              <a:rPr lang="en-US" b="0" dirty="0"/>
              <a:t> so </a:t>
            </a:r>
            <a:r>
              <a:rPr lang="en-US" b="0" dirty="0" err="1"/>
              <a:t>groß</a:t>
            </a:r>
            <a:r>
              <a:rPr lang="en-US" b="0" dirty="0"/>
              <a:t> </a:t>
            </a:r>
            <a:r>
              <a:rPr lang="en-US" b="0" dirty="0" err="1"/>
              <a:t>wie</a:t>
            </a:r>
            <a:r>
              <a:rPr lang="en-US" b="0" dirty="0"/>
              <a:t> </a:t>
            </a:r>
            <a:r>
              <a:rPr lang="en-US" b="0" dirty="0" err="1"/>
              <a:t>sie</a:t>
            </a:r>
            <a:r>
              <a:rPr lang="en-US" b="0" dirty="0"/>
              <a:t> sein </a:t>
            </a:r>
            <a:r>
              <a:rPr lang="en-US" b="0" dirty="0" err="1"/>
              <a:t>müssen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Dependency Inversion Principle NEIN</a:t>
            </a:r>
          </a:p>
          <a:p>
            <a:r>
              <a:rPr lang="en-US" b="0" dirty="0"/>
              <a:t>	Module </a:t>
            </a:r>
            <a:r>
              <a:rPr lang="en-US" b="0" dirty="0" err="1"/>
              <a:t>Niedrigerer</a:t>
            </a:r>
            <a:r>
              <a:rPr lang="en-US" b="0" dirty="0"/>
              <a:t> </a:t>
            </a:r>
            <a:r>
              <a:rPr lang="en-US" b="0" dirty="0" err="1"/>
              <a:t>Ebenen</a:t>
            </a:r>
            <a:r>
              <a:rPr lang="en-US" b="0" dirty="0"/>
              <a:t> direct </a:t>
            </a:r>
            <a:r>
              <a:rPr lang="en-US" b="0" dirty="0" err="1"/>
              <a:t>verwendet</a:t>
            </a:r>
            <a:r>
              <a:rPr lang="en-US" b="0" dirty="0"/>
              <a:t>.</a:t>
            </a:r>
          </a:p>
          <a:p>
            <a:r>
              <a:rPr lang="en-US" b="0" dirty="0"/>
              <a:t>	</a:t>
            </a:r>
            <a:r>
              <a:rPr lang="en-US" b="0" dirty="0" err="1"/>
              <a:t>ohne</a:t>
            </a:r>
            <a:r>
              <a:rPr lang="en-US" b="0" dirty="0"/>
              <a:t> Interface</a:t>
            </a:r>
          </a:p>
          <a:p>
            <a:r>
              <a:rPr lang="en-US" b="0" dirty="0"/>
              <a:t>	</a:t>
            </a:r>
            <a:r>
              <a:rPr lang="en-US" b="0" dirty="0" err="1"/>
              <a:t>z.b</a:t>
            </a:r>
            <a:r>
              <a:rPr lang="en-US" b="0" dirty="0"/>
              <a:t>. Array List </a:t>
            </a:r>
            <a:r>
              <a:rPr lang="en-US" b="0" dirty="0" err="1"/>
              <a:t>oder</a:t>
            </a:r>
            <a:r>
              <a:rPr lang="en-US" b="0" dirty="0"/>
              <a:t> </a:t>
            </a:r>
          </a:p>
          <a:p>
            <a:r>
              <a:rPr lang="en-US" b="0" dirty="0"/>
              <a:t>	</a:t>
            </a:r>
            <a:r>
              <a:rPr lang="en-US" b="0" dirty="0" err="1"/>
              <a:t>z.b</a:t>
            </a:r>
            <a:r>
              <a:rPr lang="en-US" b="0" dirty="0"/>
              <a:t>. </a:t>
            </a:r>
            <a:r>
              <a:rPr lang="en-US" b="0" dirty="0" err="1"/>
              <a:t>parkplatz</a:t>
            </a:r>
            <a:r>
              <a:rPr lang="en-US" b="0" dirty="0"/>
              <a:t> &lt; </a:t>
            </a:r>
            <a:r>
              <a:rPr lang="en-US" b="0" dirty="0" err="1"/>
              <a:t>Parkebene</a:t>
            </a:r>
            <a:r>
              <a:rPr lang="en-US" b="0" dirty="0"/>
              <a:t> &lt; </a:t>
            </a:r>
            <a:r>
              <a:rPr lang="en-US" b="0" dirty="0" err="1"/>
              <a:t>Parkhaus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Design by Contract (</a:t>
            </a:r>
            <a:r>
              <a:rPr lang="en-US" b="0" dirty="0" err="1"/>
              <a:t>nicht</a:t>
            </a:r>
            <a:r>
              <a:rPr lang="en-US" b="0" dirty="0"/>
              <a:t> </a:t>
            </a:r>
            <a:r>
              <a:rPr lang="en-US" b="0" dirty="0" err="1"/>
              <a:t>mehr</a:t>
            </a:r>
            <a:r>
              <a:rPr lang="en-US" b="0" dirty="0"/>
              <a:t> SOLID)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r>
              <a:rPr lang="en-US" b="0" dirty="0" err="1"/>
              <a:t>Parkhaus</a:t>
            </a:r>
            <a:r>
              <a:rPr lang="en-US" b="0" dirty="0"/>
              <a:t> </a:t>
            </a:r>
            <a:r>
              <a:rPr lang="en-US" b="0" dirty="0" err="1"/>
              <a:t>prüft</a:t>
            </a:r>
            <a:r>
              <a:rPr lang="en-US" b="0" dirty="0"/>
              <a:t> </a:t>
            </a:r>
            <a:r>
              <a:rPr lang="en-US" b="0" dirty="0" err="1"/>
              <a:t>keine</a:t>
            </a:r>
            <a:r>
              <a:rPr lang="en-US" b="0" dirty="0"/>
              <a:t> </a:t>
            </a:r>
            <a:r>
              <a:rPr lang="en-US" b="0" dirty="0" err="1"/>
              <a:t>nachbedingungen</a:t>
            </a:r>
            <a:r>
              <a:rPr lang="en-US" b="0" dirty="0"/>
              <a:t> von den </a:t>
            </a:r>
            <a:r>
              <a:rPr lang="en-US" b="0" dirty="0" err="1"/>
              <a:t>Modulen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r>
              <a:rPr lang="en-US" b="0" dirty="0" err="1"/>
              <a:t>Parkhaus</a:t>
            </a:r>
            <a:r>
              <a:rPr lang="en-US" b="0" dirty="0"/>
              <a:t> </a:t>
            </a:r>
            <a:r>
              <a:rPr lang="en-US" b="0" dirty="0" err="1"/>
              <a:t>ist</a:t>
            </a:r>
            <a:r>
              <a:rPr lang="en-US" b="0" dirty="0"/>
              <a:t> client,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r>
              <a:rPr lang="en-US" b="0" dirty="0" err="1"/>
              <a:t>Parkebene</a:t>
            </a:r>
            <a:r>
              <a:rPr lang="en-US" b="0" dirty="0"/>
              <a:t>, </a:t>
            </a:r>
            <a:r>
              <a:rPr lang="en-US" b="0" dirty="0" err="1"/>
              <a:t>Schranke</a:t>
            </a:r>
            <a:r>
              <a:rPr lang="en-US" b="0" dirty="0"/>
              <a:t> </a:t>
            </a:r>
            <a:r>
              <a:rPr lang="en-US" b="0" dirty="0" err="1"/>
              <a:t>sind</a:t>
            </a:r>
            <a:r>
              <a:rPr lang="en-US" b="0" dirty="0"/>
              <a:t>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9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846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0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54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31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388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96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85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768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C64CA-A8D7-44F8-85A6-3EBFFCC64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SE1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Projekt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EF0D4-EAC5-4F16-A5BF-4B71541AF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SS19	 Janelle Pfeifer, Jan </a:t>
            </a:r>
            <a:r>
              <a:rPr lang="en-US" dirty="0" err="1"/>
              <a:t>Wittke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0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B0631-2D28-44B5-A2E6-33602E54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Digitalisierungskonzept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AD3E3-DE3C-43CC-BD18-216191E9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Über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</a:t>
            </a:r>
            <a:r>
              <a:rPr lang="en-US" sz="2400" dirty="0" err="1"/>
              <a:t>analoges</a:t>
            </a:r>
            <a:r>
              <a:rPr lang="en-US" sz="2400" dirty="0"/>
              <a:t> </a:t>
            </a:r>
            <a:r>
              <a:rPr lang="en-US" sz="2400" dirty="0" err="1"/>
              <a:t>Parkhaus</a:t>
            </a:r>
            <a:r>
              <a:rPr lang="en-US" sz="2400" dirty="0"/>
              <a:t> </a:t>
            </a:r>
            <a:r>
              <a:rPr lang="en-US" sz="2400" dirty="0" err="1"/>
              <a:t>hinaus</a:t>
            </a:r>
            <a:endParaRPr lang="en-US" sz="2400" dirty="0"/>
          </a:p>
          <a:p>
            <a:r>
              <a:rPr lang="en-US" sz="2400" dirty="0" err="1"/>
              <a:t>Daten</a:t>
            </a:r>
            <a:r>
              <a:rPr lang="en-US" sz="2400" dirty="0"/>
              <a:t> </a:t>
            </a:r>
            <a:r>
              <a:rPr lang="en-US" sz="2400" dirty="0" err="1"/>
              <a:t>aus</a:t>
            </a:r>
            <a:r>
              <a:rPr lang="en-US" sz="2400" dirty="0"/>
              <a:t> dem </a:t>
            </a:r>
            <a:r>
              <a:rPr lang="en-US" sz="2400" dirty="0" err="1"/>
              <a:t>Nutzerverhalten</a:t>
            </a:r>
            <a:endParaRPr lang="en-US" sz="2400" dirty="0"/>
          </a:p>
          <a:p>
            <a:r>
              <a:rPr lang="en-US" sz="2400" dirty="0"/>
              <a:t>Trend-</a:t>
            </a:r>
            <a:r>
              <a:rPr lang="en-US" sz="2400" dirty="0" err="1"/>
              <a:t>Erkennung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8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758C9-3B85-4262-B55A-71EF36C3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Priorisierung</a:t>
            </a:r>
            <a:r>
              <a:rPr lang="en-US" dirty="0"/>
              <a:t> der 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1E60E-6550-45A0-A2FA-AA17E230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/>
              <a:t>Abbildung Analoges Parkhaus</a:t>
            </a:r>
          </a:p>
          <a:p>
            <a:pPr lvl="1"/>
            <a:r>
              <a:rPr lang="de-DE" sz="1800" dirty="0"/>
              <a:t>Kassenautomat Zugriff auf Preislisten -&gt; Preise berechnen</a:t>
            </a:r>
          </a:p>
          <a:p>
            <a:pPr lvl="1"/>
            <a:r>
              <a:rPr lang="de-DE" sz="1800" dirty="0"/>
              <a:t>Schranke Tickets entgegennehmen</a:t>
            </a:r>
          </a:p>
          <a:p>
            <a:pPr lvl="1"/>
            <a:r>
              <a:rPr lang="de-DE" sz="1800" dirty="0"/>
              <a:t>Abonnent</a:t>
            </a:r>
          </a:p>
          <a:p>
            <a:pPr lvl="1"/>
            <a:endParaRPr lang="de-DE" sz="1800" dirty="0"/>
          </a:p>
          <a:p>
            <a:r>
              <a:rPr lang="de-DE" sz="2000" dirty="0"/>
              <a:t>Digitale Erweiterung</a:t>
            </a:r>
          </a:p>
          <a:p>
            <a:pPr lvl="1"/>
            <a:r>
              <a:rPr lang="de-DE" sz="1800" dirty="0"/>
              <a:t>Manager -&gt; Einnahmen über Geparkte Autos</a:t>
            </a:r>
          </a:p>
          <a:p>
            <a:pPr lvl="1"/>
            <a:r>
              <a:rPr lang="de-DE" sz="1800" dirty="0"/>
              <a:t>Statistik System -&gt; Nutzverhalten aufzeichnen</a:t>
            </a:r>
            <a:br>
              <a:rPr lang="de-DE" sz="1800" dirty="0"/>
            </a:br>
            <a:endParaRPr lang="de-DE" sz="18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2888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1D91186-639C-4D3F-BA3C-CF6D63E69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2" y="840658"/>
            <a:ext cx="11997156" cy="6017342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F26871-93BF-482D-A289-FA9DD804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40" y="294198"/>
            <a:ext cx="9692640" cy="826679"/>
          </a:xfrm>
        </p:spPr>
        <p:txBody>
          <a:bodyPr/>
          <a:lstStyle/>
          <a:p>
            <a:r>
              <a:rPr lang="en-US" dirty="0" err="1"/>
              <a:t>Klassendiagramm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FAD02-28F2-4508-8A14-1319C189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885673"/>
          </a:xfrm>
        </p:spPr>
        <p:txBody>
          <a:bodyPr/>
          <a:lstStyle/>
          <a:p>
            <a:r>
              <a:rPr lang="en-US" dirty="0" err="1"/>
              <a:t>Sequenzdiagramm</a:t>
            </a:r>
            <a:endParaRPr lang="en-US" dirty="0"/>
          </a:p>
        </p:txBody>
      </p:sp>
      <p:pic>
        <p:nvPicPr>
          <p:cNvPr id="5" name="Inhaltsplatzhalter 4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2A4A4658-FD65-453D-A134-E1B260445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86" y="1179871"/>
            <a:ext cx="6869028" cy="5099734"/>
          </a:xfrm>
        </p:spPr>
      </p:pic>
    </p:spTree>
    <p:extLst>
      <p:ext uri="{BB962C8B-B14F-4D97-AF65-F5344CB8AC3E}">
        <p14:creationId xmlns:p14="http://schemas.microsoft.com/office/powerpoint/2010/main" val="414337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5E52C-175C-4F91-826A-1B4C7D21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</a:t>
            </a:r>
            <a:r>
              <a:rPr lang="en-US" dirty="0" err="1"/>
              <a:t>Prinzipien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58581-8319-4725-979C-C8E116FA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Singe Responsibility Principle</a:t>
            </a:r>
            <a:endParaRPr lang="en-US" dirty="0"/>
          </a:p>
          <a:p>
            <a:r>
              <a:rPr lang="en-US" dirty="0"/>
              <a:t>Open/Closed Principle</a:t>
            </a:r>
          </a:p>
          <a:p>
            <a:r>
              <a:rPr lang="en-US" b="1" dirty="0" err="1"/>
              <a:t>Liskovsches</a:t>
            </a:r>
            <a:r>
              <a:rPr lang="en-US" b="1" dirty="0"/>
              <a:t> Substitutions </a:t>
            </a:r>
            <a:r>
              <a:rPr lang="en-US" b="1" dirty="0" err="1"/>
              <a:t>Prinzip</a:t>
            </a:r>
            <a:endParaRPr lang="en-US" b="1" dirty="0"/>
          </a:p>
          <a:p>
            <a:r>
              <a:rPr lang="en-US" b="1" dirty="0"/>
              <a:t>Interface Segregation</a:t>
            </a:r>
          </a:p>
          <a:p>
            <a:r>
              <a:rPr lang="en-US" dirty="0"/>
              <a:t>Dependency Inversion Principle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Sonstiges</a:t>
            </a:r>
            <a:r>
              <a:rPr lang="en-US" b="1" dirty="0"/>
              <a:t> </a:t>
            </a:r>
            <a:r>
              <a:rPr lang="en-US" b="1" dirty="0" err="1"/>
              <a:t>Prinzip</a:t>
            </a:r>
            <a:r>
              <a:rPr lang="en-US" b="1" dirty="0"/>
              <a:t>: Design by Contract </a:t>
            </a:r>
          </a:p>
        </p:txBody>
      </p:sp>
    </p:spTree>
    <p:extLst>
      <p:ext uri="{BB962C8B-B14F-4D97-AF65-F5344CB8AC3E}">
        <p14:creationId xmlns:p14="http://schemas.microsoft.com/office/powerpoint/2010/main" val="412947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5764F-741B-46F9-96FA-84E9ED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Resumee</a:t>
            </a:r>
            <a:r>
              <a:rPr lang="en-US" dirty="0"/>
              <a:t> und </a:t>
            </a:r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2BC07-6180-4493-87E6-BCC79CDD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so viel erreicht wie vorgenommen</a:t>
            </a:r>
          </a:p>
          <a:p>
            <a:pPr lvl="1"/>
            <a:r>
              <a:rPr lang="de-DE" dirty="0" err="1"/>
              <a:t>Vorallem</a:t>
            </a:r>
            <a:r>
              <a:rPr lang="de-DE" dirty="0"/>
              <a:t> die </a:t>
            </a:r>
            <a:r>
              <a:rPr lang="de-DE" dirty="0" err="1"/>
              <a:t>entgültige</a:t>
            </a:r>
            <a:r>
              <a:rPr lang="de-DE" dirty="0"/>
              <a:t> Umsetzung unseres Projekts hat gelitten</a:t>
            </a:r>
          </a:p>
          <a:p>
            <a:r>
              <a:rPr lang="de-DE" b="1" dirty="0"/>
              <a:t>Aber:</a:t>
            </a:r>
          </a:p>
          <a:p>
            <a:r>
              <a:rPr lang="de-DE" dirty="0"/>
              <a:t>Viel über Zeit- und </a:t>
            </a:r>
            <a:r>
              <a:rPr lang="de-DE" dirty="0" err="1"/>
              <a:t>Gruppenmanagment</a:t>
            </a:r>
            <a:r>
              <a:rPr lang="de-DE" dirty="0"/>
              <a:t> gelernt</a:t>
            </a:r>
          </a:p>
          <a:p>
            <a:r>
              <a:rPr lang="de-DE" dirty="0"/>
              <a:t>Haben das Ganze als Zweierteam gestemmt</a:t>
            </a:r>
          </a:p>
          <a:p>
            <a:r>
              <a:rPr lang="de-DE" dirty="0"/>
              <a:t>Vor allem die anfängliche Projektplanung (Erstellen der Diagramme) und Methoden für die Software Entwicklung wie die CCD-Vorschriften erscheinen uns sehr lehrreich und nützlich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56102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187</Words>
  <Application>Microsoft Office PowerPoint</Application>
  <PresentationFormat>Widescreen</PresentationFormat>
  <Paragraphs>108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Aussicht</vt:lpstr>
      <vt:lpstr>SE1 Parkhaus Projekt</vt:lpstr>
      <vt:lpstr>Digitalisierungskonzept</vt:lpstr>
      <vt:lpstr>Priorisierung der User Stories</vt:lpstr>
      <vt:lpstr>Klassendiagramm</vt:lpstr>
      <vt:lpstr>Sequenzdiagramm</vt:lpstr>
      <vt:lpstr>SOLID Prinzipien</vt:lpstr>
      <vt:lpstr>Resumee und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 Parkhaus Projekt</dc:title>
  <dc:creator>Janelle Pfeifer</dc:creator>
  <cp:lastModifiedBy>jan.wittke@365h-brs.de</cp:lastModifiedBy>
  <cp:revision>23</cp:revision>
  <dcterms:created xsi:type="dcterms:W3CDTF">2019-06-26T21:22:34Z</dcterms:created>
  <dcterms:modified xsi:type="dcterms:W3CDTF">2019-06-27T03:08:01Z</dcterms:modified>
</cp:coreProperties>
</file>