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38"/>
  </p:notesMasterIdLst>
  <p:sldIdLst>
    <p:sldId id="256" r:id="rId2"/>
    <p:sldId id="282" r:id="rId3"/>
    <p:sldId id="284" r:id="rId4"/>
    <p:sldId id="257" r:id="rId5"/>
    <p:sldId id="283" r:id="rId6"/>
    <p:sldId id="258" r:id="rId7"/>
    <p:sldId id="259" r:id="rId8"/>
    <p:sldId id="260" r:id="rId9"/>
    <p:sldId id="261" r:id="rId10"/>
    <p:sldId id="262" r:id="rId11"/>
    <p:sldId id="263" r:id="rId12"/>
    <p:sldId id="277" r:id="rId13"/>
    <p:sldId id="264" r:id="rId14"/>
    <p:sldId id="265" r:id="rId15"/>
    <p:sldId id="266" r:id="rId16"/>
    <p:sldId id="278" r:id="rId17"/>
    <p:sldId id="267" r:id="rId18"/>
    <p:sldId id="268" r:id="rId19"/>
    <p:sldId id="270" r:id="rId20"/>
    <p:sldId id="281" r:id="rId21"/>
    <p:sldId id="271" r:id="rId22"/>
    <p:sldId id="274" r:id="rId23"/>
    <p:sldId id="291" r:id="rId24"/>
    <p:sldId id="279" r:id="rId25"/>
    <p:sldId id="290" r:id="rId26"/>
    <p:sldId id="275" r:id="rId27"/>
    <p:sldId id="276" r:id="rId28"/>
    <p:sldId id="285" r:id="rId29"/>
    <p:sldId id="293" r:id="rId30"/>
    <p:sldId id="294" r:id="rId31"/>
    <p:sldId id="272" r:id="rId32"/>
    <p:sldId id="286" r:id="rId33"/>
    <p:sldId id="292" r:id="rId34"/>
    <p:sldId id="289"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2453" autoAdjust="0"/>
  </p:normalViewPr>
  <p:slideViewPr>
    <p:cSldViewPr snapToGrid="0">
      <p:cViewPr varScale="1">
        <p:scale>
          <a:sx n="71" d="100"/>
          <a:sy n="71" d="100"/>
        </p:scale>
        <p:origin x="2112" y="66"/>
      </p:cViewPr>
      <p:guideLst/>
    </p:cSldViewPr>
  </p:slideViewPr>
  <p:outlineViewPr>
    <p:cViewPr>
      <p:scale>
        <a:sx n="33" d="100"/>
        <a:sy n="33" d="100"/>
      </p:scale>
      <p:origin x="0" y="-219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63F66-C4D7-4853-8121-77DE03304C5A}"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47631-D78E-4B77-849C-AE351C6D7946}" type="slidenum">
              <a:rPr lang="en-US" smtClean="0"/>
              <a:t>‹#›</a:t>
            </a:fld>
            <a:endParaRPr lang="en-US"/>
          </a:p>
        </p:txBody>
      </p:sp>
    </p:spTree>
    <p:extLst>
      <p:ext uri="{BB962C8B-B14F-4D97-AF65-F5344CB8AC3E}">
        <p14:creationId xmlns:p14="http://schemas.microsoft.com/office/powerpoint/2010/main" val="133715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all and welcome to the Blockchain 101 session. </a:t>
            </a:r>
          </a:p>
          <a:p>
            <a:endParaRPr lang="en-US" dirty="0"/>
          </a:p>
          <a:p>
            <a:r>
              <a:rPr lang="en-US" dirty="0"/>
              <a:t>Today we are going to have a very high level look into the blockchain technology. But before we get there lets start by looking into how world has seen major technology adaptions and what block chain brings on.</a:t>
            </a:r>
          </a:p>
        </p:txBody>
      </p:sp>
      <p:sp>
        <p:nvSpPr>
          <p:cNvPr id="4" name="Slide Number Placeholder 3"/>
          <p:cNvSpPr>
            <a:spLocks noGrp="1"/>
          </p:cNvSpPr>
          <p:nvPr>
            <p:ph type="sldNum" sz="quarter" idx="10"/>
          </p:nvPr>
        </p:nvSpPr>
        <p:spPr/>
        <p:txBody>
          <a:bodyPr/>
          <a:lstStyle/>
          <a:p>
            <a:fld id="{03247631-D78E-4B77-849C-AE351C6D7946}" type="slidenum">
              <a:rPr lang="en-US" smtClean="0"/>
              <a:t>1</a:t>
            </a:fld>
            <a:endParaRPr lang="en-US"/>
          </a:p>
        </p:txBody>
      </p:sp>
    </p:spTree>
    <p:extLst>
      <p:ext uri="{BB962C8B-B14F-4D97-AF65-F5344CB8AC3E}">
        <p14:creationId xmlns:p14="http://schemas.microsoft.com/office/powerpoint/2010/main" val="2323203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ingredient is a Distributed Network. </a:t>
            </a:r>
          </a:p>
          <a:p>
            <a:r>
              <a:rPr lang="en-US" sz="1200" b="1" i="0" kern="1200" dirty="0">
                <a:solidFill>
                  <a:schemeClr val="tx1"/>
                </a:solidFill>
                <a:effectLst/>
                <a:latin typeface="+mn-lt"/>
                <a:ea typeface="+mn-ea"/>
                <a:cs typeface="+mn-cs"/>
              </a:rPr>
              <a:t>Distributed networking</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distributed</a:t>
            </a:r>
            <a:r>
              <a:rPr lang="en-US" sz="1200" b="0" i="0" kern="1200" dirty="0">
                <a:solidFill>
                  <a:schemeClr val="tx1"/>
                </a:solidFill>
                <a:effectLst/>
                <a:latin typeface="+mn-lt"/>
                <a:ea typeface="+mn-ea"/>
                <a:cs typeface="+mn-cs"/>
              </a:rPr>
              <a:t> computing </a:t>
            </a:r>
            <a:r>
              <a:rPr lang="en-US" sz="1200" b="1" i="0" kern="1200" dirty="0">
                <a:solidFill>
                  <a:schemeClr val="tx1"/>
                </a:solidFill>
                <a:effectLst/>
                <a:latin typeface="+mn-lt"/>
                <a:ea typeface="+mn-ea"/>
                <a:cs typeface="+mn-cs"/>
              </a:rPr>
              <a:t>network</a:t>
            </a:r>
            <a:r>
              <a:rPr lang="en-US" sz="1200" b="0" i="0" kern="1200" dirty="0">
                <a:solidFill>
                  <a:schemeClr val="tx1"/>
                </a:solidFill>
                <a:effectLst/>
                <a:latin typeface="+mn-lt"/>
                <a:ea typeface="+mn-ea"/>
                <a:cs typeface="+mn-cs"/>
              </a:rPr>
              <a:t> system, said to </a:t>
            </a:r>
            <a:r>
              <a:rPr lang="en-US" sz="1200" b="0" i="0" kern="1200" dirty="0" err="1">
                <a:solidFill>
                  <a:schemeClr val="tx1"/>
                </a:solidFill>
                <a:effectLst/>
                <a:latin typeface="+mn-lt"/>
                <a:ea typeface="+mn-ea"/>
                <a:cs typeface="+mn-cs"/>
              </a:rPr>
              <a:t>be</a:t>
            </a:r>
            <a:r>
              <a:rPr lang="en-US" sz="1200" b="1" i="0" kern="1200" dirty="0" err="1">
                <a:solidFill>
                  <a:schemeClr val="tx1"/>
                </a:solidFill>
                <a:effectLst/>
                <a:latin typeface="+mn-lt"/>
                <a:ea typeface="+mn-ea"/>
                <a:cs typeface="+mn-cs"/>
              </a:rPr>
              <a:t>distributed</a:t>
            </a:r>
            <a:r>
              <a:rPr lang="en-US" sz="1200" b="0" i="0" kern="1200" dirty="0">
                <a:solidFill>
                  <a:schemeClr val="tx1"/>
                </a:solidFill>
                <a:effectLst/>
                <a:latin typeface="+mn-lt"/>
                <a:ea typeface="+mn-ea"/>
                <a:cs typeface="+mn-cs"/>
              </a:rPr>
              <a:t> when the computer programming and the data to be worked on are spread out across more than one computer. Usually, this is implemented over a computer </a:t>
            </a:r>
            <a:r>
              <a:rPr lang="en-US" sz="1200" b="1" i="0" kern="1200" dirty="0">
                <a:solidFill>
                  <a:schemeClr val="tx1"/>
                </a:solidFill>
                <a:effectLst/>
                <a:latin typeface="+mn-lt"/>
                <a:ea typeface="+mn-ea"/>
                <a:cs typeface="+mn-cs"/>
              </a:rPr>
              <a:t>network</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10</a:t>
            </a:fld>
            <a:endParaRPr lang="en-US"/>
          </a:p>
        </p:txBody>
      </p:sp>
    </p:spTree>
    <p:extLst>
      <p:ext uri="{BB962C8B-B14F-4D97-AF65-F5344CB8AC3E}">
        <p14:creationId xmlns:p14="http://schemas.microsoft.com/office/powerpoint/2010/main" val="3137546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having our distributed network.</a:t>
            </a:r>
          </a:p>
          <a:p>
            <a:endParaRPr lang="en-US" dirty="0"/>
          </a:p>
          <a:p>
            <a:r>
              <a:rPr lang="en-US" dirty="0"/>
              <a:t>Here we have 4 nodes that can represent 4 different persons/parties/organizations, lets use term organization for a node for simplicity. How ever note that its not a scenario like where one organization is running its own database cluster ex Casandra cluster,  here we have is system distributed across organizations. As these organizations need to interact for some reasons lets add some communication lines. You need to be able to pass message from one node to the another node. However Not every node need to be connected to every other node as node can forward these messages.</a:t>
            </a:r>
          </a:p>
          <a:p>
            <a:endParaRPr lang="en-US" dirty="0"/>
          </a:p>
          <a:p>
            <a:r>
              <a:rPr lang="en-US" dirty="0"/>
              <a:t>So When a message is sent from Node A to Node B Node B can then forward that to Node C and so and so forth. So eventually the message will propagate to the participating nodes.</a:t>
            </a:r>
          </a:p>
          <a:p>
            <a:endParaRPr lang="en-US" dirty="0"/>
          </a:p>
          <a:p>
            <a:r>
              <a:rPr lang="en-US" dirty="0"/>
              <a:t>So now lets bring in the first ingredient and place it in here. Here you see every node runs state machine by itself. </a:t>
            </a:r>
          </a:p>
          <a:p>
            <a:endParaRPr lang="en-US" dirty="0"/>
          </a:p>
          <a:p>
            <a:r>
              <a:rPr lang="en-US" dirty="0"/>
              <a:t>Lets run through the transaction sample.</a:t>
            </a:r>
          </a:p>
          <a:p>
            <a:endParaRPr lang="en-US" dirty="0"/>
          </a:p>
          <a:p>
            <a:r>
              <a:rPr lang="en-US" dirty="0"/>
              <a:t>As each node runs the state machine on its own (have full copy of blockchain state) and has also performs validation on its own it do not need to trust anyone else for correctness. If any of the  dealing parties tries to do something malicious or incorrect then organization can rely on its own state.  </a:t>
            </a:r>
          </a:p>
          <a:p>
            <a:r>
              <a:rPr lang="en-US" dirty="0"/>
              <a:t> </a:t>
            </a:r>
          </a:p>
          <a:p>
            <a:r>
              <a:rPr lang="en-US" dirty="0"/>
              <a:t>This ingredient is need in block chain because a trust mechanism is required and its very difficult rather risk as well to trust anyone else if you are dealing with unknown or partially trusted parties.</a:t>
            </a:r>
          </a:p>
          <a:p>
            <a:endParaRPr lang="en-US" dirty="0"/>
          </a:p>
          <a:p>
            <a:endParaRPr lang="en-US" dirty="0"/>
          </a:p>
          <a:p>
            <a:r>
              <a:rPr lang="en-US" dirty="0"/>
              <a:t>However there is still a problem here. Lets have a look.</a:t>
            </a:r>
          </a:p>
        </p:txBody>
      </p:sp>
      <p:sp>
        <p:nvSpPr>
          <p:cNvPr id="4" name="Slide Number Placeholder 3"/>
          <p:cNvSpPr>
            <a:spLocks noGrp="1"/>
          </p:cNvSpPr>
          <p:nvPr>
            <p:ph type="sldNum" sz="quarter" idx="10"/>
          </p:nvPr>
        </p:nvSpPr>
        <p:spPr/>
        <p:txBody>
          <a:bodyPr/>
          <a:lstStyle/>
          <a:p>
            <a:fld id="{03247631-D78E-4B77-849C-AE351C6D7946}" type="slidenum">
              <a:rPr lang="en-US" smtClean="0"/>
              <a:t>11</a:t>
            </a:fld>
            <a:endParaRPr lang="en-US"/>
          </a:p>
        </p:txBody>
      </p:sp>
    </p:spTree>
    <p:extLst>
      <p:ext uri="{BB962C8B-B14F-4D97-AF65-F5344CB8AC3E}">
        <p14:creationId xmlns:p14="http://schemas.microsoft.com/office/powerpoint/2010/main" val="109849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a:t>
            </a:r>
            <a:r>
              <a:rPr lang="en-US" baseline="0" dirty="0"/>
              <a:t> node A saw 5 first and its valid input it transitions to next state 6. Next node A gets -3 it validates it and as state is more than message which I case of money balance is more than withdraw request it is considered as valid. So deduction of 3 is made and next state is reached 3.</a:t>
            </a:r>
          </a:p>
          <a:p>
            <a:endParaRPr lang="en-US" baseline="0" dirty="0"/>
          </a:p>
          <a:p>
            <a:r>
              <a:rPr lang="en-US" baseline="0" dirty="0"/>
              <a:t>Now lets see how node C performs. As node C see -3 message coming in and this is deduction of value more than current state its considered invalid and transition function is not applied to the input. Next it see 5 coming in  which is a valid input so transition function which is an add is applied and next state is achieved 6.</a:t>
            </a:r>
          </a:p>
          <a:p>
            <a:endParaRPr lang="en-US" baseline="0" dirty="0"/>
          </a:p>
          <a:p>
            <a:r>
              <a:rPr lang="en-US" baseline="0" dirty="0"/>
              <a:t>At this point in time we see there are different states in the network, so how can a consistency be maintained. This brings us to the next ingredient of block chain.</a:t>
            </a:r>
          </a:p>
          <a:p>
            <a:r>
              <a:rPr lang="en-US" baseline="0" dirty="0"/>
              <a:t>Consensus.</a:t>
            </a:r>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12</a:t>
            </a:fld>
            <a:endParaRPr lang="en-US"/>
          </a:p>
        </p:txBody>
      </p:sp>
    </p:spTree>
    <p:extLst>
      <p:ext uri="{BB962C8B-B14F-4D97-AF65-F5344CB8AC3E}">
        <p14:creationId xmlns:p14="http://schemas.microsoft.com/office/powerpoint/2010/main" val="178657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13</a:t>
            </a:fld>
            <a:endParaRPr lang="en-US"/>
          </a:p>
        </p:txBody>
      </p:sp>
    </p:spTree>
    <p:extLst>
      <p:ext uri="{BB962C8B-B14F-4D97-AF65-F5344CB8AC3E}">
        <p14:creationId xmlns:p14="http://schemas.microsoft.com/office/powerpoint/2010/main" val="215335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consensus by lottery scheme every node in the blockchain network</a:t>
            </a:r>
            <a:r>
              <a:rPr lang="en-US" baseline="0" dirty="0"/>
              <a:t> is assigned a set of lottery tickets. At the time when consensus is required a lottery ticket is chosen for deciding the winner. The node with the winning lottery ticket decides what is the correct progress state. It broadcast the info about the correct state. If any node is in agreement with the state announced by node holding the winning ticket they are good. If however any node is in state that does not match with the progress state picked by the  winning lottery holding node, the conflicting node resets its state to the state announced by the winning/deciding node for that cycle.</a:t>
            </a:r>
          </a:p>
          <a:p>
            <a:endParaRPr lang="en-US" baseline="0" dirty="0"/>
          </a:p>
          <a:p>
            <a:r>
              <a:rPr lang="en-US" baseline="0" dirty="0"/>
              <a:t>For bit coin every hash that is tried to fulfill the difficulty criteria is a kind of lottery ticket if it satisfies the difficulty criteria the first one that found it wins.</a:t>
            </a:r>
          </a:p>
          <a:p>
            <a:r>
              <a:rPr lang="en-US" baseline="0" dirty="0"/>
              <a:t>We will discuss this concept when we get to bitcoin details.</a:t>
            </a:r>
          </a:p>
          <a:p>
            <a:endParaRPr lang="en-US" baseline="0" dirty="0"/>
          </a:p>
          <a:p>
            <a:r>
              <a:rPr lang="en-US" baseline="0" dirty="0"/>
              <a:t>Consensus by Lottery scheme is mostly suitable for public blockchains where anybody can join in. Ex Bitcoin Blockchain.</a:t>
            </a:r>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15</a:t>
            </a:fld>
            <a:endParaRPr lang="en-US"/>
          </a:p>
        </p:txBody>
      </p:sp>
    </p:spTree>
    <p:extLst>
      <p:ext uri="{BB962C8B-B14F-4D97-AF65-F5344CB8AC3E}">
        <p14:creationId xmlns:p14="http://schemas.microsoft.com/office/powerpoint/2010/main" val="3542996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kind of consensus scheme is used in a closed</a:t>
            </a:r>
            <a:r>
              <a:rPr lang="en-US" baseline="0" dirty="0"/>
              <a:t> blockchain where you know who all are the participants. Ex within organization departments or inter organization blockchains.</a:t>
            </a:r>
          </a:p>
          <a:p>
            <a:endParaRPr lang="en-US" baseline="0" dirty="0"/>
          </a:p>
          <a:p>
            <a:r>
              <a:rPr lang="en-US" baseline="0" dirty="0"/>
              <a:t>In this scheme a someone is selected to propose a state and hence an ordering of states to move forward, algorithm decides who that node would be it could be round robin it could be some designated node(s). Node proposes a state and if majority of nodes agree then state/progress is accepted. If agreement is not reached some other node is picked by the underlying algorithm.</a:t>
            </a:r>
          </a:p>
          <a:p>
            <a:endParaRPr lang="en-US" baseline="0" dirty="0"/>
          </a:p>
          <a:p>
            <a:r>
              <a:rPr lang="en-US" baseline="0" dirty="0"/>
              <a:t>This protocol is not suitable for public blockchains.</a:t>
            </a:r>
          </a:p>
          <a:p>
            <a:endParaRPr lang="en-US" baseline="0" dirty="0"/>
          </a:p>
          <a:p>
            <a:r>
              <a:rPr lang="en-US" baseline="0" dirty="0"/>
              <a:t>So consensus is our third ingredient. But consensus is a requires a substantial amount of work to be done across the network. If we have to do consensus for every message that comes in it would be a bottleneck. So here we come to our next ingredient of blockchains the Block.</a:t>
            </a:r>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16</a:t>
            </a:fld>
            <a:endParaRPr lang="en-US"/>
          </a:p>
        </p:txBody>
      </p:sp>
    </p:spTree>
    <p:extLst>
      <p:ext uri="{BB962C8B-B14F-4D97-AF65-F5344CB8AC3E}">
        <p14:creationId xmlns:p14="http://schemas.microsoft.com/office/powerpoint/2010/main" val="97295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consensus is a time and a resource consuming process, for optimization instead of having consensus over a single message, consensus is done for set of messages called blocks.</a:t>
            </a:r>
          </a:p>
          <a:p>
            <a:endParaRPr lang="en-US" dirty="0"/>
          </a:p>
          <a:p>
            <a:r>
              <a:rPr lang="en-US" dirty="0"/>
              <a:t>Look at this way we started at initial state and messages are flowing into the system and at some point / interval consensus has to be done. Nodes goes through consensus on a block, block contains a list of messages. While this consensus is being done new messages can flow into the system. Nodes keeps queueing them and when the next set of consensus starts nodes picks the messages from set of queued messages to create new block and achieve consensus.</a:t>
            </a:r>
          </a:p>
          <a:p>
            <a:endParaRPr lang="en-US" dirty="0"/>
          </a:p>
          <a:p>
            <a:r>
              <a:rPr lang="en-US" dirty="0"/>
              <a:t>Things get interesting if you also add to those blocks the cryptographic hash of previous blocks then we get a chained blocks meaning that each block is also linked and dependent on previous block. With this we get a series of blocks that kind of become immutable as they move deep in history of block chain. We will talk about cryptography and its usage in block chain later.</a:t>
            </a:r>
          </a:p>
          <a:p>
            <a:endParaRPr lang="en-US" dirty="0"/>
          </a:p>
          <a:p>
            <a:r>
              <a:rPr lang="en-US" dirty="0"/>
              <a:t>So now if each node starting at the initial state again and apply same transition and validation function on block of incoming messages, it can come to exact same stage on its own as every other node in the network without there being a need to trust any other node.</a:t>
            </a:r>
          </a:p>
          <a:p>
            <a:endParaRPr lang="en-US" dirty="0"/>
          </a:p>
          <a:p>
            <a:r>
              <a:rPr lang="en-US" dirty="0"/>
              <a:t>So now we have 4 ingredients but we still need one more ingredient. </a:t>
            </a:r>
          </a:p>
          <a:p>
            <a:endParaRPr lang="en-US" dirty="0"/>
          </a:p>
          <a:p>
            <a:r>
              <a:rPr lang="en-US" dirty="0"/>
              <a:t>Example a node A  or a person interacting with system via Node A can do what node B  or a person interacting with system via Node B wont like.</a:t>
            </a:r>
          </a:p>
          <a:p>
            <a:endParaRPr lang="en-US" dirty="0"/>
          </a:p>
          <a:p>
            <a:r>
              <a:rPr lang="en-US" dirty="0"/>
              <a:t>A can insert a message in network indicating some amount (say 5 Dollars) transferred from B account to A account. But this would be wrong.</a:t>
            </a:r>
          </a:p>
          <a:p>
            <a:endParaRPr lang="en-US" dirty="0"/>
          </a:p>
          <a:p>
            <a:r>
              <a:rPr lang="en-US" dirty="0"/>
              <a:t>So this brings us to the next and final key ingredient of our block chain. Authorization.</a:t>
            </a:r>
          </a:p>
        </p:txBody>
      </p:sp>
      <p:sp>
        <p:nvSpPr>
          <p:cNvPr id="4" name="Slide Number Placeholder 3"/>
          <p:cNvSpPr>
            <a:spLocks noGrp="1"/>
          </p:cNvSpPr>
          <p:nvPr>
            <p:ph type="sldNum" sz="quarter" idx="10"/>
          </p:nvPr>
        </p:nvSpPr>
        <p:spPr/>
        <p:txBody>
          <a:bodyPr/>
          <a:lstStyle/>
          <a:p>
            <a:fld id="{03247631-D78E-4B77-849C-AE351C6D7946}" type="slidenum">
              <a:rPr lang="en-US" smtClean="0"/>
              <a:t>18</a:t>
            </a:fld>
            <a:endParaRPr lang="en-US"/>
          </a:p>
        </p:txBody>
      </p:sp>
    </p:spTree>
    <p:extLst>
      <p:ext uri="{BB962C8B-B14F-4D97-AF65-F5344CB8AC3E}">
        <p14:creationId xmlns:p14="http://schemas.microsoft.com/office/powerpoint/2010/main" val="2600259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Authorization in block chain is segregated in 2 parts:  Reading, Writing</a:t>
            </a:r>
          </a:p>
          <a:p>
            <a:endParaRPr lang="en-US" dirty="0"/>
          </a:p>
          <a:p>
            <a:r>
              <a:rPr lang="en-US" dirty="0"/>
              <a:t>Reading part on a public block chain is straight forward, everybody sees everything. However when we would discuss permissioned block chains we would see how and when reading authorizations are applied for involved parties. Also there are hardware level solutions that ensures that encryption and decryption happens on hardware layer so the high level.  But that’s part of future discussion.</a:t>
            </a:r>
          </a:p>
          <a:p>
            <a:endParaRPr lang="en-US" dirty="0"/>
          </a:p>
          <a:p>
            <a:r>
              <a:rPr lang="en-US" dirty="0"/>
              <a:t>For now lets assume that we are using a public block chain so everyone sees everything. And this is a consequence of the fact that all messages are propagated through entire network and each node sees every message and process every message on its own, else node will not be able to validate to accept or reject the messages it receive to update its underlying state.</a:t>
            </a:r>
          </a:p>
          <a:p>
            <a:endParaRPr lang="en-US" dirty="0"/>
          </a:p>
          <a:p>
            <a:endParaRPr lang="en-US" dirty="0"/>
          </a:p>
          <a:p>
            <a:r>
              <a:rPr lang="en-US" dirty="0"/>
              <a:t>Next is the Write Authorization that is absolutely essential part when it comes to transacting on blockchain. This problem is solved using Mathematical verification using Cryptography. Before we get down to Authorization lets quickly have a look at some basic concepts.</a:t>
            </a:r>
          </a:p>
        </p:txBody>
      </p:sp>
      <p:sp>
        <p:nvSpPr>
          <p:cNvPr id="4" name="Slide Number Placeholder 3"/>
          <p:cNvSpPr>
            <a:spLocks noGrp="1"/>
          </p:cNvSpPr>
          <p:nvPr>
            <p:ph type="sldNum" sz="quarter" idx="10"/>
          </p:nvPr>
        </p:nvSpPr>
        <p:spPr/>
        <p:txBody>
          <a:bodyPr/>
          <a:lstStyle/>
          <a:p>
            <a:fld id="{03247631-D78E-4B77-849C-AE351C6D7946}" type="slidenum">
              <a:rPr lang="en-US" smtClean="0"/>
              <a:t>19</a:t>
            </a:fld>
            <a:endParaRPr lang="en-US"/>
          </a:p>
        </p:txBody>
      </p:sp>
    </p:spTree>
    <p:extLst>
      <p:ext uri="{BB962C8B-B14F-4D97-AF65-F5344CB8AC3E}">
        <p14:creationId xmlns:p14="http://schemas.microsoft.com/office/powerpoint/2010/main" val="3471885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Authorization for write process is addressed by use of Cryptography. Block chain uses Asymmetric cryptography for write authorization.</a:t>
            </a:r>
          </a:p>
          <a:p>
            <a:r>
              <a:rPr lang="en-US" dirty="0"/>
              <a:t>You have a public and a private key using private key you can create a signature and put in a message. And then the receiver using the public key is able to verify that the message has actually written by the intended user by verifying signature and not by someone else.</a:t>
            </a:r>
          </a:p>
          <a:p>
            <a:endParaRPr lang="en-US" dirty="0"/>
          </a:p>
          <a:p>
            <a:r>
              <a:rPr lang="en-US" dirty="0"/>
              <a:t>Now if you have a message here that say sending 10 GBP from Jeans account to Marks account then validation function has to check following things :</a:t>
            </a:r>
          </a:p>
          <a:p>
            <a:endParaRPr lang="en-US" dirty="0"/>
          </a:p>
          <a:p>
            <a:pPr marL="228600" indent="-228600">
              <a:buAutoNum type="arabicPeriod"/>
            </a:pPr>
            <a:endParaRPr lang="en-US" dirty="0"/>
          </a:p>
          <a:p>
            <a:pPr marL="228600" indent="-228600">
              <a:buAutoNum type="arabicPeriod"/>
            </a:pPr>
            <a:r>
              <a:rPr lang="en-US" dirty="0"/>
              <a:t>Signature is valid that confirms that message is from the intended user.</a:t>
            </a:r>
          </a:p>
          <a:p>
            <a:pPr marL="228600" indent="-228600">
              <a:buAutoNum type="arabicPeriod"/>
            </a:pPr>
            <a:r>
              <a:rPr lang="en-US" dirty="0"/>
              <a:t>The private key used is allowed to send the funds from the intended wallet.</a:t>
            </a:r>
          </a:p>
          <a:p>
            <a:pPr marL="228600" indent="-228600">
              <a:buAutoNum type="arabicPeriod"/>
            </a:pPr>
            <a:r>
              <a:rPr lang="en-US" dirty="0"/>
              <a:t>There are sufficient funds available to transfer.</a:t>
            </a:r>
          </a:p>
          <a:p>
            <a:pPr marL="228600" indent="-228600">
              <a:buAutoNum type="arabicPeriod"/>
            </a:pPr>
            <a:endParaRPr lang="en-US" dirty="0"/>
          </a:p>
          <a:p>
            <a:pPr marL="228600" indent="-228600">
              <a:buAutoNum type="arabicPeriod"/>
            </a:pPr>
            <a:endParaRPr lang="en-US" dirty="0"/>
          </a:p>
          <a:p>
            <a:pPr marL="0" inden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21</a:t>
            </a:fld>
            <a:endParaRPr lang="en-US"/>
          </a:p>
        </p:txBody>
      </p:sp>
    </p:spTree>
    <p:extLst>
      <p:ext uri="{BB962C8B-B14F-4D97-AF65-F5344CB8AC3E}">
        <p14:creationId xmlns:p14="http://schemas.microsoft.com/office/powerpoint/2010/main" val="3310373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mainly 3 types of blockchains. Public, Private and Consortium block chain. </a:t>
            </a:r>
          </a:p>
          <a:p>
            <a:endParaRPr lang="en-US" dirty="0"/>
          </a:p>
          <a:p>
            <a:r>
              <a:rPr lang="en-US" dirty="0"/>
              <a:t>Public blockchain is similar to Bitcoin or Ethereum block chain that is open to all and anybody in the world can be part of. In public blockchain anyone can verify and add blocks of transactions if they are the miner. Even if participant is not a miner still they can view all the transactions.</a:t>
            </a:r>
          </a:p>
          <a:p>
            <a:endParaRPr lang="en-US" dirty="0"/>
          </a:p>
          <a:p>
            <a:r>
              <a:rPr lang="en-US" dirty="0"/>
              <a:t>Private blockchains are restricted form of blockchains. They are generally setup within a single organization and usually only a central person or governing body has right to both verify and add blocks of transactions to the blockchain ledger. However transactions are visible to all the participants. </a:t>
            </a:r>
          </a:p>
          <a:p>
            <a:endParaRPr lang="en-US" dirty="0"/>
          </a:p>
          <a:p>
            <a:pPr algn="just"/>
            <a:r>
              <a:rPr lang="en-US" dirty="0"/>
              <a:t>Consortium blockchain is between the Public and Private blockchain. Here instead of a single central person or governing body there is group of people or organizations among the participating organizations that are allowed to verify or add the blocks of transactions to the blockchain ledger.</a:t>
            </a:r>
          </a:p>
          <a:p>
            <a:pPr algn="just"/>
            <a:r>
              <a:rPr lang="en-US" dirty="0"/>
              <a:t>Transactions in consortium blockchain can be made visible to all or restricted to only relevant participants. Ex: A company dealing with multiple  competing vendors for each service may setup a consortium blockchain where company sees everything but the vendors see only the information relevant to their contracts with the company but are restricted to view details on deals of competitors. </a:t>
            </a:r>
          </a:p>
          <a:p>
            <a:endParaRPr lang="en-US" dirty="0"/>
          </a:p>
          <a:p>
            <a:r>
              <a:rPr lang="en-US" sz="1200" b="0" i="0" u="none" strike="noStrike" kern="1200" dirty="0">
                <a:solidFill>
                  <a:schemeClr val="tx1"/>
                </a:solidFill>
                <a:effectLst/>
                <a:latin typeface="+mn-lt"/>
                <a:ea typeface="+mn-ea"/>
                <a:cs typeface="+mn-cs"/>
              </a:rPr>
              <a:t>Along the way, blockchain - because of its self-policing security - eliminates huge amounts of record keeping, which can get very confusing when multiple parties are involved in a transaction.</a:t>
            </a:r>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23</a:t>
            </a:fld>
            <a:endParaRPr lang="en-US"/>
          </a:p>
        </p:txBody>
      </p:sp>
    </p:spTree>
    <p:extLst>
      <p:ext uri="{BB962C8B-B14F-4D97-AF65-F5344CB8AC3E}">
        <p14:creationId xmlns:p14="http://schemas.microsoft.com/office/powerpoint/2010/main" val="255741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key mile stones that world have seen and the areas they addressed.</a:t>
            </a:r>
          </a:p>
          <a:p>
            <a:endParaRPr lang="en-US" dirty="0"/>
          </a:p>
          <a:p>
            <a:r>
              <a:rPr lang="en-US" dirty="0"/>
              <a:t>Before printing press was invented books were handwritten and were only available to few anointed. In 1400 with invention of the printing press books/information reached a major population in the society and filled an interesting gap the Knowledge Gap.</a:t>
            </a:r>
          </a:p>
          <a:p>
            <a:endParaRPr lang="en-US" dirty="0"/>
          </a:p>
          <a:p>
            <a:r>
              <a:rPr lang="en-US" dirty="0"/>
              <a:t>The next major invention was the Engine, it filled the power Gap. At the time when we wanted to manufacture and we only had man power invention of engines brought a major push during industrial revolution.</a:t>
            </a:r>
          </a:p>
          <a:p>
            <a:endParaRPr lang="en-US" dirty="0"/>
          </a:p>
          <a:p>
            <a:r>
              <a:rPr lang="en-US" dirty="0"/>
              <a:t>The next and the most favorite invention the internet. Started in 1977 with just few computers just managing to send few</a:t>
            </a:r>
          </a:p>
          <a:p>
            <a:r>
              <a:rPr lang="en-US" dirty="0"/>
              <a:t>Bytes of data. Today it has reached almost everywhere in the world, enabling people to connect to just about any distance.  Internet has filled the distance gap. </a:t>
            </a:r>
          </a:p>
          <a:p>
            <a:endParaRPr lang="en-US" dirty="0"/>
          </a:p>
          <a:p>
            <a:r>
              <a:rPr lang="en-US" dirty="0"/>
              <a:t>However even with the ability to connect there is a Trust gap in the society. There is an invention very in its very early stage that looks to fill this trust gap, this technology is called Blockchain. It would going forward change the way people and business transact with each other going forward.</a:t>
            </a:r>
          </a:p>
          <a:p>
            <a:endParaRPr lang="en-US" dirty="0"/>
          </a:p>
          <a:p>
            <a:r>
              <a:rPr lang="en-US" dirty="0"/>
              <a:t>Before we get into block chain lets see a fundamental concept of application topologies. </a:t>
            </a:r>
          </a:p>
        </p:txBody>
      </p:sp>
      <p:sp>
        <p:nvSpPr>
          <p:cNvPr id="4" name="Slide Number Placeholder 3"/>
          <p:cNvSpPr>
            <a:spLocks noGrp="1"/>
          </p:cNvSpPr>
          <p:nvPr>
            <p:ph type="sldNum" sz="quarter" idx="10"/>
          </p:nvPr>
        </p:nvSpPr>
        <p:spPr/>
        <p:txBody>
          <a:bodyPr/>
          <a:lstStyle/>
          <a:p>
            <a:fld id="{03247631-D78E-4B77-849C-AE351C6D7946}" type="slidenum">
              <a:rPr lang="en-US" smtClean="0"/>
              <a:t>2</a:t>
            </a:fld>
            <a:endParaRPr lang="en-US"/>
          </a:p>
        </p:txBody>
      </p:sp>
    </p:spTree>
    <p:extLst>
      <p:ext uri="{BB962C8B-B14F-4D97-AF65-F5344CB8AC3E}">
        <p14:creationId xmlns:p14="http://schemas.microsoft.com/office/powerpoint/2010/main" val="3631741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28</a:t>
            </a:fld>
            <a:endParaRPr lang="en-US"/>
          </a:p>
        </p:txBody>
      </p:sp>
    </p:spTree>
    <p:extLst>
      <p:ext uri="{BB962C8B-B14F-4D97-AF65-F5344CB8AC3E}">
        <p14:creationId xmlns:p14="http://schemas.microsoft.com/office/powerpoint/2010/main" val="1868449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30</a:t>
            </a:fld>
            <a:endParaRPr lang="en-US"/>
          </a:p>
        </p:txBody>
      </p:sp>
    </p:spTree>
    <p:extLst>
      <p:ext uri="{BB962C8B-B14F-4D97-AF65-F5344CB8AC3E}">
        <p14:creationId xmlns:p14="http://schemas.microsoft.com/office/powerpoint/2010/main" val="3163444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31</a:t>
            </a:fld>
            <a:endParaRPr lang="en-US"/>
          </a:p>
        </p:txBody>
      </p:sp>
    </p:spTree>
    <p:extLst>
      <p:ext uri="{BB962C8B-B14F-4D97-AF65-F5344CB8AC3E}">
        <p14:creationId xmlns:p14="http://schemas.microsoft.com/office/powerpoint/2010/main" val="2688614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Everledger</a:t>
            </a:r>
            <a:r>
              <a:rPr lang="en-US" dirty="0"/>
              <a:t> is a company that is working with </a:t>
            </a:r>
            <a:r>
              <a:rPr lang="en-US" dirty="0" err="1"/>
              <a:t>Dbeers</a:t>
            </a:r>
            <a:r>
              <a:rPr lang="en-US" dirty="0"/>
              <a:t> and other companies in diamond industry to build a diamond tracking blockchain. Every company playing a role in diamond industry whether its pulling it out from the ground to processing it on the way to selling it to one distributor to another till the end customer will write to this blockchain whenever diamond changes hands. They would use a tracking number that is specific to a diamond to write information about that diamond.</a:t>
            </a:r>
          </a:p>
          <a:p>
            <a:endParaRPr lang="en-US" dirty="0"/>
          </a:p>
          <a:p>
            <a:r>
              <a:rPr lang="en-US" dirty="0"/>
              <a:t>Now the diamond has a very unique property that when they are held under a light in certain way they create a unique pattern that can be used as a tracking number for that diamond.</a:t>
            </a:r>
          </a:p>
          <a:p>
            <a:endParaRPr lang="en-US" dirty="0"/>
          </a:p>
          <a:p>
            <a:r>
              <a:rPr lang="en-US" dirty="0"/>
              <a:t>At present the diamond industry follows a paper based process called Kimberly process in their terms to track information about diamonds. But the draw back is that it involves manual intervention and it may take days to weeks to track information about diamonds. This is also resulting in introduction of illegally mined diamonds to be introduced in the market.</a:t>
            </a:r>
          </a:p>
          <a:p>
            <a:endParaRPr lang="en-US" dirty="0"/>
          </a:p>
          <a:p>
            <a:r>
              <a:rPr lang="en-US" dirty="0"/>
              <a:t>Using this system to track diamonds to its origin and holders effort is being made to keep blood diamonds out of the market.</a:t>
            </a:r>
          </a:p>
          <a:p>
            <a:endParaRPr lang="en-US" dirty="0"/>
          </a:p>
          <a:p>
            <a:r>
              <a:rPr lang="en-US" dirty="0"/>
              <a:t> </a:t>
            </a:r>
          </a:p>
        </p:txBody>
      </p:sp>
      <p:sp>
        <p:nvSpPr>
          <p:cNvPr id="4" name="Slide Number Placeholder 3"/>
          <p:cNvSpPr>
            <a:spLocks noGrp="1"/>
          </p:cNvSpPr>
          <p:nvPr>
            <p:ph type="sldNum" sz="quarter" idx="10"/>
          </p:nvPr>
        </p:nvSpPr>
        <p:spPr/>
        <p:txBody>
          <a:bodyPr/>
          <a:lstStyle/>
          <a:p>
            <a:fld id="{03247631-D78E-4B77-849C-AE351C6D7946}" type="slidenum">
              <a:rPr lang="en-US" smtClean="0"/>
              <a:t>33</a:t>
            </a:fld>
            <a:endParaRPr lang="en-US"/>
          </a:p>
        </p:txBody>
      </p:sp>
    </p:spTree>
    <p:extLst>
      <p:ext uri="{BB962C8B-B14F-4D97-AF65-F5344CB8AC3E}">
        <p14:creationId xmlns:p14="http://schemas.microsoft.com/office/powerpoint/2010/main" val="20484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centralized architecture all clients or nodes connect to a central node for its resources. An example is a WWW or a centralized database that provides the computing and store for its application. There are well known problems with this architecture.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Central single point of failure. If the central node is impacted all nodes are impacted.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Inefficient scaling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Decentralized network is a peer to peer network in which all nodes are equal. Primary characteristics to remember about blockchain is that it follows peer to peer model in which all nodes are equal.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other kind of challenges and complexities involved with this kind of architecture. But at core it does not suffer from single point of failure or scalability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Having set these basic grounds lets start by looking at what are we going to discuss today.</a:t>
            </a:r>
          </a:p>
          <a:p>
            <a:endParaRPr lang="en-US" dirty="0"/>
          </a:p>
          <a:p>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3</a:t>
            </a:fld>
            <a:endParaRPr lang="en-US"/>
          </a:p>
        </p:txBody>
      </p:sp>
    </p:spTree>
    <p:extLst>
      <p:ext uri="{BB962C8B-B14F-4D97-AF65-F5344CB8AC3E}">
        <p14:creationId xmlns:p14="http://schemas.microsoft.com/office/powerpoint/2010/main" val="48542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session we will have an introductory look at the blockchain.</a:t>
            </a:r>
          </a:p>
          <a:p>
            <a:r>
              <a:rPr lang="en-US" dirty="0"/>
              <a:t>As this is an introductory session we would start with understanding the fundamentals of blockchain in very basic terms. We will not be diving into any technical or platform specific implementations. </a:t>
            </a:r>
          </a:p>
          <a:p>
            <a:endParaRPr lang="en-US" dirty="0"/>
          </a:p>
          <a:p>
            <a:r>
              <a:rPr lang="en-US" dirty="0"/>
              <a:t>However the concepts discussed here are more generic in nature and will apply fully or to a larger extent to most of the variants of Blockchain technologies.</a:t>
            </a:r>
          </a:p>
          <a:p>
            <a:endParaRPr lang="en-US" dirty="0"/>
          </a:p>
          <a:p>
            <a:r>
              <a:rPr lang="en-US" dirty="0"/>
              <a:t>After this session you would be able to understand  What the block chain is Where it evolved. Where to go from here. Lets start by looking at today’s agenda.</a:t>
            </a:r>
          </a:p>
          <a:p>
            <a:endParaRPr lang="en-US" dirty="0"/>
          </a:p>
          <a:p>
            <a:r>
              <a:rPr lang="en-US" dirty="0"/>
              <a:t>If we get sufficient interest we would conduct subsequent sessions to dive into technical implementations of few selected blockchain platforms.  </a:t>
            </a:r>
          </a:p>
        </p:txBody>
      </p:sp>
      <p:sp>
        <p:nvSpPr>
          <p:cNvPr id="4" name="Slide Number Placeholder 3"/>
          <p:cNvSpPr>
            <a:spLocks noGrp="1"/>
          </p:cNvSpPr>
          <p:nvPr>
            <p:ph type="sldNum" sz="quarter" idx="10"/>
          </p:nvPr>
        </p:nvSpPr>
        <p:spPr/>
        <p:txBody>
          <a:bodyPr/>
          <a:lstStyle/>
          <a:p>
            <a:fld id="{03247631-D78E-4B77-849C-AE351C6D7946}" type="slidenum">
              <a:rPr lang="en-US" smtClean="0"/>
              <a:t>4</a:t>
            </a:fld>
            <a:endParaRPr lang="en-US"/>
          </a:p>
        </p:txBody>
      </p:sp>
    </p:spTree>
    <p:extLst>
      <p:ext uri="{BB962C8B-B14F-4D97-AF65-F5344CB8AC3E}">
        <p14:creationId xmlns:p14="http://schemas.microsoft.com/office/powerpoint/2010/main" val="142068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Blockchain is a decentralized system for exchange of value. That uses shared distributed ledger to which transactions can be appended but not changed in anyway.</a:t>
            </a:r>
          </a:p>
          <a:p>
            <a:endParaRPr lang="en-US" dirty="0"/>
          </a:p>
          <a:p>
            <a:r>
              <a:rPr lang="en-US" dirty="0"/>
              <a:t>The transaction immutability is achieved by creations of blocks and chaining.</a:t>
            </a:r>
          </a:p>
          <a:p>
            <a:endParaRPr lang="en-US" dirty="0"/>
          </a:p>
          <a:p>
            <a:r>
              <a:rPr lang="en-US" dirty="0"/>
              <a:t>Since block chain is a peer to peer system and there is no central point for transaction validation blockchain uses a consensus mechanism for validating the transaction and ensuring ledger is consistent across the network.</a:t>
            </a:r>
          </a:p>
          <a:p>
            <a:endParaRPr lang="en-US" dirty="0"/>
          </a:p>
          <a:p>
            <a:r>
              <a:rPr lang="en-US" dirty="0"/>
              <a:t>Security trust and accountability is achieved by public key cryptography.</a:t>
            </a:r>
          </a:p>
          <a:p>
            <a:endParaRPr lang="en-US" dirty="0"/>
          </a:p>
          <a:p>
            <a:r>
              <a:rPr lang="en-US" dirty="0"/>
              <a:t>Before digging deeper into each of these aspects lets see where and how Blockchain technology evolved. </a:t>
            </a:r>
          </a:p>
        </p:txBody>
      </p:sp>
      <p:sp>
        <p:nvSpPr>
          <p:cNvPr id="4" name="Slide Number Placeholder 3"/>
          <p:cNvSpPr>
            <a:spLocks noGrp="1"/>
          </p:cNvSpPr>
          <p:nvPr>
            <p:ph type="sldNum" sz="quarter" idx="10"/>
          </p:nvPr>
        </p:nvSpPr>
        <p:spPr/>
        <p:txBody>
          <a:bodyPr/>
          <a:lstStyle/>
          <a:p>
            <a:fld id="{03247631-D78E-4B77-849C-AE351C6D7946}" type="slidenum">
              <a:rPr lang="en-US" smtClean="0"/>
              <a:t>5</a:t>
            </a:fld>
            <a:endParaRPr lang="en-US"/>
          </a:p>
        </p:txBody>
      </p:sp>
    </p:spTree>
    <p:extLst>
      <p:ext uri="{BB962C8B-B14F-4D97-AF65-F5344CB8AC3E}">
        <p14:creationId xmlns:p14="http://schemas.microsoft.com/office/powerpoint/2010/main" val="269597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2008</a:t>
            </a:r>
          </a:p>
          <a:p>
            <a:r>
              <a:rPr lang="en-US" dirty="0"/>
              <a:t>BLKC evolved in 2008 with arrival of bit coin. Bit coin I am sure everyone has heard about it. Its the first decentralized crypto currency.</a:t>
            </a:r>
          </a:p>
          <a:p>
            <a:r>
              <a:rPr lang="en-US" dirty="0"/>
              <a:t>Prior to Bitcoin other crypto currencies have been proposed but none of them have been able to solve the problem of having a truly decentralized crypto currency that is not controlled and owned by an individual or a central organization. Big area that bitcoin addressed is ability transact with anyone who you don’t need to trust over an open network.</a:t>
            </a:r>
          </a:p>
          <a:p>
            <a:endParaRPr lang="en-US" dirty="0"/>
          </a:p>
          <a:p>
            <a:r>
              <a:rPr lang="en-US" dirty="0"/>
              <a:t>Way bit coin works is people have public address identifying their wallets and bit coins can be sent from 1 party to another party using these address. Details regarding these transactions are recorded on a transaction ledged so much like your bank ledger. Bitcoin has public ledger that records the Bitcoin transaction going from 1 address to another. That transaction ledger in Bitcoin is termed as a bitcoin block chain. We will get to the details of this later.</a:t>
            </a:r>
          </a:p>
          <a:p>
            <a:endParaRPr lang="en-US" dirty="0"/>
          </a:p>
          <a:p>
            <a:r>
              <a:rPr lang="en-US" dirty="0"/>
              <a:t>Bitcoin In order to write transactions on the Bitcoin blockchain bit coin has a simple scripting language. Because it was created only to write transactions on Bitcoin ledger that was very primitive language and does not support elaborate programming Ex: You cannot write loops with bitcoin scripting.</a:t>
            </a:r>
          </a:p>
          <a:p>
            <a:endParaRPr lang="en-US" dirty="0"/>
          </a:p>
          <a:p>
            <a:r>
              <a:rPr lang="en-US" dirty="0"/>
              <a:t>2013 ETH</a:t>
            </a:r>
          </a:p>
          <a:p>
            <a:r>
              <a:rPr lang="en-US" dirty="0"/>
              <a:t>Considering the issues with the limited programming support on </a:t>
            </a:r>
            <a:r>
              <a:rPr lang="en-US" dirty="0" err="1"/>
              <a:t>BitCoin</a:t>
            </a:r>
            <a:r>
              <a:rPr lang="en-US" dirty="0"/>
              <a:t> blockchain. </a:t>
            </a:r>
          </a:p>
          <a:p>
            <a:r>
              <a:rPr lang="en-US" dirty="0" err="1"/>
              <a:t>Vitalik</a:t>
            </a:r>
            <a:r>
              <a:rPr lang="en-US" dirty="0"/>
              <a:t> </a:t>
            </a:r>
            <a:r>
              <a:rPr lang="en-US" dirty="0" err="1"/>
              <a:t>Buterin</a:t>
            </a:r>
            <a:r>
              <a:rPr lang="en-US" dirty="0"/>
              <a:t> came up with the idea of a platform that would go beyond the financial use cases allowed by bitcoin. He released a white paper in 2013 describing an alternative platform designed for any type of decentralized application developers would want to build. The system was called Ethereum. Idea was that he wanted to build a platform that could support running programs off the block chains. That was first significant milestone for wide adaptation of Blockchain as a technology for multiple purpose.</a:t>
            </a:r>
          </a:p>
          <a:p>
            <a:endParaRPr lang="en-US" dirty="0"/>
          </a:p>
          <a:p>
            <a:r>
              <a:rPr lang="en-US" dirty="0"/>
              <a:t> </a:t>
            </a:r>
          </a:p>
          <a:p>
            <a:r>
              <a:rPr lang="en-US" dirty="0"/>
              <a:t>2013 - 2014 Ripple.</a:t>
            </a:r>
          </a:p>
          <a:p>
            <a:r>
              <a:rPr lang="en-US" dirty="0"/>
              <a:t>Shortly after Ethereum another blockchain technology variant came along called Ripple is used for inter organization payments.</a:t>
            </a:r>
          </a:p>
          <a:p>
            <a:r>
              <a:rPr lang="en-US" dirty="0"/>
              <a:t> </a:t>
            </a:r>
          </a:p>
          <a:p>
            <a:r>
              <a:rPr lang="en-US" dirty="0"/>
              <a:t> </a:t>
            </a:r>
          </a:p>
          <a:p>
            <a:r>
              <a:rPr lang="en-US" dirty="0"/>
              <a:t>2014: Hyper Ledger:</a:t>
            </a:r>
          </a:p>
          <a:p>
            <a:r>
              <a:rPr lang="en-US" dirty="0"/>
              <a:t>In 2014 things started to pick up a bit. Consortium on 70 major banks was formed and they put money in a company called R3 whose purpose was to find application of blockchain technology. They developed their own version of blockchain technology called Corda which is also called Digital Asset holding.</a:t>
            </a:r>
          </a:p>
          <a:p>
            <a:r>
              <a:rPr lang="en-US" dirty="0"/>
              <a:t>Then there was another blockchain variant started by a team in </a:t>
            </a:r>
            <a:r>
              <a:rPr lang="en-US" dirty="0" err="1"/>
              <a:t>Sanfrancisco</a:t>
            </a:r>
            <a:r>
              <a:rPr lang="en-US" dirty="0"/>
              <a:t> called Chain.</a:t>
            </a:r>
          </a:p>
          <a:p>
            <a:endParaRPr lang="en-US" dirty="0"/>
          </a:p>
          <a:p>
            <a:r>
              <a:rPr lang="en-US" dirty="0"/>
              <a:t>Then there was a block chain variant Hyper Ledge Fabric was launched by Linux foundation. Hyper Ledger fabric is an umbrella organization for major blockchain projects where all big blockchain players are involved. </a:t>
            </a:r>
          </a:p>
          <a:p>
            <a:endParaRPr lang="en-US" dirty="0"/>
          </a:p>
          <a:p>
            <a:r>
              <a:rPr lang="en-US" dirty="0"/>
              <a:t>2015 Things really picked up and there was a huge traction towards adaption and development of block technologies in the financial space. There are multiple applications for block chain technologies being identified across industries not just financial sectors. More on this later...</a:t>
            </a:r>
          </a:p>
        </p:txBody>
      </p:sp>
      <p:sp>
        <p:nvSpPr>
          <p:cNvPr id="4" name="Slide Number Placeholder 3"/>
          <p:cNvSpPr>
            <a:spLocks noGrp="1"/>
          </p:cNvSpPr>
          <p:nvPr>
            <p:ph type="sldNum" sz="quarter" idx="10"/>
          </p:nvPr>
        </p:nvSpPr>
        <p:spPr/>
        <p:txBody>
          <a:bodyPr/>
          <a:lstStyle/>
          <a:p>
            <a:fld id="{03247631-D78E-4B77-849C-AE351C6D7946}" type="slidenum">
              <a:rPr lang="en-US" smtClean="0"/>
              <a:t>6</a:t>
            </a:fld>
            <a:endParaRPr lang="en-US"/>
          </a:p>
        </p:txBody>
      </p:sp>
    </p:spTree>
    <p:extLst>
      <p:ext uri="{BB962C8B-B14F-4D97-AF65-F5344CB8AC3E}">
        <p14:creationId xmlns:p14="http://schemas.microsoft.com/office/powerpoint/2010/main" val="2498334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take bitcoin as an example what we are trying to do there is transfer crypto currency or funds from one party to another without relying on third parties (Banks). In our current system we need a bank and we trust the bank, they run the software and we trust them that they do everything correctly. But if you want to remove this third party trust you need a peer to peer system. </a:t>
            </a:r>
          </a:p>
          <a:p>
            <a:endParaRPr lang="en-US" dirty="0"/>
          </a:p>
          <a:p>
            <a:r>
              <a:rPr lang="en-US" dirty="0"/>
              <a:t>Very naïve way to start is if we model bank nodes as files. But I can copy the file and give it you, and copy the same file and give it to someone else. So this approach is not going to work as it introduces a double spend problem. So we need a way to this double spend problem and ensure that file is not copied. Blockchain has characteristics to establish peer to peer trust and also address the double spend problem.</a:t>
            </a:r>
          </a:p>
          <a:p>
            <a:endParaRPr lang="en-US" dirty="0"/>
          </a:p>
          <a:p>
            <a:r>
              <a:rPr lang="en-US" dirty="0"/>
              <a:t>Lets start discussing with basic 5 ingredients that are found in every block chain.</a:t>
            </a:r>
          </a:p>
        </p:txBody>
      </p:sp>
      <p:sp>
        <p:nvSpPr>
          <p:cNvPr id="4" name="Slide Number Placeholder 3"/>
          <p:cNvSpPr>
            <a:spLocks noGrp="1"/>
          </p:cNvSpPr>
          <p:nvPr>
            <p:ph type="sldNum" sz="quarter" idx="10"/>
          </p:nvPr>
        </p:nvSpPr>
        <p:spPr/>
        <p:txBody>
          <a:bodyPr/>
          <a:lstStyle/>
          <a:p>
            <a:fld id="{03247631-D78E-4B77-849C-AE351C6D7946}" type="slidenum">
              <a:rPr lang="en-US" smtClean="0"/>
              <a:t>7</a:t>
            </a:fld>
            <a:endParaRPr lang="en-US"/>
          </a:p>
        </p:txBody>
      </p:sp>
    </p:spTree>
    <p:extLst>
      <p:ext uri="{BB962C8B-B14F-4D97-AF65-F5344CB8AC3E}">
        <p14:creationId xmlns:p14="http://schemas.microsoft.com/office/powerpoint/2010/main" val="24415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key component of the Blockchain is a state machine. In state machine has few building parts. It has a state, where you start in where you start, you have messages going into the state machine.  You have  a transition function that takes the incoming message and transforms the state from initial state to new state.</a:t>
            </a:r>
          </a:p>
          <a:p>
            <a:endParaRPr lang="en-US" dirty="0"/>
          </a:p>
          <a:p>
            <a:r>
              <a:rPr lang="en-US" dirty="0"/>
              <a:t>Ex consider an example here where both state and messages are integers. Initial state is 0 and we get an incoming message of 7 so we apply the transition function and go to the new state</a:t>
            </a:r>
          </a:p>
          <a:p>
            <a:r>
              <a:rPr lang="en-US" dirty="0"/>
              <a:t>Depending on the transition function. We can repeat it again and again with new messages.</a:t>
            </a:r>
          </a:p>
          <a:p>
            <a:endParaRPr lang="en-US" dirty="0"/>
          </a:p>
          <a:p>
            <a:r>
              <a:rPr lang="en-US" dirty="0"/>
              <a:t>In blockchain we have extended the concept of state machine we have added a validation function. Which acts on same parameters current state and message</a:t>
            </a:r>
          </a:p>
          <a:p>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8</a:t>
            </a:fld>
            <a:endParaRPr lang="en-US"/>
          </a:p>
        </p:txBody>
      </p:sp>
    </p:spTree>
    <p:extLst>
      <p:ext uri="{BB962C8B-B14F-4D97-AF65-F5344CB8AC3E}">
        <p14:creationId xmlns:p14="http://schemas.microsoft.com/office/powerpoint/2010/main" val="225444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blockchain we have extended the concept of state machine we have added a validation function. Which acts on same parameters current state and message, it will output a Boolean Value indicating if the message is allowed to be acted upon the current state.</a:t>
            </a:r>
          </a:p>
          <a:p>
            <a:endParaRPr lang="en-US" dirty="0"/>
          </a:p>
          <a:p>
            <a:r>
              <a:rPr lang="en-US" dirty="0"/>
              <a:t>Ex in this case lets say if our validation function marks the incoming message to be applicable if the incoming message value is &gt; current state.</a:t>
            </a:r>
          </a:p>
          <a:p>
            <a:endParaRPr lang="en-US" dirty="0"/>
          </a:p>
          <a:p>
            <a:endParaRPr lang="en-US" dirty="0"/>
          </a:p>
          <a:p>
            <a:r>
              <a:rPr lang="en-US" dirty="0"/>
              <a:t>So if you think in money transfer context what would it be? State contains information about balances in the account. Ex if incoming message depicts the transfer from the current account to another account then if incoming message is &gt; current state validation function will not allow the message to be processed as source funds are less than the transfer request.</a:t>
            </a:r>
          </a:p>
          <a:p>
            <a:endParaRPr lang="en-US" dirty="0"/>
          </a:p>
        </p:txBody>
      </p:sp>
      <p:sp>
        <p:nvSpPr>
          <p:cNvPr id="4" name="Slide Number Placeholder 3"/>
          <p:cNvSpPr>
            <a:spLocks noGrp="1"/>
          </p:cNvSpPr>
          <p:nvPr>
            <p:ph type="sldNum" sz="quarter" idx="10"/>
          </p:nvPr>
        </p:nvSpPr>
        <p:spPr/>
        <p:txBody>
          <a:bodyPr/>
          <a:lstStyle/>
          <a:p>
            <a:fld id="{03247631-D78E-4B77-849C-AE351C6D7946}" type="slidenum">
              <a:rPr lang="en-US" smtClean="0"/>
              <a:t>9</a:t>
            </a:fld>
            <a:endParaRPr lang="en-US"/>
          </a:p>
        </p:txBody>
      </p:sp>
    </p:spTree>
    <p:extLst>
      <p:ext uri="{BB962C8B-B14F-4D97-AF65-F5344CB8AC3E}">
        <p14:creationId xmlns:p14="http://schemas.microsoft.com/office/powerpoint/2010/main" val="3595840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AA34-5D49-4C81-A63A-0594A985F4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E5257-181E-409C-B8FA-D4F028369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C993B9-0876-4981-8860-41256C484513}"/>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5" name="Footer Placeholder 4">
            <a:extLst>
              <a:ext uri="{FF2B5EF4-FFF2-40B4-BE49-F238E27FC236}">
                <a16:creationId xmlns:a16="http://schemas.microsoft.com/office/drawing/2014/main" id="{054B3778-1649-4D98-A66A-F5075E53B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1F8DD-AA65-423F-9663-D96976BBA42F}"/>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4162275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6729-A53A-4CC1-8117-C9CA9398C1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6A4AD1-DF7B-4746-9D06-EA12E866ED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194E6-79F1-446F-BB36-918C07F6575A}"/>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5" name="Footer Placeholder 4">
            <a:extLst>
              <a:ext uri="{FF2B5EF4-FFF2-40B4-BE49-F238E27FC236}">
                <a16:creationId xmlns:a16="http://schemas.microsoft.com/office/drawing/2014/main" id="{01BFB6AD-192F-4FC6-A62D-05036B188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4F359-206C-429D-A636-625D9C48EC64}"/>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126499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C7B4E-15B1-4B90-9284-AC114CC527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B9D576-AF58-4B7C-9E6C-1240E441C59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5A609-9C7A-4970-864D-B2F6BC72BA49}"/>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5" name="Footer Placeholder 4">
            <a:extLst>
              <a:ext uri="{FF2B5EF4-FFF2-40B4-BE49-F238E27FC236}">
                <a16:creationId xmlns:a16="http://schemas.microsoft.com/office/drawing/2014/main" id="{D0085680-7193-4208-85C0-075F1AA1B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99841-EF52-4FF1-8027-04617AC4B6E5}"/>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274391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CEC3-CC5B-45B8-95F9-553F7C93A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15030-50B3-4910-BA40-F9FDE63229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F3764-17D4-46FF-9934-78954F078914}"/>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5" name="Footer Placeholder 4">
            <a:extLst>
              <a:ext uri="{FF2B5EF4-FFF2-40B4-BE49-F238E27FC236}">
                <a16:creationId xmlns:a16="http://schemas.microsoft.com/office/drawing/2014/main" id="{1600F779-BF38-4074-8809-51861716C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6320F-FC9F-4323-9D11-C3515925B2D2}"/>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234251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4F73-CFD0-40A1-8E57-09CDE70E7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0ABECA-FA35-48F3-ADB8-38AB7D974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14D74D-4EC4-4E0D-9CC2-FE61E0F42FA0}"/>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5" name="Footer Placeholder 4">
            <a:extLst>
              <a:ext uri="{FF2B5EF4-FFF2-40B4-BE49-F238E27FC236}">
                <a16:creationId xmlns:a16="http://schemas.microsoft.com/office/drawing/2014/main" id="{F5A17E73-97C8-4597-ADFA-7F6551CE9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ABAA9-6D0E-44FB-B22C-D84EDF52CB4A}"/>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164149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1AB7-F640-4190-B47A-4EDE9F542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D187B-2746-4202-A1E9-CDBB2FD198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3151A6-F293-45A7-B297-27EECB9D76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09BAD4-E090-48D1-BDE3-B773F0DA3328}"/>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6" name="Footer Placeholder 5">
            <a:extLst>
              <a:ext uri="{FF2B5EF4-FFF2-40B4-BE49-F238E27FC236}">
                <a16:creationId xmlns:a16="http://schemas.microsoft.com/office/drawing/2014/main" id="{5273753E-4724-4635-9EBC-367F7558B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EF9E8-B202-46BC-B1CA-FF468B7671B4}"/>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314623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F95E-F4D7-4879-B17C-556616F71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F74428-6C40-402E-93CC-006DE6448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7D217F-86A9-4339-B452-37FE9377A2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6E5AB1-6C2F-4A86-8D66-5F2D6CF3F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FACF27-EAB1-4C53-BF25-2F190883B2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FB0E3-6994-4A26-9664-2855333BE7FA}"/>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8" name="Footer Placeholder 7">
            <a:extLst>
              <a:ext uri="{FF2B5EF4-FFF2-40B4-BE49-F238E27FC236}">
                <a16:creationId xmlns:a16="http://schemas.microsoft.com/office/drawing/2014/main" id="{871F1167-56D6-48A0-9BE6-2C88877418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5DBC6E-2CB0-4413-86CD-D532B95A13AC}"/>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406114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9F97-8FA0-4B1F-8141-CB563E830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126ABC-2EE8-4EB1-BADC-A0E0E6D4B024}"/>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4" name="Footer Placeholder 3">
            <a:extLst>
              <a:ext uri="{FF2B5EF4-FFF2-40B4-BE49-F238E27FC236}">
                <a16:creationId xmlns:a16="http://schemas.microsoft.com/office/drawing/2014/main" id="{EC805EFD-F870-439A-853A-245A3D4625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15803A-CAB9-4DCE-A354-9BC2FCBB686E}"/>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352372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29B63-CF76-4FE6-9445-BA5BC665AC15}"/>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3" name="Footer Placeholder 2">
            <a:extLst>
              <a:ext uri="{FF2B5EF4-FFF2-40B4-BE49-F238E27FC236}">
                <a16:creationId xmlns:a16="http://schemas.microsoft.com/office/drawing/2014/main" id="{AA79D557-5554-4ACC-A4C0-5727F2FADF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EE86A6-9F47-4BD6-A302-B48461B139F0}"/>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270723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EDF5-1311-49AB-BA84-7F654C4A9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E31EB5-7884-4B6D-9180-96405F49C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5E06E5-CE3E-4562-AD22-F5F76BD4E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726013-CB63-42CA-A67F-5CBF20CE2644}"/>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6" name="Footer Placeholder 5">
            <a:extLst>
              <a:ext uri="{FF2B5EF4-FFF2-40B4-BE49-F238E27FC236}">
                <a16:creationId xmlns:a16="http://schemas.microsoft.com/office/drawing/2014/main" id="{5724334A-1BA4-4B5D-93B1-ACBAD9A61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59D15-0DE9-4EB6-A11C-3A16C1B4BC95}"/>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198092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614D-2068-4FB8-975A-EAD5135CC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D357B4-C5BB-4F46-A5B2-BEA8AF7FAD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69F2CD-E5BB-426E-99D5-299EF8C20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7C245A-B11B-4BF1-B1E3-8C2A86D713A9}"/>
              </a:ext>
            </a:extLst>
          </p:cNvPr>
          <p:cNvSpPr>
            <a:spLocks noGrp="1"/>
          </p:cNvSpPr>
          <p:nvPr>
            <p:ph type="dt" sz="half" idx="10"/>
          </p:nvPr>
        </p:nvSpPr>
        <p:spPr/>
        <p:txBody>
          <a:bodyPr/>
          <a:lstStyle/>
          <a:p>
            <a:fld id="{3C189399-924D-4F78-B8C6-8E8A85B2658D}" type="datetimeFigureOut">
              <a:rPr lang="en-US" smtClean="0"/>
              <a:t>2/15/2019</a:t>
            </a:fld>
            <a:endParaRPr lang="en-US"/>
          </a:p>
        </p:txBody>
      </p:sp>
      <p:sp>
        <p:nvSpPr>
          <p:cNvPr id="6" name="Footer Placeholder 5">
            <a:extLst>
              <a:ext uri="{FF2B5EF4-FFF2-40B4-BE49-F238E27FC236}">
                <a16:creationId xmlns:a16="http://schemas.microsoft.com/office/drawing/2014/main" id="{D7674DE9-B0B3-4C2C-B1AB-A89164A01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88CAF-826F-4BA5-B10C-705DEFF3EA69}"/>
              </a:ext>
            </a:extLst>
          </p:cNvPr>
          <p:cNvSpPr>
            <a:spLocks noGrp="1"/>
          </p:cNvSpPr>
          <p:nvPr>
            <p:ph type="sldNum" sz="quarter" idx="12"/>
          </p:nvPr>
        </p:nvSpPr>
        <p:spPr/>
        <p:txBody>
          <a:bodyPr/>
          <a:lstStyle/>
          <a:p>
            <a:fld id="{DECE1051-1278-45D2-AFF0-A0DB57AA94EC}" type="slidenum">
              <a:rPr lang="en-US" smtClean="0"/>
              <a:t>‹#›</a:t>
            </a:fld>
            <a:endParaRPr lang="en-US"/>
          </a:p>
        </p:txBody>
      </p:sp>
    </p:spTree>
    <p:extLst>
      <p:ext uri="{BB962C8B-B14F-4D97-AF65-F5344CB8AC3E}">
        <p14:creationId xmlns:p14="http://schemas.microsoft.com/office/powerpoint/2010/main" val="379049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1ED51-23A8-47F6-B691-D25291D745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37D43-A97A-47FC-8B0E-DC18446A1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D5DCE-524E-4042-9B2B-3DF9AE95F6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89399-924D-4F78-B8C6-8E8A85B2658D}" type="datetimeFigureOut">
              <a:rPr lang="en-US" smtClean="0"/>
              <a:t>2/15/2019</a:t>
            </a:fld>
            <a:endParaRPr lang="en-US"/>
          </a:p>
        </p:txBody>
      </p:sp>
      <p:sp>
        <p:nvSpPr>
          <p:cNvPr id="5" name="Footer Placeholder 4">
            <a:extLst>
              <a:ext uri="{FF2B5EF4-FFF2-40B4-BE49-F238E27FC236}">
                <a16:creationId xmlns:a16="http://schemas.microsoft.com/office/drawing/2014/main" id="{19A2F1E9-BF24-4834-9A99-8E58427BF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8CAB97-1A0E-4EF4-A6E4-6E896BCB8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E1051-1278-45D2-AFF0-A0DB57AA94EC}" type="slidenum">
              <a:rPr lang="en-US" smtClean="0"/>
              <a:t>‹#›</a:t>
            </a:fld>
            <a:endParaRPr lang="en-US"/>
          </a:p>
        </p:txBody>
      </p:sp>
    </p:spTree>
    <p:extLst>
      <p:ext uri="{BB962C8B-B14F-4D97-AF65-F5344CB8AC3E}">
        <p14:creationId xmlns:p14="http://schemas.microsoft.com/office/powerpoint/2010/main" val="373952620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js3Zjxbo8T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chimera.labs.oreilly.com/books/1234000001802/" TargetMode="External"/><Relationship Id="rId2" Type="http://schemas.openxmlformats.org/officeDocument/2006/relationships/hyperlink" Target="https://in.accenture.com/blockchain/training/blockchain-academy/" TargetMode="External"/><Relationship Id="rId1" Type="http://schemas.openxmlformats.org/officeDocument/2006/relationships/slideLayout" Target="../slideLayouts/slideLayout2.xml"/><Relationship Id="rId4" Type="http://schemas.openxmlformats.org/officeDocument/2006/relationships/hyperlink" Target="https://www.youtube.com/watch?v=jKYhLpHJv8U"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06577-BD4C-48E0-9B1C-23B2BBA8789A}"/>
              </a:ext>
            </a:extLst>
          </p:cNvPr>
          <p:cNvSpPr>
            <a:spLocks noGrp="1"/>
          </p:cNvSpPr>
          <p:nvPr>
            <p:ph type="ctrTitle"/>
          </p:nvPr>
        </p:nvSpPr>
        <p:spPr>
          <a:xfrm>
            <a:off x="804671" y="2600324"/>
            <a:ext cx="6405753" cy="3277961"/>
          </a:xfrm>
        </p:spPr>
        <p:txBody>
          <a:bodyPr anchor="t">
            <a:normAutofit/>
          </a:bodyPr>
          <a:lstStyle/>
          <a:p>
            <a:pPr algn="l"/>
            <a:r>
              <a:rPr lang="en-US" sz="5400"/>
              <a:t>BLOCKCHAIN 101</a:t>
            </a:r>
          </a:p>
        </p:txBody>
      </p:sp>
    </p:spTree>
    <p:extLst>
      <p:ext uri="{BB962C8B-B14F-4D97-AF65-F5344CB8AC3E}">
        <p14:creationId xmlns:p14="http://schemas.microsoft.com/office/powerpoint/2010/main" val="33833742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5110-C6EB-4988-ADE6-1D6624F152DB}"/>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Distributed Network</a:t>
            </a:r>
          </a:p>
        </p:txBody>
      </p:sp>
    </p:spTree>
    <p:extLst>
      <p:ext uri="{BB962C8B-B14F-4D97-AF65-F5344CB8AC3E}">
        <p14:creationId xmlns:p14="http://schemas.microsoft.com/office/powerpoint/2010/main" val="42859658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98D4-3685-4A22-A556-FD888C0643AC}"/>
              </a:ext>
            </a:extLst>
          </p:cNvPr>
          <p:cNvSpPr>
            <a:spLocks noGrp="1"/>
          </p:cNvSpPr>
          <p:nvPr>
            <p:ph type="title"/>
          </p:nvPr>
        </p:nvSpPr>
        <p:spPr>
          <a:xfrm>
            <a:off x="838200" y="18255"/>
            <a:ext cx="10515600" cy="1325563"/>
          </a:xfrm>
        </p:spPr>
        <p:txBody>
          <a:bodyPr/>
          <a:lstStyle/>
          <a:p>
            <a:r>
              <a:rPr lang="en-US" dirty="0"/>
              <a:t>Distributed Network</a:t>
            </a:r>
          </a:p>
        </p:txBody>
      </p:sp>
      <p:sp>
        <p:nvSpPr>
          <p:cNvPr id="4" name="Rectangle: Rounded Corners 3">
            <a:extLst>
              <a:ext uri="{FF2B5EF4-FFF2-40B4-BE49-F238E27FC236}">
                <a16:creationId xmlns:a16="http://schemas.microsoft.com/office/drawing/2014/main" id="{ED7E75F7-A766-4016-B1B5-0488E343FC36}"/>
              </a:ext>
            </a:extLst>
          </p:cNvPr>
          <p:cNvSpPr/>
          <p:nvPr/>
        </p:nvSpPr>
        <p:spPr>
          <a:xfrm>
            <a:off x="1663700" y="12954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A95FF2-ED5B-41D4-AABC-797D31C22088}"/>
              </a:ext>
            </a:extLst>
          </p:cNvPr>
          <p:cNvSpPr txBox="1"/>
          <p:nvPr/>
        </p:nvSpPr>
        <p:spPr>
          <a:xfrm>
            <a:off x="1714608" y="1320800"/>
            <a:ext cx="317716" cy="369332"/>
          </a:xfrm>
          <a:prstGeom prst="rect">
            <a:avLst/>
          </a:prstGeom>
          <a:noFill/>
        </p:spPr>
        <p:txBody>
          <a:bodyPr wrap="none" rtlCol="0">
            <a:spAutoFit/>
          </a:bodyPr>
          <a:lstStyle/>
          <a:p>
            <a:r>
              <a:rPr lang="en-US" dirty="0"/>
              <a:t>A</a:t>
            </a:r>
          </a:p>
        </p:txBody>
      </p:sp>
      <p:sp>
        <p:nvSpPr>
          <p:cNvPr id="9" name="Rectangle: Rounded Corners 8">
            <a:extLst>
              <a:ext uri="{FF2B5EF4-FFF2-40B4-BE49-F238E27FC236}">
                <a16:creationId xmlns:a16="http://schemas.microsoft.com/office/drawing/2014/main" id="{CA56079C-C81C-4A66-AD3D-C368F0910B21}"/>
              </a:ext>
            </a:extLst>
          </p:cNvPr>
          <p:cNvSpPr/>
          <p:nvPr/>
        </p:nvSpPr>
        <p:spPr>
          <a:xfrm>
            <a:off x="1625816" y="12524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10" name="Rectangle: Rounded Corners 9">
            <a:extLst>
              <a:ext uri="{FF2B5EF4-FFF2-40B4-BE49-F238E27FC236}">
                <a16:creationId xmlns:a16="http://schemas.microsoft.com/office/drawing/2014/main" id="{5DEB6827-A4AC-4917-8A58-05D59821E7B1}"/>
              </a:ext>
            </a:extLst>
          </p:cNvPr>
          <p:cNvSpPr/>
          <p:nvPr/>
        </p:nvSpPr>
        <p:spPr>
          <a:xfrm>
            <a:off x="7912100" y="12954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387B07-2855-4CA0-B83A-72A240C8301F}"/>
              </a:ext>
            </a:extLst>
          </p:cNvPr>
          <p:cNvSpPr txBox="1"/>
          <p:nvPr/>
        </p:nvSpPr>
        <p:spPr>
          <a:xfrm>
            <a:off x="7963008" y="1320800"/>
            <a:ext cx="317716" cy="369332"/>
          </a:xfrm>
          <a:prstGeom prst="rect">
            <a:avLst/>
          </a:prstGeom>
          <a:noFill/>
        </p:spPr>
        <p:txBody>
          <a:bodyPr wrap="none" rtlCol="0">
            <a:spAutoFit/>
          </a:bodyPr>
          <a:lstStyle/>
          <a:p>
            <a:r>
              <a:rPr lang="en-US" dirty="0"/>
              <a:t>A</a:t>
            </a:r>
          </a:p>
        </p:txBody>
      </p:sp>
      <p:sp>
        <p:nvSpPr>
          <p:cNvPr id="12" name="Rectangle: Rounded Corners 11">
            <a:extLst>
              <a:ext uri="{FF2B5EF4-FFF2-40B4-BE49-F238E27FC236}">
                <a16:creationId xmlns:a16="http://schemas.microsoft.com/office/drawing/2014/main" id="{61175C86-9505-4D8E-9F2F-8EF819B54536}"/>
              </a:ext>
            </a:extLst>
          </p:cNvPr>
          <p:cNvSpPr/>
          <p:nvPr/>
        </p:nvSpPr>
        <p:spPr>
          <a:xfrm>
            <a:off x="7874216" y="12524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13" name="Rectangle: Rounded Corners 12">
            <a:extLst>
              <a:ext uri="{FF2B5EF4-FFF2-40B4-BE49-F238E27FC236}">
                <a16:creationId xmlns:a16="http://schemas.microsoft.com/office/drawing/2014/main" id="{A93BE4AE-70DE-4A66-80B5-4D72D4E93C3C}"/>
              </a:ext>
            </a:extLst>
          </p:cNvPr>
          <p:cNvSpPr/>
          <p:nvPr/>
        </p:nvSpPr>
        <p:spPr>
          <a:xfrm>
            <a:off x="1701584" y="48133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262CDE0-8C26-4D2A-BF01-1A36D3C5C891}"/>
              </a:ext>
            </a:extLst>
          </p:cNvPr>
          <p:cNvSpPr txBox="1"/>
          <p:nvPr/>
        </p:nvSpPr>
        <p:spPr>
          <a:xfrm>
            <a:off x="1752492" y="4838700"/>
            <a:ext cx="317716" cy="369332"/>
          </a:xfrm>
          <a:prstGeom prst="rect">
            <a:avLst/>
          </a:prstGeom>
          <a:noFill/>
        </p:spPr>
        <p:txBody>
          <a:bodyPr wrap="none" rtlCol="0">
            <a:spAutoFit/>
          </a:bodyPr>
          <a:lstStyle/>
          <a:p>
            <a:r>
              <a:rPr lang="en-US" dirty="0"/>
              <a:t>A</a:t>
            </a:r>
          </a:p>
        </p:txBody>
      </p:sp>
      <p:sp>
        <p:nvSpPr>
          <p:cNvPr id="15" name="Rectangle: Rounded Corners 14">
            <a:extLst>
              <a:ext uri="{FF2B5EF4-FFF2-40B4-BE49-F238E27FC236}">
                <a16:creationId xmlns:a16="http://schemas.microsoft.com/office/drawing/2014/main" id="{617DACAB-5DF9-407F-9E92-19A538A13A73}"/>
              </a:ext>
            </a:extLst>
          </p:cNvPr>
          <p:cNvSpPr/>
          <p:nvPr/>
        </p:nvSpPr>
        <p:spPr>
          <a:xfrm>
            <a:off x="1663700" y="47703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p>
        </p:txBody>
      </p:sp>
      <p:sp>
        <p:nvSpPr>
          <p:cNvPr id="16" name="Rectangle: Rounded Corners 15">
            <a:extLst>
              <a:ext uri="{FF2B5EF4-FFF2-40B4-BE49-F238E27FC236}">
                <a16:creationId xmlns:a16="http://schemas.microsoft.com/office/drawing/2014/main" id="{C1ECF167-D89F-4997-A5B9-8515E9965900}"/>
              </a:ext>
            </a:extLst>
          </p:cNvPr>
          <p:cNvSpPr/>
          <p:nvPr/>
        </p:nvSpPr>
        <p:spPr>
          <a:xfrm>
            <a:off x="7949984" y="48133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2828541-39F9-4ABA-B051-818BE644BD76}"/>
              </a:ext>
            </a:extLst>
          </p:cNvPr>
          <p:cNvSpPr txBox="1"/>
          <p:nvPr/>
        </p:nvSpPr>
        <p:spPr>
          <a:xfrm>
            <a:off x="8000892" y="4838700"/>
            <a:ext cx="317716" cy="369332"/>
          </a:xfrm>
          <a:prstGeom prst="rect">
            <a:avLst/>
          </a:prstGeom>
          <a:noFill/>
        </p:spPr>
        <p:txBody>
          <a:bodyPr wrap="none" rtlCol="0">
            <a:spAutoFit/>
          </a:bodyPr>
          <a:lstStyle/>
          <a:p>
            <a:r>
              <a:rPr lang="en-US" dirty="0"/>
              <a:t>A</a:t>
            </a:r>
          </a:p>
        </p:txBody>
      </p:sp>
      <p:sp>
        <p:nvSpPr>
          <p:cNvPr id="18" name="Rectangle: Rounded Corners 17">
            <a:extLst>
              <a:ext uri="{FF2B5EF4-FFF2-40B4-BE49-F238E27FC236}">
                <a16:creationId xmlns:a16="http://schemas.microsoft.com/office/drawing/2014/main" id="{D2B40DF6-5BA6-46E4-AFB0-3766794ADBCC}"/>
              </a:ext>
            </a:extLst>
          </p:cNvPr>
          <p:cNvSpPr/>
          <p:nvPr/>
        </p:nvSpPr>
        <p:spPr>
          <a:xfrm>
            <a:off x="7912100" y="47703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20" name="Straight Arrow Connector 19">
            <a:extLst>
              <a:ext uri="{FF2B5EF4-FFF2-40B4-BE49-F238E27FC236}">
                <a16:creationId xmlns:a16="http://schemas.microsoft.com/office/drawing/2014/main" id="{124C3293-15AA-42DD-A6D6-EE9BA8841A39}"/>
              </a:ext>
            </a:extLst>
          </p:cNvPr>
          <p:cNvCxnSpPr>
            <a:cxnSpLocks/>
          </p:cNvCxnSpPr>
          <p:nvPr/>
        </p:nvCxnSpPr>
        <p:spPr>
          <a:xfrm>
            <a:off x="4330700" y="1765300"/>
            <a:ext cx="3581400" cy="26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9CF6842-2D05-4E3B-B516-6D252414BBA7}"/>
              </a:ext>
            </a:extLst>
          </p:cNvPr>
          <p:cNvCxnSpPr>
            <a:cxnSpLocks/>
          </p:cNvCxnSpPr>
          <p:nvPr/>
        </p:nvCxnSpPr>
        <p:spPr>
          <a:xfrm>
            <a:off x="4381608" y="5267564"/>
            <a:ext cx="3581400" cy="26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9B6DE8-04F4-4E91-B8F3-6F56E5E6E653}"/>
              </a:ext>
            </a:extLst>
          </p:cNvPr>
          <p:cNvCxnSpPr/>
          <p:nvPr/>
        </p:nvCxnSpPr>
        <p:spPr>
          <a:xfrm flipH="1">
            <a:off x="4343400" y="2413000"/>
            <a:ext cx="35687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F61E7C4-5652-4FC1-A39B-37C2D89F7920}"/>
              </a:ext>
            </a:extLst>
          </p:cNvPr>
          <p:cNvCxnSpPr/>
          <p:nvPr/>
        </p:nvCxnSpPr>
        <p:spPr>
          <a:xfrm flipH="1">
            <a:off x="4381284" y="5930900"/>
            <a:ext cx="35687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7896451-F91A-4E17-90DA-93D9FAA6D204}"/>
              </a:ext>
            </a:extLst>
          </p:cNvPr>
          <p:cNvCxnSpPr>
            <a:cxnSpLocks/>
          </p:cNvCxnSpPr>
          <p:nvPr/>
        </p:nvCxnSpPr>
        <p:spPr>
          <a:xfrm>
            <a:off x="2578100" y="2819400"/>
            <a:ext cx="0" cy="1993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DC6973-80FF-4461-9006-5C5B7D5DACBF}"/>
              </a:ext>
            </a:extLst>
          </p:cNvPr>
          <p:cNvCxnSpPr>
            <a:cxnSpLocks/>
          </p:cNvCxnSpPr>
          <p:nvPr/>
        </p:nvCxnSpPr>
        <p:spPr>
          <a:xfrm>
            <a:off x="8890000" y="2844800"/>
            <a:ext cx="0" cy="1993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C2C1BD-7A3E-479D-B20D-3AAA664FAA0F}"/>
              </a:ext>
            </a:extLst>
          </p:cNvPr>
          <p:cNvCxnSpPr>
            <a:cxnSpLocks/>
          </p:cNvCxnSpPr>
          <p:nvPr/>
        </p:nvCxnSpPr>
        <p:spPr>
          <a:xfrm flipV="1">
            <a:off x="3429000" y="2832100"/>
            <a:ext cx="38100" cy="1981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0FF01B-B2DF-4396-9AA9-EA3467249194}"/>
              </a:ext>
            </a:extLst>
          </p:cNvPr>
          <p:cNvCxnSpPr>
            <a:cxnSpLocks/>
          </p:cNvCxnSpPr>
          <p:nvPr/>
        </p:nvCxnSpPr>
        <p:spPr>
          <a:xfrm flipV="1">
            <a:off x="9702692" y="2819400"/>
            <a:ext cx="38100" cy="1981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FA483FB-403D-40A8-B9BA-D289972FBAAD}"/>
              </a:ext>
            </a:extLst>
          </p:cNvPr>
          <p:cNvSpPr/>
          <p:nvPr/>
        </p:nvSpPr>
        <p:spPr>
          <a:xfrm>
            <a:off x="1798098" y="2322287"/>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46" name="Rectangle 45">
            <a:extLst>
              <a:ext uri="{FF2B5EF4-FFF2-40B4-BE49-F238E27FC236}">
                <a16:creationId xmlns:a16="http://schemas.microsoft.com/office/drawing/2014/main" id="{183D77C0-ADD9-4BF1-8CA9-2B8BB19450B7}"/>
              </a:ext>
            </a:extLst>
          </p:cNvPr>
          <p:cNvSpPr/>
          <p:nvPr/>
        </p:nvSpPr>
        <p:spPr>
          <a:xfrm>
            <a:off x="2114708" y="1719176"/>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47" name="Oval 46">
            <a:extLst>
              <a:ext uri="{FF2B5EF4-FFF2-40B4-BE49-F238E27FC236}">
                <a16:creationId xmlns:a16="http://schemas.microsoft.com/office/drawing/2014/main" id="{B3AEE910-CCAD-4A0D-BE76-50EC1B824358}"/>
              </a:ext>
            </a:extLst>
          </p:cNvPr>
          <p:cNvSpPr/>
          <p:nvPr/>
        </p:nvSpPr>
        <p:spPr>
          <a:xfrm>
            <a:off x="2116223" y="2006316"/>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48" name="Oval 47">
            <a:extLst>
              <a:ext uri="{FF2B5EF4-FFF2-40B4-BE49-F238E27FC236}">
                <a16:creationId xmlns:a16="http://schemas.microsoft.com/office/drawing/2014/main" id="{00CE9551-C783-484B-BEAA-8926565660BF}"/>
              </a:ext>
            </a:extLst>
          </p:cNvPr>
          <p:cNvSpPr/>
          <p:nvPr/>
        </p:nvSpPr>
        <p:spPr>
          <a:xfrm>
            <a:off x="2110633" y="2299427"/>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49" name="Connector: Elbow 48">
            <a:extLst>
              <a:ext uri="{FF2B5EF4-FFF2-40B4-BE49-F238E27FC236}">
                <a16:creationId xmlns:a16="http://schemas.microsoft.com/office/drawing/2014/main" id="{4B3CB3F2-9397-4EBE-A69D-062C7F660CD2}"/>
              </a:ext>
            </a:extLst>
          </p:cNvPr>
          <p:cNvCxnSpPr>
            <a:cxnSpLocks/>
            <a:stCxn id="45" idx="0"/>
            <a:endCxn id="47" idx="2"/>
          </p:cNvCxnSpPr>
          <p:nvPr/>
        </p:nvCxnSpPr>
        <p:spPr>
          <a:xfrm rot="5400000" flipH="1" flipV="1">
            <a:off x="1884009" y="2090074"/>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BA859F-8B10-444F-80CC-24BD6922F446}"/>
              </a:ext>
            </a:extLst>
          </p:cNvPr>
          <p:cNvCxnSpPr>
            <a:cxnSpLocks/>
            <a:stCxn id="46" idx="2"/>
            <a:endCxn id="47" idx="0"/>
          </p:cNvCxnSpPr>
          <p:nvPr/>
        </p:nvCxnSpPr>
        <p:spPr>
          <a:xfrm flipH="1">
            <a:off x="2208281" y="1844212"/>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9D14996-AA2A-4754-921E-0724B018C57C}"/>
              </a:ext>
            </a:extLst>
          </p:cNvPr>
          <p:cNvCxnSpPr>
            <a:stCxn id="47" idx="4"/>
            <a:endCxn id="48" idx="0"/>
          </p:cNvCxnSpPr>
          <p:nvPr/>
        </p:nvCxnSpPr>
        <p:spPr>
          <a:xfrm flipH="1">
            <a:off x="2202691" y="2161538"/>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0E5D247-F697-4BE4-A254-6C433B73A7D0}"/>
              </a:ext>
            </a:extLst>
          </p:cNvPr>
          <p:cNvCxnSpPr>
            <a:cxnSpLocks/>
            <a:stCxn id="45" idx="3"/>
            <a:endCxn id="48" idx="2"/>
          </p:cNvCxnSpPr>
          <p:nvPr/>
        </p:nvCxnSpPr>
        <p:spPr>
          <a:xfrm flipV="1">
            <a:off x="1982213" y="2377038"/>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AEE1666-9E68-44E5-8676-E5088AF2D459}"/>
              </a:ext>
            </a:extLst>
          </p:cNvPr>
          <p:cNvCxnSpPr>
            <a:cxnSpLocks/>
          </p:cNvCxnSpPr>
          <p:nvPr/>
        </p:nvCxnSpPr>
        <p:spPr>
          <a:xfrm>
            <a:off x="2294748" y="2370633"/>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58C9865-0CE9-4A6F-9074-9C481F66E8E1}"/>
              </a:ext>
            </a:extLst>
          </p:cNvPr>
          <p:cNvSpPr/>
          <p:nvPr/>
        </p:nvSpPr>
        <p:spPr>
          <a:xfrm>
            <a:off x="5687332" y="764389"/>
            <a:ext cx="276173" cy="13236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94" name="Rectangle 93">
            <a:extLst>
              <a:ext uri="{FF2B5EF4-FFF2-40B4-BE49-F238E27FC236}">
                <a16:creationId xmlns:a16="http://schemas.microsoft.com/office/drawing/2014/main" id="{5D7F6835-06D0-4628-85B7-54A5E29FD2BC}"/>
              </a:ext>
            </a:extLst>
          </p:cNvPr>
          <p:cNvSpPr/>
          <p:nvPr/>
        </p:nvSpPr>
        <p:spPr>
          <a:xfrm>
            <a:off x="6020938" y="161277"/>
            <a:ext cx="332906" cy="142845"/>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95" name="Oval 94">
            <a:extLst>
              <a:ext uri="{FF2B5EF4-FFF2-40B4-BE49-F238E27FC236}">
                <a16:creationId xmlns:a16="http://schemas.microsoft.com/office/drawing/2014/main" id="{615965A2-A823-408A-900A-EFA01E04E19E}"/>
              </a:ext>
            </a:extLst>
          </p:cNvPr>
          <p:cNvSpPr/>
          <p:nvPr/>
        </p:nvSpPr>
        <p:spPr>
          <a:xfrm>
            <a:off x="6097515" y="448418"/>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96" name="Oval 95">
            <a:extLst>
              <a:ext uri="{FF2B5EF4-FFF2-40B4-BE49-F238E27FC236}">
                <a16:creationId xmlns:a16="http://schemas.microsoft.com/office/drawing/2014/main" id="{5CE5DCF1-208E-4028-8782-B29D3920358A}"/>
              </a:ext>
            </a:extLst>
          </p:cNvPr>
          <p:cNvSpPr/>
          <p:nvPr/>
        </p:nvSpPr>
        <p:spPr>
          <a:xfrm>
            <a:off x="6091925" y="741529"/>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97" name="Connector: Elbow 96">
            <a:extLst>
              <a:ext uri="{FF2B5EF4-FFF2-40B4-BE49-F238E27FC236}">
                <a16:creationId xmlns:a16="http://schemas.microsoft.com/office/drawing/2014/main" id="{5D0B0A67-7FB2-43B4-ACB5-BCA8240D50D7}"/>
              </a:ext>
            </a:extLst>
          </p:cNvPr>
          <p:cNvCxnSpPr>
            <a:cxnSpLocks/>
          </p:cNvCxnSpPr>
          <p:nvPr/>
        </p:nvCxnSpPr>
        <p:spPr>
          <a:xfrm rot="5400000" flipH="1" flipV="1">
            <a:off x="5841147" y="532175"/>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D904046-5F2A-4E52-9664-41E071958FE9}"/>
              </a:ext>
            </a:extLst>
          </p:cNvPr>
          <p:cNvCxnSpPr>
            <a:cxnSpLocks/>
          </p:cNvCxnSpPr>
          <p:nvPr/>
        </p:nvCxnSpPr>
        <p:spPr>
          <a:xfrm flipH="1">
            <a:off x="6189573" y="286314"/>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044B2A6-AD99-4659-81AC-46AF21247F2B}"/>
              </a:ext>
            </a:extLst>
          </p:cNvPr>
          <p:cNvCxnSpPr>
            <a:cxnSpLocks/>
          </p:cNvCxnSpPr>
          <p:nvPr/>
        </p:nvCxnSpPr>
        <p:spPr>
          <a:xfrm flipH="1">
            <a:off x="6183983" y="603640"/>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BCBC1F0-3B35-4323-B207-2EED80D16240}"/>
              </a:ext>
            </a:extLst>
          </p:cNvPr>
          <p:cNvCxnSpPr>
            <a:cxnSpLocks/>
          </p:cNvCxnSpPr>
          <p:nvPr/>
        </p:nvCxnSpPr>
        <p:spPr>
          <a:xfrm flipV="1">
            <a:off x="5963505" y="819140"/>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A42DFA2-6DDE-4D2B-8660-567CB903D08E}"/>
              </a:ext>
            </a:extLst>
          </p:cNvPr>
          <p:cNvCxnSpPr>
            <a:cxnSpLocks/>
          </p:cNvCxnSpPr>
          <p:nvPr/>
        </p:nvCxnSpPr>
        <p:spPr>
          <a:xfrm>
            <a:off x="6276040" y="812735"/>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D6883656-133C-4A45-997D-89D654112C4B}"/>
              </a:ext>
            </a:extLst>
          </p:cNvPr>
          <p:cNvSpPr/>
          <p:nvPr/>
        </p:nvSpPr>
        <p:spPr>
          <a:xfrm>
            <a:off x="6473658" y="755948"/>
            <a:ext cx="244833" cy="13439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endParaRPr lang="en-US" sz="1000" b="1" dirty="0"/>
          </a:p>
        </p:txBody>
      </p:sp>
      <p:sp>
        <p:nvSpPr>
          <p:cNvPr id="103" name="Rectangle 102">
            <a:extLst>
              <a:ext uri="{FF2B5EF4-FFF2-40B4-BE49-F238E27FC236}">
                <a16:creationId xmlns:a16="http://schemas.microsoft.com/office/drawing/2014/main" id="{C06BF470-CD38-4050-821C-F49FE7207313}"/>
              </a:ext>
            </a:extLst>
          </p:cNvPr>
          <p:cNvSpPr/>
          <p:nvPr/>
        </p:nvSpPr>
        <p:spPr>
          <a:xfrm>
            <a:off x="2489147" y="2313846"/>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104" name="Rectangle 103">
            <a:extLst>
              <a:ext uri="{FF2B5EF4-FFF2-40B4-BE49-F238E27FC236}">
                <a16:creationId xmlns:a16="http://schemas.microsoft.com/office/drawing/2014/main" id="{15B25808-EBB6-4FF5-BD59-5AF7927690AF}"/>
              </a:ext>
            </a:extLst>
          </p:cNvPr>
          <p:cNvSpPr/>
          <p:nvPr/>
        </p:nvSpPr>
        <p:spPr>
          <a:xfrm>
            <a:off x="8052906" y="2322287"/>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105" name="Rectangle 104">
            <a:extLst>
              <a:ext uri="{FF2B5EF4-FFF2-40B4-BE49-F238E27FC236}">
                <a16:creationId xmlns:a16="http://schemas.microsoft.com/office/drawing/2014/main" id="{F7714DCB-6F56-4292-87CF-C2B834205D07}"/>
              </a:ext>
            </a:extLst>
          </p:cNvPr>
          <p:cNvSpPr/>
          <p:nvPr/>
        </p:nvSpPr>
        <p:spPr>
          <a:xfrm>
            <a:off x="8369516" y="1719176"/>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106" name="Oval 105">
            <a:extLst>
              <a:ext uri="{FF2B5EF4-FFF2-40B4-BE49-F238E27FC236}">
                <a16:creationId xmlns:a16="http://schemas.microsoft.com/office/drawing/2014/main" id="{C81326CA-C0B2-407F-A963-E66B7634D4A9}"/>
              </a:ext>
            </a:extLst>
          </p:cNvPr>
          <p:cNvSpPr/>
          <p:nvPr/>
        </p:nvSpPr>
        <p:spPr>
          <a:xfrm>
            <a:off x="8371031" y="2006316"/>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107" name="Oval 106">
            <a:extLst>
              <a:ext uri="{FF2B5EF4-FFF2-40B4-BE49-F238E27FC236}">
                <a16:creationId xmlns:a16="http://schemas.microsoft.com/office/drawing/2014/main" id="{EA2D5998-16D9-41CD-8631-368C189BC76A}"/>
              </a:ext>
            </a:extLst>
          </p:cNvPr>
          <p:cNvSpPr/>
          <p:nvPr/>
        </p:nvSpPr>
        <p:spPr>
          <a:xfrm>
            <a:off x="8365441" y="2299427"/>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108" name="Connector: Elbow 107">
            <a:extLst>
              <a:ext uri="{FF2B5EF4-FFF2-40B4-BE49-F238E27FC236}">
                <a16:creationId xmlns:a16="http://schemas.microsoft.com/office/drawing/2014/main" id="{56BB90DC-7C97-4056-BBFE-A7295A691C12}"/>
              </a:ext>
            </a:extLst>
          </p:cNvPr>
          <p:cNvCxnSpPr>
            <a:cxnSpLocks/>
            <a:stCxn id="104" idx="0"/>
            <a:endCxn id="106" idx="2"/>
          </p:cNvCxnSpPr>
          <p:nvPr/>
        </p:nvCxnSpPr>
        <p:spPr>
          <a:xfrm rot="5400000" flipH="1" flipV="1">
            <a:off x="8138817" y="2090074"/>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F258A7B5-3B11-4DEA-B0EA-3F169D42034C}"/>
              </a:ext>
            </a:extLst>
          </p:cNvPr>
          <p:cNvCxnSpPr>
            <a:cxnSpLocks/>
            <a:stCxn id="105" idx="2"/>
            <a:endCxn id="106" idx="0"/>
          </p:cNvCxnSpPr>
          <p:nvPr/>
        </p:nvCxnSpPr>
        <p:spPr>
          <a:xfrm flipH="1">
            <a:off x="8463089" y="1844212"/>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3E378BB-C486-4845-8DCA-82DD200AE0CD}"/>
              </a:ext>
            </a:extLst>
          </p:cNvPr>
          <p:cNvCxnSpPr>
            <a:stCxn id="106" idx="4"/>
            <a:endCxn id="107" idx="0"/>
          </p:cNvCxnSpPr>
          <p:nvPr/>
        </p:nvCxnSpPr>
        <p:spPr>
          <a:xfrm flipH="1">
            <a:off x="8457499" y="2161538"/>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6A291AC-B319-4E94-ACFA-BFE3A7239F89}"/>
              </a:ext>
            </a:extLst>
          </p:cNvPr>
          <p:cNvCxnSpPr>
            <a:cxnSpLocks/>
            <a:stCxn id="104" idx="3"/>
            <a:endCxn id="107" idx="2"/>
          </p:cNvCxnSpPr>
          <p:nvPr/>
        </p:nvCxnSpPr>
        <p:spPr>
          <a:xfrm flipV="1">
            <a:off x="8237021" y="2377038"/>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DA25DCF-7FF0-468D-B315-F2A09DC06F3B}"/>
              </a:ext>
            </a:extLst>
          </p:cNvPr>
          <p:cNvCxnSpPr>
            <a:cxnSpLocks/>
          </p:cNvCxnSpPr>
          <p:nvPr/>
        </p:nvCxnSpPr>
        <p:spPr>
          <a:xfrm>
            <a:off x="8549556" y="2370633"/>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67B345AA-C28F-4642-A697-FF92A4E30403}"/>
              </a:ext>
            </a:extLst>
          </p:cNvPr>
          <p:cNvSpPr/>
          <p:nvPr/>
        </p:nvSpPr>
        <p:spPr>
          <a:xfrm>
            <a:off x="8743955" y="2313846"/>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endParaRPr lang="en-US" sz="1000" b="1" dirty="0"/>
          </a:p>
        </p:txBody>
      </p:sp>
      <p:sp>
        <p:nvSpPr>
          <p:cNvPr id="124" name="Rectangle 123">
            <a:extLst>
              <a:ext uri="{FF2B5EF4-FFF2-40B4-BE49-F238E27FC236}">
                <a16:creationId xmlns:a16="http://schemas.microsoft.com/office/drawing/2014/main" id="{CEBBD92F-1198-4932-8016-03116582D0AF}"/>
              </a:ext>
            </a:extLst>
          </p:cNvPr>
          <p:cNvSpPr/>
          <p:nvPr/>
        </p:nvSpPr>
        <p:spPr>
          <a:xfrm>
            <a:off x="8052906" y="5813682"/>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125" name="Rectangle 124">
            <a:extLst>
              <a:ext uri="{FF2B5EF4-FFF2-40B4-BE49-F238E27FC236}">
                <a16:creationId xmlns:a16="http://schemas.microsoft.com/office/drawing/2014/main" id="{C6067F18-C565-4CD3-A429-A8F6A07FBED6}"/>
              </a:ext>
            </a:extLst>
          </p:cNvPr>
          <p:cNvSpPr/>
          <p:nvPr/>
        </p:nvSpPr>
        <p:spPr>
          <a:xfrm>
            <a:off x="8369516" y="5210571"/>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126" name="Oval 125">
            <a:extLst>
              <a:ext uri="{FF2B5EF4-FFF2-40B4-BE49-F238E27FC236}">
                <a16:creationId xmlns:a16="http://schemas.microsoft.com/office/drawing/2014/main" id="{AE0D52FD-3457-449D-8FDB-697F2A0B6130}"/>
              </a:ext>
            </a:extLst>
          </p:cNvPr>
          <p:cNvSpPr/>
          <p:nvPr/>
        </p:nvSpPr>
        <p:spPr>
          <a:xfrm>
            <a:off x="8371031" y="5497711"/>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127" name="Oval 126">
            <a:extLst>
              <a:ext uri="{FF2B5EF4-FFF2-40B4-BE49-F238E27FC236}">
                <a16:creationId xmlns:a16="http://schemas.microsoft.com/office/drawing/2014/main" id="{29941721-2028-4154-8D01-A263D7BC2BB4}"/>
              </a:ext>
            </a:extLst>
          </p:cNvPr>
          <p:cNvSpPr/>
          <p:nvPr/>
        </p:nvSpPr>
        <p:spPr>
          <a:xfrm>
            <a:off x="8365441" y="5790822"/>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128" name="Connector: Elbow 127">
            <a:extLst>
              <a:ext uri="{FF2B5EF4-FFF2-40B4-BE49-F238E27FC236}">
                <a16:creationId xmlns:a16="http://schemas.microsoft.com/office/drawing/2014/main" id="{DC8EF434-E14F-4714-BC9E-723590530193}"/>
              </a:ext>
            </a:extLst>
          </p:cNvPr>
          <p:cNvCxnSpPr>
            <a:cxnSpLocks/>
            <a:stCxn id="124" idx="0"/>
            <a:endCxn id="126" idx="2"/>
          </p:cNvCxnSpPr>
          <p:nvPr/>
        </p:nvCxnSpPr>
        <p:spPr>
          <a:xfrm rot="5400000" flipH="1" flipV="1">
            <a:off x="8138817" y="5581469"/>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EE44F5B-0E32-4619-9364-51C9DCAD1086}"/>
              </a:ext>
            </a:extLst>
          </p:cNvPr>
          <p:cNvCxnSpPr>
            <a:cxnSpLocks/>
            <a:stCxn id="125" idx="2"/>
            <a:endCxn id="126" idx="0"/>
          </p:cNvCxnSpPr>
          <p:nvPr/>
        </p:nvCxnSpPr>
        <p:spPr>
          <a:xfrm flipH="1">
            <a:off x="8463089" y="5335607"/>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DBCE8CD-D6E0-4675-BBBA-E7115B097A6A}"/>
              </a:ext>
            </a:extLst>
          </p:cNvPr>
          <p:cNvCxnSpPr>
            <a:stCxn id="126" idx="4"/>
            <a:endCxn id="127" idx="0"/>
          </p:cNvCxnSpPr>
          <p:nvPr/>
        </p:nvCxnSpPr>
        <p:spPr>
          <a:xfrm flipH="1">
            <a:off x="8457499" y="5652933"/>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7421F19-79EE-4191-B768-76DEAC63FBA9}"/>
              </a:ext>
            </a:extLst>
          </p:cNvPr>
          <p:cNvCxnSpPr>
            <a:cxnSpLocks/>
            <a:stCxn id="124" idx="3"/>
            <a:endCxn id="127" idx="2"/>
          </p:cNvCxnSpPr>
          <p:nvPr/>
        </p:nvCxnSpPr>
        <p:spPr>
          <a:xfrm flipV="1">
            <a:off x="8237021" y="5868433"/>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0387D28E-F92D-483F-B24C-D556AC793043}"/>
              </a:ext>
            </a:extLst>
          </p:cNvPr>
          <p:cNvCxnSpPr>
            <a:cxnSpLocks/>
          </p:cNvCxnSpPr>
          <p:nvPr/>
        </p:nvCxnSpPr>
        <p:spPr>
          <a:xfrm>
            <a:off x="8549556" y="5862028"/>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31F201D6-F15A-4E7B-A1B8-2D78B14E667A}"/>
              </a:ext>
            </a:extLst>
          </p:cNvPr>
          <p:cNvSpPr/>
          <p:nvPr/>
        </p:nvSpPr>
        <p:spPr>
          <a:xfrm>
            <a:off x="8743955" y="5805241"/>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endParaRPr lang="en-US" sz="1000" b="1" dirty="0"/>
          </a:p>
        </p:txBody>
      </p:sp>
      <p:sp>
        <p:nvSpPr>
          <p:cNvPr id="134" name="Rectangle 133">
            <a:extLst>
              <a:ext uri="{FF2B5EF4-FFF2-40B4-BE49-F238E27FC236}">
                <a16:creationId xmlns:a16="http://schemas.microsoft.com/office/drawing/2014/main" id="{FC4BEF23-1430-4A35-81C7-84E60D94649E}"/>
              </a:ext>
            </a:extLst>
          </p:cNvPr>
          <p:cNvSpPr/>
          <p:nvPr/>
        </p:nvSpPr>
        <p:spPr>
          <a:xfrm>
            <a:off x="1808769" y="5836543"/>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135" name="Rectangle 134">
            <a:extLst>
              <a:ext uri="{FF2B5EF4-FFF2-40B4-BE49-F238E27FC236}">
                <a16:creationId xmlns:a16="http://schemas.microsoft.com/office/drawing/2014/main" id="{BAA906E5-DD42-424E-AAE1-02A880BF4E4D}"/>
              </a:ext>
            </a:extLst>
          </p:cNvPr>
          <p:cNvSpPr/>
          <p:nvPr/>
        </p:nvSpPr>
        <p:spPr>
          <a:xfrm>
            <a:off x="2125379" y="5233432"/>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136" name="Oval 135">
            <a:extLst>
              <a:ext uri="{FF2B5EF4-FFF2-40B4-BE49-F238E27FC236}">
                <a16:creationId xmlns:a16="http://schemas.microsoft.com/office/drawing/2014/main" id="{8D936815-E072-484E-A53B-D08BA7794BB2}"/>
              </a:ext>
            </a:extLst>
          </p:cNvPr>
          <p:cNvSpPr/>
          <p:nvPr/>
        </p:nvSpPr>
        <p:spPr>
          <a:xfrm>
            <a:off x="2126894" y="5520572"/>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137" name="Oval 136">
            <a:extLst>
              <a:ext uri="{FF2B5EF4-FFF2-40B4-BE49-F238E27FC236}">
                <a16:creationId xmlns:a16="http://schemas.microsoft.com/office/drawing/2014/main" id="{54DA3B82-8477-43D8-AAE5-D84333436860}"/>
              </a:ext>
            </a:extLst>
          </p:cNvPr>
          <p:cNvSpPr/>
          <p:nvPr/>
        </p:nvSpPr>
        <p:spPr>
          <a:xfrm>
            <a:off x="2121304" y="5813683"/>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138" name="Connector: Elbow 137">
            <a:extLst>
              <a:ext uri="{FF2B5EF4-FFF2-40B4-BE49-F238E27FC236}">
                <a16:creationId xmlns:a16="http://schemas.microsoft.com/office/drawing/2014/main" id="{CD61DCD6-57E3-4EC3-902E-BF13D53E596B}"/>
              </a:ext>
            </a:extLst>
          </p:cNvPr>
          <p:cNvCxnSpPr>
            <a:cxnSpLocks/>
            <a:stCxn id="134" idx="0"/>
            <a:endCxn id="136" idx="2"/>
          </p:cNvCxnSpPr>
          <p:nvPr/>
        </p:nvCxnSpPr>
        <p:spPr>
          <a:xfrm rot="5400000" flipH="1" flipV="1">
            <a:off x="1894680" y="5604330"/>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FA2891F-CC57-4B63-BAF5-41D0DA562AC3}"/>
              </a:ext>
            </a:extLst>
          </p:cNvPr>
          <p:cNvCxnSpPr>
            <a:cxnSpLocks/>
            <a:stCxn id="135" idx="2"/>
            <a:endCxn id="136" idx="0"/>
          </p:cNvCxnSpPr>
          <p:nvPr/>
        </p:nvCxnSpPr>
        <p:spPr>
          <a:xfrm flipH="1">
            <a:off x="2218952" y="5358468"/>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30ADD26-6DFF-4DB8-993D-9B2AAC75207B}"/>
              </a:ext>
            </a:extLst>
          </p:cNvPr>
          <p:cNvCxnSpPr>
            <a:stCxn id="136" idx="4"/>
            <a:endCxn id="137" idx="0"/>
          </p:cNvCxnSpPr>
          <p:nvPr/>
        </p:nvCxnSpPr>
        <p:spPr>
          <a:xfrm flipH="1">
            <a:off x="2213362" y="5675794"/>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D77EA072-3D3C-47C0-8B3E-9E0EBB3DFB1A}"/>
              </a:ext>
            </a:extLst>
          </p:cNvPr>
          <p:cNvCxnSpPr>
            <a:cxnSpLocks/>
            <a:stCxn id="134" idx="3"/>
            <a:endCxn id="137" idx="2"/>
          </p:cNvCxnSpPr>
          <p:nvPr/>
        </p:nvCxnSpPr>
        <p:spPr>
          <a:xfrm flipV="1">
            <a:off x="1992884" y="5891294"/>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F7A4C9D-03AA-4E7E-9046-27C091045AE3}"/>
              </a:ext>
            </a:extLst>
          </p:cNvPr>
          <p:cNvCxnSpPr>
            <a:cxnSpLocks/>
          </p:cNvCxnSpPr>
          <p:nvPr/>
        </p:nvCxnSpPr>
        <p:spPr>
          <a:xfrm>
            <a:off x="2305419" y="5884889"/>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056F64A7-0AB5-456A-B775-E4991D4383F3}"/>
              </a:ext>
            </a:extLst>
          </p:cNvPr>
          <p:cNvSpPr/>
          <p:nvPr/>
        </p:nvSpPr>
        <p:spPr>
          <a:xfrm>
            <a:off x="2499818" y="5828102"/>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endParaRPr lang="en-US" sz="1000" b="1" dirty="0"/>
          </a:p>
        </p:txBody>
      </p:sp>
      <p:sp>
        <p:nvSpPr>
          <p:cNvPr id="149" name="Rectangle 148">
            <a:extLst>
              <a:ext uri="{FF2B5EF4-FFF2-40B4-BE49-F238E27FC236}">
                <a16:creationId xmlns:a16="http://schemas.microsoft.com/office/drawing/2014/main" id="{52BBDC13-11F7-429E-84A1-41F5ECD0239E}"/>
              </a:ext>
            </a:extLst>
          </p:cNvPr>
          <p:cNvSpPr/>
          <p:nvPr/>
        </p:nvSpPr>
        <p:spPr>
          <a:xfrm>
            <a:off x="11252200" y="1524000"/>
            <a:ext cx="686016" cy="482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151" name="Straight Arrow Connector 150">
            <a:extLst>
              <a:ext uri="{FF2B5EF4-FFF2-40B4-BE49-F238E27FC236}">
                <a16:creationId xmlns:a16="http://schemas.microsoft.com/office/drawing/2014/main" id="{4463D291-0941-41B2-9F38-E8D995A9A0AA}"/>
              </a:ext>
            </a:extLst>
          </p:cNvPr>
          <p:cNvCxnSpPr>
            <a:stCxn id="149" idx="1"/>
          </p:cNvCxnSpPr>
          <p:nvPr/>
        </p:nvCxnSpPr>
        <p:spPr>
          <a:xfrm flipH="1">
            <a:off x="10591800" y="1765158"/>
            <a:ext cx="660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D7B2431E-B7AE-4AB1-82C0-E8BCDC4B0C65}"/>
              </a:ext>
            </a:extLst>
          </p:cNvPr>
          <p:cNvSpPr/>
          <p:nvPr/>
        </p:nvSpPr>
        <p:spPr>
          <a:xfrm>
            <a:off x="5829300" y="2194702"/>
            <a:ext cx="686016" cy="482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3" name="Rectangle 152">
            <a:extLst>
              <a:ext uri="{FF2B5EF4-FFF2-40B4-BE49-F238E27FC236}">
                <a16:creationId xmlns:a16="http://schemas.microsoft.com/office/drawing/2014/main" id="{FF6BD493-185E-457D-8281-0E2717C121CA}"/>
              </a:ext>
            </a:extLst>
          </p:cNvPr>
          <p:cNvSpPr/>
          <p:nvPr/>
        </p:nvSpPr>
        <p:spPr>
          <a:xfrm>
            <a:off x="3041131" y="3469150"/>
            <a:ext cx="686016" cy="482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4" name="Rectangle 153">
            <a:extLst>
              <a:ext uri="{FF2B5EF4-FFF2-40B4-BE49-F238E27FC236}">
                <a16:creationId xmlns:a16="http://schemas.microsoft.com/office/drawing/2014/main" id="{48B9B29C-146A-4D16-9603-701E34492DDC}"/>
              </a:ext>
            </a:extLst>
          </p:cNvPr>
          <p:cNvSpPr/>
          <p:nvPr/>
        </p:nvSpPr>
        <p:spPr>
          <a:xfrm>
            <a:off x="8585062" y="3471345"/>
            <a:ext cx="686016" cy="482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5" name="Rectangle 154">
            <a:extLst>
              <a:ext uri="{FF2B5EF4-FFF2-40B4-BE49-F238E27FC236}">
                <a16:creationId xmlns:a16="http://schemas.microsoft.com/office/drawing/2014/main" id="{28E4BED5-9F64-4AE5-B402-B4ED19A0D018}"/>
              </a:ext>
            </a:extLst>
          </p:cNvPr>
          <p:cNvSpPr/>
          <p:nvPr/>
        </p:nvSpPr>
        <p:spPr>
          <a:xfrm>
            <a:off x="5855838" y="5652933"/>
            <a:ext cx="686016" cy="4823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7" name="Rectangle 156">
            <a:extLst>
              <a:ext uri="{FF2B5EF4-FFF2-40B4-BE49-F238E27FC236}">
                <a16:creationId xmlns:a16="http://schemas.microsoft.com/office/drawing/2014/main" id="{9BD57059-FF91-4FB4-BC23-CCBAF2D272F7}"/>
              </a:ext>
            </a:extLst>
          </p:cNvPr>
          <p:cNvSpPr/>
          <p:nvPr/>
        </p:nvSpPr>
        <p:spPr>
          <a:xfrm>
            <a:off x="6718491" y="152533"/>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158" name="Oval 157">
            <a:extLst>
              <a:ext uri="{FF2B5EF4-FFF2-40B4-BE49-F238E27FC236}">
                <a16:creationId xmlns:a16="http://schemas.microsoft.com/office/drawing/2014/main" id="{34C5D9F9-8565-49E9-BE5A-0CF6E8553469}"/>
              </a:ext>
            </a:extLst>
          </p:cNvPr>
          <p:cNvSpPr/>
          <p:nvPr/>
        </p:nvSpPr>
        <p:spPr>
          <a:xfrm>
            <a:off x="6808907" y="439673"/>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160" name="Connector: Elbow 159">
            <a:extLst>
              <a:ext uri="{FF2B5EF4-FFF2-40B4-BE49-F238E27FC236}">
                <a16:creationId xmlns:a16="http://schemas.microsoft.com/office/drawing/2014/main" id="{0078646B-EBA2-423F-A120-62782BF66214}"/>
              </a:ext>
            </a:extLst>
          </p:cNvPr>
          <p:cNvCxnSpPr>
            <a:cxnSpLocks/>
          </p:cNvCxnSpPr>
          <p:nvPr/>
        </p:nvCxnSpPr>
        <p:spPr>
          <a:xfrm rot="5400000" flipH="1" flipV="1">
            <a:off x="6589393" y="523431"/>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731FE768-F334-4575-BAE2-A52FC252B283}"/>
              </a:ext>
            </a:extLst>
          </p:cNvPr>
          <p:cNvCxnSpPr>
            <a:cxnSpLocks/>
          </p:cNvCxnSpPr>
          <p:nvPr/>
        </p:nvCxnSpPr>
        <p:spPr>
          <a:xfrm flipH="1">
            <a:off x="6900965" y="277569"/>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FC205E24-574A-42A1-93E9-0F6B9AEDABB0}"/>
              </a:ext>
            </a:extLst>
          </p:cNvPr>
          <p:cNvSpPr/>
          <p:nvPr/>
        </p:nvSpPr>
        <p:spPr>
          <a:xfrm>
            <a:off x="8966175" y="1699199"/>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168" name="Oval 167">
            <a:extLst>
              <a:ext uri="{FF2B5EF4-FFF2-40B4-BE49-F238E27FC236}">
                <a16:creationId xmlns:a16="http://schemas.microsoft.com/office/drawing/2014/main" id="{A1CC38AC-CEEB-46AF-9C1F-E729ACD3703F}"/>
              </a:ext>
            </a:extLst>
          </p:cNvPr>
          <p:cNvSpPr/>
          <p:nvPr/>
        </p:nvSpPr>
        <p:spPr>
          <a:xfrm>
            <a:off x="9056591" y="1986339"/>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169" name="Connector: Elbow 168">
            <a:extLst>
              <a:ext uri="{FF2B5EF4-FFF2-40B4-BE49-F238E27FC236}">
                <a16:creationId xmlns:a16="http://schemas.microsoft.com/office/drawing/2014/main" id="{76F79478-B4FF-4093-A227-E1393B4435E5}"/>
              </a:ext>
            </a:extLst>
          </p:cNvPr>
          <p:cNvCxnSpPr>
            <a:cxnSpLocks/>
          </p:cNvCxnSpPr>
          <p:nvPr/>
        </p:nvCxnSpPr>
        <p:spPr>
          <a:xfrm rot="5400000" flipH="1" flipV="1">
            <a:off x="8837077" y="2070097"/>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AFC5B8D-3508-4C6A-A082-D54873C4F393}"/>
              </a:ext>
            </a:extLst>
          </p:cNvPr>
          <p:cNvCxnSpPr>
            <a:cxnSpLocks/>
          </p:cNvCxnSpPr>
          <p:nvPr/>
        </p:nvCxnSpPr>
        <p:spPr>
          <a:xfrm flipH="1">
            <a:off x="9148649" y="1824235"/>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id="{D23AC241-1040-4080-9CC7-E1A6552BC41B}"/>
              </a:ext>
            </a:extLst>
          </p:cNvPr>
          <p:cNvSpPr/>
          <p:nvPr/>
        </p:nvSpPr>
        <p:spPr>
          <a:xfrm>
            <a:off x="2702654" y="1699199"/>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172" name="Oval 171">
            <a:extLst>
              <a:ext uri="{FF2B5EF4-FFF2-40B4-BE49-F238E27FC236}">
                <a16:creationId xmlns:a16="http://schemas.microsoft.com/office/drawing/2014/main" id="{49F42281-28EA-464E-8AB0-71F5E7550B52}"/>
              </a:ext>
            </a:extLst>
          </p:cNvPr>
          <p:cNvSpPr/>
          <p:nvPr/>
        </p:nvSpPr>
        <p:spPr>
          <a:xfrm>
            <a:off x="2793070" y="1986339"/>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173" name="Connector: Elbow 172">
            <a:extLst>
              <a:ext uri="{FF2B5EF4-FFF2-40B4-BE49-F238E27FC236}">
                <a16:creationId xmlns:a16="http://schemas.microsoft.com/office/drawing/2014/main" id="{C0F8BCAC-9C82-4FA7-811C-02FDB864C94B}"/>
              </a:ext>
            </a:extLst>
          </p:cNvPr>
          <p:cNvCxnSpPr>
            <a:cxnSpLocks/>
          </p:cNvCxnSpPr>
          <p:nvPr/>
        </p:nvCxnSpPr>
        <p:spPr>
          <a:xfrm rot="5400000" flipH="1" flipV="1">
            <a:off x="2573556" y="2070097"/>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4B99226-5456-4BF0-8642-898B8DD792CF}"/>
              </a:ext>
            </a:extLst>
          </p:cNvPr>
          <p:cNvCxnSpPr>
            <a:cxnSpLocks/>
          </p:cNvCxnSpPr>
          <p:nvPr/>
        </p:nvCxnSpPr>
        <p:spPr>
          <a:xfrm flipH="1">
            <a:off x="2885128" y="1824235"/>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4F71E9B4-7FBD-493E-8408-C65555156611}"/>
              </a:ext>
            </a:extLst>
          </p:cNvPr>
          <p:cNvSpPr/>
          <p:nvPr/>
        </p:nvSpPr>
        <p:spPr>
          <a:xfrm>
            <a:off x="8966175" y="5180173"/>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176" name="Oval 175">
            <a:extLst>
              <a:ext uri="{FF2B5EF4-FFF2-40B4-BE49-F238E27FC236}">
                <a16:creationId xmlns:a16="http://schemas.microsoft.com/office/drawing/2014/main" id="{59FD383D-1A79-4CA4-B9E6-12F403C2A855}"/>
              </a:ext>
            </a:extLst>
          </p:cNvPr>
          <p:cNvSpPr/>
          <p:nvPr/>
        </p:nvSpPr>
        <p:spPr>
          <a:xfrm>
            <a:off x="9056591" y="5467313"/>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177" name="Connector: Elbow 176">
            <a:extLst>
              <a:ext uri="{FF2B5EF4-FFF2-40B4-BE49-F238E27FC236}">
                <a16:creationId xmlns:a16="http://schemas.microsoft.com/office/drawing/2014/main" id="{0F732BBB-7BB7-4B55-AC98-34EEB028AA17}"/>
              </a:ext>
            </a:extLst>
          </p:cNvPr>
          <p:cNvCxnSpPr>
            <a:cxnSpLocks/>
          </p:cNvCxnSpPr>
          <p:nvPr/>
        </p:nvCxnSpPr>
        <p:spPr>
          <a:xfrm rot="5400000" flipH="1" flipV="1">
            <a:off x="8837077" y="5563771"/>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F14B4076-C52B-42B7-AF02-B762316BE0D6}"/>
              </a:ext>
            </a:extLst>
          </p:cNvPr>
          <p:cNvCxnSpPr>
            <a:cxnSpLocks/>
          </p:cNvCxnSpPr>
          <p:nvPr/>
        </p:nvCxnSpPr>
        <p:spPr>
          <a:xfrm flipH="1">
            <a:off x="9148649" y="5305209"/>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9" name="Rectangle 178">
            <a:extLst>
              <a:ext uri="{FF2B5EF4-FFF2-40B4-BE49-F238E27FC236}">
                <a16:creationId xmlns:a16="http://schemas.microsoft.com/office/drawing/2014/main" id="{22A45412-9F2C-4696-9C0C-081F4AD87005}"/>
              </a:ext>
            </a:extLst>
          </p:cNvPr>
          <p:cNvSpPr/>
          <p:nvPr/>
        </p:nvSpPr>
        <p:spPr>
          <a:xfrm>
            <a:off x="2730752" y="5191514"/>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180" name="Oval 179">
            <a:extLst>
              <a:ext uri="{FF2B5EF4-FFF2-40B4-BE49-F238E27FC236}">
                <a16:creationId xmlns:a16="http://schemas.microsoft.com/office/drawing/2014/main" id="{112DF640-11CA-4E59-9D1A-8B70AE8611FE}"/>
              </a:ext>
            </a:extLst>
          </p:cNvPr>
          <p:cNvSpPr/>
          <p:nvPr/>
        </p:nvSpPr>
        <p:spPr>
          <a:xfrm>
            <a:off x="2821168" y="5478654"/>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181" name="Connector: Elbow 180">
            <a:extLst>
              <a:ext uri="{FF2B5EF4-FFF2-40B4-BE49-F238E27FC236}">
                <a16:creationId xmlns:a16="http://schemas.microsoft.com/office/drawing/2014/main" id="{F32A8496-19D4-4A2C-A2C3-C870711A120E}"/>
              </a:ext>
            </a:extLst>
          </p:cNvPr>
          <p:cNvCxnSpPr>
            <a:cxnSpLocks/>
          </p:cNvCxnSpPr>
          <p:nvPr/>
        </p:nvCxnSpPr>
        <p:spPr>
          <a:xfrm rot="5400000" flipH="1" flipV="1">
            <a:off x="2601654" y="5575112"/>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145E0242-2BC4-4A3C-9F4C-0BFE3274A8C7}"/>
              </a:ext>
            </a:extLst>
          </p:cNvPr>
          <p:cNvCxnSpPr>
            <a:cxnSpLocks/>
          </p:cNvCxnSpPr>
          <p:nvPr/>
        </p:nvCxnSpPr>
        <p:spPr>
          <a:xfrm flipH="1">
            <a:off x="2913226" y="5316550"/>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3" name="Rectangle 182">
            <a:extLst>
              <a:ext uri="{FF2B5EF4-FFF2-40B4-BE49-F238E27FC236}">
                <a16:creationId xmlns:a16="http://schemas.microsoft.com/office/drawing/2014/main" id="{B081DA9E-F5EB-4EAE-A1E9-EB1489F62AC9}"/>
              </a:ext>
            </a:extLst>
          </p:cNvPr>
          <p:cNvSpPr/>
          <p:nvPr/>
        </p:nvSpPr>
        <p:spPr>
          <a:xfrm>
            <a:off x="229400" y="5088051"/>
            <a:ext cx="809000" cy="510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a:extLst>
              <a:ext uri="{FF2B5EF4-FFF2-40B4-BE49-F238E27FC236}">
                <a16:creationId xmlns:a16="http://schemas.microsoft.com/office/drawing/2014/main" id="{529032D7-790A-434B-A129-9222E419DEFB}"/>
              </a:ext>
            </a:extLst>
          </p:cNvPr>
          <p:cNvSpPr txBox="1"/>
          <p:nvPr/>
        </p:nvSpPr>
        <p:spPr>
          <a:xfrm>
            <a:off x="428281" y="5154681"/>
            <a:ext cx="462168" cy="369332"/>
          </a:xfrm>
          <a:prstGeom prst="rect">
            <a:avLst/>
          </a:prstGeom>
          <a:noFill/>
        </p:spPr>
        <p:txBody>
          <a:bodyPr wrap="square" rtlCol="0">
            <a:spAutoFit/>
          </a:bodyPr>
          <a:lstStyle/>
          <a:p>
            <a:r>
              <a:rPr lang="en-US" dirty="0"/>
              <a:t>-2</a:t>
            </a:r>
          </a:p>
        </p:txBody>
      </p:sp>
      <p:cxnSp>
        <p:nvCxnSpPr>
          <p:cNvPr id="186" name="Straight Arrow Connector 185">
            <a:extLst>
              <a:ext uri="{FF2B5EF4-FFF2-40B4-BE49-F238E27FC236}">
                <a16:creationId xmlns:a16="http://schemas.microsoft.com/office/drawing/2014/main" id="{CD611A14-7804-4352-8D8C-85D6D00D8DA8}"/>
              </a:ext>
            </a:extLst>
          </p:cNvPr>
          <p:cNvCxnSpPr>
            <a:cxnSpLocks/>
            <a:stCxn id="183" idx="3"/>
          </p:cNvCxnSpPr>
          <p:nvPr/>
        </p:nvCxnSpPr>
        <p:spPr>
          <a:xfrm>
            <a:off x="1038400" y="5343117"/>
            <a:ext cx="663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D24271DC-8901-41E0-8763-68F3436D77B9}"/>
              </a:ext>
            </a:extLst>
          </p:cNvPr>
          <p:cNvSpPr/>
          <p:nvPr/>
        </p:nvSpPr>
        <p:spPr>
          <a:xfrm>
            <a:off x="2202690" y="3609896"/>
            <a:ext cx="627877" cy="428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0" name="Rectangle 189">
            <a:extLst>
              <a:ext uri="{FF2B5EF4-FFF2-40B4-BE49-F238E27FC236}">
                <a16:creationId xmlns:a16="http://schemas.microsoft.com/office/drawing/2014/main" id="{3E6F561D-F77C-42B2-AE4D-8DFDF5C04DF4}"/>
              </a:ext>
            </a:extLst>
          </p:cNvPr>
          <p:cNvSpPr/>
          <p:nvPr/>
        </p:nvSpPr>
        <p:spPr>
          <a:xfrm>
            <a:off x="5643735" y="1538865"/>
            <a:ext cx="627877" cy="428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1" name="Rectangle 190">
            <a:extLst>
              <a:ext uri="{FF2B5EF4-FFF2-40B4-BE49-F238E27FC236}">
                <a16:creationId xmlns:a16="http://schemas.microsoft.com/office/drawing/2014/main" id="{DD4F5A6F-2735-4097-9C23-2B971A63E6A9}"/>
              </a:ext>
            </a:extLst>
          </p:cNvPr>
          <p:cNvSpPr/>
          <p:nvPr/>
        </p:nvSpPr>
        <p:spPr>
          <a:xfrm>
            <a:off x="9426853" y="3579348"/>
            <a:ext cx="627877" cy="428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2" name="Rectangle 191">
            <a:extLst>
              <a:ext uri="{FF2B5EF4-FFF2-40B4-BE49-F238E27FC236}">
                <a16:creationId xmlns:a16="http://schemas.microsoft.com/office/drawing/2014/main" id="{3F89FCC3-FE1C-46EA-9F6D-3BABA9B1B554}"/>
              </a:ext>
            </a:extLst>
          </p:cNvPr>
          <p:cNvSpPr/>
          <p:nvPr/>
        </p:nvSpPr>
        <p:spPr>
          <a:xfrm>
            <a:off x="5859703" y="5056764"/>
            <a:ext cx="627877" cy="428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grpSp>
        <p:nvGrpSpPr>
          <p:cNvPr id="215" name="Group 214">
            <a:extLst>
              <a:ext uri="{FF2B5EF4-FFF2-40B4-BE49-F238E27FC236}">
                <a16:creationId xmlns:a16="http://schemas.microsoft.com/office/drawing/2014/main" id="{897A0EAD-03E5-400D-9E82-6EA3B1CB9278}"/>
              </a:ext>
            </a:extLst>
          </p:cNvPr>
          <p:cNvGrpSpPr/>
          <p:nvPr/>
        </p:nvGrpSpPr>
        <p:grpSpPr>
          <a:xfrm>
            <a:off x="6718491" y="152533"/>
            <a:ext cx="1379741" cy="732364"/>
            <a:chOff x="6718491" y="152533"/>
            <a:chExt cx="1379741" cy="732364"/>
          </a:xfrm>
        </p:grpSpPr>
        <p:sp>
          <p:nvSpPr>
            <p:cNvPr id="193" name="Rectangle 192">
              <a:extLst>
                <a:ext uri="{FF2B5EF4-FFF2-40B4-BE49-F238E27FC236}">
                  <a16:creationId xmlns:a16="http://schemas.microsoft.com/office/drawing/2014/main" id="{FBF9871E-085E-4A71-9335-AEFE7335F349}"/>
                </a:ext>
              </a:extLst>
            </p:cNvPr>
            <p:cNvSpPr/>
            <p:nvPr/>
          </p:nvSpPr>
          <p:spPr>
            <a:xfrm>
              <a:off x="7388563" y="152533"/>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cxnSp>
          <p:nvCxnSpPr>
            <p:cNvPr id="199" name="Straight Arrow Connector 198">
              <a:extLst>
                <a:ext uri="{FF2B5EF4-FFF2-40B4-BE49-F238E27FC236}">
                  <a16:creationId xmlns:a16="http://schemas.microsoft.com/office/drawing/2014/main" id="{DEC80AD5-B982-4174-AB0D-F7BA9405A0BF}"/>
                </a:ext>
              </a:extLst>
            </p:cNvPr>
            <p:cNvCxnSpPr>
              <a:cxnSpLocks/>
            </p:cNvCxnSpPr>
            <p:nvPr/>
          </p:nvCxnSpPr>
          <p:spPr>
            <a:xfrm flipH="1">
              <a:off x="7563724" y="591786"/>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id="{8BDA3F36-5B03-4B03-A54A-8B616ADC72AB}"/>
                </a:ext>
              </a:extLst>
            </p:cNvPr>
            <p:cNvSpPr/>
            <p:nvPr/>
          </p:nvSpPr>
          <p:spPr>
            <a:xfrm>
              <a:off x="7478979" y="439673"/>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195" name="Connector: Elbow 194">
              <a:extLst>
                <a:ext uri="{FF2B5EF4-FFF2-40B4-BE49-F238E27FC236}">
                  <a16:creationId xmlns:a16="http://schemas.microsoft.com/office/drawing/2014/main" id="{0FC8FB41-E8AD-4DEE-9BF7-4539C08BE070}"/>
                </a:ext>
              </a:extLst>
            </p:cNvPr>
            <p:cNvCxnSpPr>
              <a:cxnSpLocks/>
              <a:stCxn id="102" idx="3"/>
            </p:cNvCxnSpPr>
            <p:nvPr/>
          </p:nvCxnSpPr>
          <p:spPr>
            <a:xfrm flipV="1">
              <a:off x="6718491" y="517285"/>
              <a:ext cx="773187" cy="305862"/>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245E6902-771F-40E7-923B-4FDE82B5AFA1}"/>
                </a:ext>
              </a:extLst>
            </p:cNvPr>
            <p:cNvCxnSpPr>
              <a:cxnSpLocks/>
            </p:cNvCxnSpPr>
            <p:nvPr/>
          </p:nvCxnSpPr>
          <p:spPr>
            <a:xfrm flipH="1">
              <a:off x="7571037" y="277569"/>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id="{726F8766-8F62-4E2B-802B-C258D2B7FF5D}"/>
                </a:ext>
              </a:extLst>
            </p:cNvPr>
            <p:cNvSpPr/>
            <p:nvPr/>
          </p:nvSpPr>
          <p:spPr>
            <a:xfrm>
              <a:off x="7471666" y="729675"/>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200" name="Straight Arrow Connector 199">
              <a:extLst>
                <a:ext uri="{FF2B5EF4-FFF2-40B4-BE49-F238E27FC236}">
                  <a16:creationId xmlns:a16="http://schemas.microsoft.com/office/drawing/2014/main" id="{FA4A788C-573F-42D8-89B5-8B4E5A19A228}"/>
                </a:ext>
              </a:extLst>
            </p:cNvPr>
            <p:cNvCxnSpPr>
              <a:cxnSpLocks/>
            </p:cNvCxnSpPr>
            <p:nvPr/>
          </p:nvCxnSpPr>
          <p:spPr>
            <a:xfrm>
              <a:off x="7655781" y="800881"/>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1" name="Rectangle 200">
              <a:extLst>
                <a:ext uri="{FF2B5EF4-FFF2-40B4-BE49-F238E27FC236}">
                  <a16:creationId xmlns:a16="http://schemas.microsoft.com/office/drawing/2014/main" id="{81425D40-79D7-4370-BBDA-8F3526C2AE2F}"/>
                </a:ext>
              </a:extLst>
            </p:cNvPr>
            <p:cNvSpPr/>
            <p:nvPr/>
          </p:nvSpPr>
          <p:spPr>
            <a:xfrm>
              <a:off x="7853399" y="744094"/>
              <a:ext cx="244833" cy="13439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endParaRPr lang="en-US" sz="1000" b="1" dirty="0"/>
            </a:p>
          </p:txBody>
        </p:sp>
        <p:cxnSp>
          <p:nvCxnSpPr>
            <p:cNvPr id="203" name="Straight Arrow Connector 202">
              <a:extLst>
                <a:ext uri="{FF2B5EF4-FFF2-40B4-BE49-F238E27FC236}">
                  <a16:creationId xmlns:a16="http://schemas.microsoft.com/office/drawing/2014/main" id="{37A06879-1C5D-44A9-8E92-8402A78C1BA7}"/>
                </a:ext>
              </a:extLst>
            </p:cNvPr>
            <p:cNvCxnSpPr>
              <a:stCxn id="102" idx="3"/>
              <a:endCxn id="198" idx="2"/>
            </p:cNvCxnSpPr>
            <p:nvPr/>
          </p:nvCxnSpPr>
          <p:spPr>
            <a:xfrm flipV="1">
              <a:off x="6718491" y="807286"/>
              <a:ext cx="753175" cy="1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26" name="Group 225">
            <a:extLst>
              <a:ext uri="{FF2B5EF4-FFF2-40B4-BE49-F238E27FC236}">
                <a16:creationId xmlns:a16="http://schemas.microsoft.com/office/drawing/2014/main" id="{3ED028BA-C8C5-4A17-AEAD-84DE8C350476}"/>
              </a:ext>
            </a:extLst>
          </p:cNvPr>
          <p:cNvGrpSpPr/>
          <p:nvPr/>
        </p:nvGrpSpPr>
        <p:grpSpPr>
          <a:xfrm>
            <a:off x="8943934" y="1702374"/>
            <a:ext cx="1379741" cy="732364"/>
            <a:chOff x="6718491" y="152533"/>
            <a:chExt cx="1379741" cy="732364"/>
          </a:xfrm>
        </p:grpSpPr>
        <p:sp>
          <p:nvSpPr>
            <p:cNvPr id="227" name="Rectangle 226">
              <a:extLst>
                <a:ext uri="{FF2B5EF4-FFF2-40B4-BE49-F238E27FC236}">
                  <a16:creationId xmlns:a16="http://schemas.microsoft.com/office/drawing/2014/main" id="{E6475887-B319-44AF-B1DB-247421B3EBBB}"/>
                </a:ext>
              </a:extLst>
            </p:cNvPr>
            <p:cNvSpPr/>
            <p:nvPr/>
          </p:nvSpPr>
          <p:spPr>
            <a:xfrm>
              <a:off x="7388563" y="152533"/>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cxnSp>
          <p:nvCxnSpPr>
            <p:cNvPr id="228" name="Straight Arrow Connector 227">
              <a:extLst>
                <a:ext uri="{FF2B5EF4-FFF2-40B4-BE49-F238E27FC236}">
                  <a16:creationId xmlns:a16="http://schemas.microsoft.com/office/drawing/2014/main" id="{BBE8CBA4-DA47-47ED-9FBA-4B4D5BBA478F}"/>
                </a:ext>
              </a:extLst>
            </p:cNvPr>
            <p:cNvCxnSpPr>
              <a:cxnSpLocks/>
            </p:cNvCxnSpPr>
            <p:nvPr/>
          </p:nvCxnSpPr>
          <p:spPr>
            <a:xfrm flipH="1">
              <a:off x="7563724" y="591786"/>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29" name="Oval 228">
              <a:extLst>
                <a:ext uri="{FF2B5EF4-FFF2-40B4-BE49-F238E27FC236}">
                  <a16:creationId xmlns:a16="http://schemas.microsoft.com/office/drawing/2014/main" id="{E9D21DB0-7F8B-4156-B30D-568C7FBA776C}"/>
                </a:ext>
              </a:extLst>
            </p:cNvPr>
            <p:cNvSpPr/>
            <p:nvPr/>
          </p:nvSpPr>
          <p:spPr>
            <a:xfrm>
              <a:off x="7478979" y="439673"/>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230" name="Connector: Elbow 229">
              <a:extLst>
                <a:ext uri="{FF2B5EF4-FFF2-40B4-BE49-F238E27FC236}">
                  <a16:creationId xmlns:a16="http://schemas.microsoft.com/office/drawing/2014/main" id="{4B19D961-2E96-4613-926B-7C60682E94A4}"/>
                </a:ext>
              </a:extLst>
            </p:cNvPr>
            <p:cNvCxnSpPr>
              <a:cxnSpLocks/>
            </p:cNvCxnSpPr>
            <p:nvPr/>
          </p:nvCxnSpPr>
          <p:spPr>
            <a:xfrm flipV="1">
              <a:off x="6718491" y="517285"/>
              <a:ext cx="773187" cy="305862"/>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773A79E1-5347-48E8-BD82-38C0183075B3}"/>
                </a:ext>
              </a:extLst>
            </p:cNvPr>
            <p:cNvCxnSpPr>
              <a:cxnSpLocks/>
            </p:cNvCxnSpPr>
            <p:nvPr/>
          </p:nvCxnSpPr>
          <p:spPr>
            <a:xfrm flipH="1">
              <a:off x="7571037" y="277569"/>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2" name="Oval 231">
              <a:extLst>
                <a:ext uri="{FF2B5EF4-FFF2-40B4-BE49-F238E27FC236}">
                  <a16:creationId xmlns:a16="http://schemas.microsoft.com/office/drawing/2014/main" id="{EB24EB3D-DFCF-48E7-9173-F0F0FB51D630}"/>
                </a:ext>
              </a:extLst>
            </p:cNvPr>
            <p:cNvSpPr/>
            <p:nvPr/>
          </p:nvSpPr>
          <p:spPr>
            <a:xfrm>
              <a:off x="7471666" y="729675"/>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233" name="Straight Arrow Connector 232">
              <a:extLst>
                <a:ext uri="{FF2B5EF4-FFF2-40B4-BE49-F238E27FC236}">
                  <a16:creationId xmlns:a16="http://schemas.microsoft.com/office/drawing/2014/main" id="{2F595F7E-0A97-486A-825E-02550EEC41EE}"/>
                </a:ext>
              </a:extLst>
            </p:cNvPr>
            <p:cNvCxnSpPr>
              <a:cxnSpLocks/>
            </p:cNvCxnSpPr>
            <p:nvPr/>
          </p:nvCxnSpPr>
          <p:spPr>
            <a:xfrm>
              <a:off x="7655781" y="800881"/>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4" name="Rectangle 233">
              <a:extLst>
                <a:ext uri="{FF2B5EF4-FFF2-40B4-BE49-F238E27FC236}">
                  <a16:creationId xmlns:a16="http://schemas.microsoft.com/office/drawing/2014/main" id="{C788E028-F3A9-4581-B317-B12642B704E3}"/>
                </a:ext>
              </a:extLst>
            </p:cNvPr>
            <p:cNvSpPr/>
            <p:nvPr/>
          </p:nvSpPr>
          <p:spPr>
            <a:xfrm>
              <a:off x="7853399" y="744094"/>
              <a:ext cx="244833" cy="13439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endParaRPr lang="en-US" sz="1000" b="1" dirty="0"/>
            </a:p>
          </p:txBody>
        </p:sp>
        <p:cxnSp>
          <p:nvCxnSpPr>
            <p:cNvPr id="235" name="Straight Arrow Connector 234">
              <a:extLst>
                <a:ext uri="{FF2B5EF4-FFF2-40B4-BE49-F238E27FC236}">
                  <a16:creationId xmlns:a16="http://schemas.microsoft.com/office/drawing/2014/main" id="{7A35CACF-83A1-4AB8-BDAE-C78BF52075FE}"/>
                </a:ext>
              </a:extLst>
            </p:cNvPr>
            <p:cNvCxnSpPr>
              <a:endCxn id="232" idx="2"/>
            </p:cNvCxnSpPr>
            <p:nvPr/>
          </p:nvCxnSpPr>
          <p:spPr>
            <a:xfrm flipV="1">
              <a:off x="6718491" y="807286"/>
              <a:ext cx="753175" cy="1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2910C36C-9E98-47BB-A8C8-6ECA0F939A19}"/>
              </a:ext>
            </a:extLst>
          </p:cNvPr>
          <p:cNvGrpSpPr/>
          <p:nvPr/>
        </p:nvGrpSpPr>
        <p:grpSpPr>
          <a:xfrm>
            <a:off x="8941821" y="5194891"/>
            <a:ext cx="1379741" cy="732364"/>
            <a:chOff x="6718491" y="152533"/>
            <a:chExt cx="1379741" cy="732364"/>
          </a:xfrm>
        </p:grpSpPr>
        <p:sp>
          <p:nvSpPr>
            <p:cNvPr id="237" name="Rectangle 236">
              <a:extLst>
                <a:ext uri="{FF2B5EF4-FFF2-40B4-BE49-F238E27FC236}">
                  <a16:creationId xmlns:a16="http://schemas.microsoft.com/office/drawing/2014/main" id="{73445D3C-E0B9-4116-B5AC-532AFBA80A2A}"/>
                </a:ext>
              </a:extLst>
            </p:cNvPr>
            <p:cNvSpPr/>
            <p:nvPr/>
          </p:nvSpPr>
          <p:spPr>
            <a:xfrm>
              <a:off x="7388563" y="152533"/>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cxnSp>
          <p:nvCxnSpPr>
            <p:cNvPr id="238" name="Straight Arrow Connector 237">
              <a:extLst>
                <a:ext uri="{FF2B5EF4-FFF2-40B4-BE49-F238E27FC236}">
                  <a16:creationId xmlns:a16="http://schemas.microsoft.com/office/drawing/2014/main" id="{5CC316D6-AC60-4B54-8065-590530244AF2}"/>
                </a:ext>
              </a:extLst>
            </p:cNvPr>
            <p:cNvCxnSpPr>
              <a:cxnSpLocks/>
            </p:cNvCxnSpPr>
            <p:nvPr/>
          </p:nvCxnSpPr>
          <p:spPr>
            <a:xfrm flipH="1">
              <a:off x="7563724" y="591786"/>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66E95630-31F0-4693-87AA-18E9A773AA64}"/>
                </a:ext>
              </a:extLst>
            </p:cNvPr>
            <p:cNvSpPr/>
            <p:nvPr/>
          </p:nvSpPr>
          <p:spPr>
            <a:xfrm>
              <a:off x="7478979" y="439673"/>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240" name="Connector: Elbow 239">
              <a:extLst>
                <a:ext uri="{FF2B5EF4-FFF2-40B4-BE49-F238E27FC236}">
                  <a16:creationId xmlns:a16="http://schemas.microsoft.com/office/drawing/2014/main" id="{B0B974E7-F1E7-48C6-BE1F-7F92A0E08A82}"/>
                </a:ext>
              </a:extLst>
            </p:cNvPr>
            <p:cNvCxnSpPr>
              <a:cxnSpLocks/>
            </p:cNvCxnSpPr>
            <p:nvPr/>
          </p:nvCxnSpPr>
          <p:spPr>
            <a:xfrm flipV="1">
              <a:off x="6718491" y="517285"/>
              <a:ext cx="773187" cy="305862"/>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7F794C4F-0669-41C7-AA56-7329FC08C6B1}"/>
                </a:ext>
              </a:extLst>
            </p:cNvPr>
            <p:cNvCxnSpPr>
              <a:cxnSpLocks/>
            </p:cNvCxnSpPr>
            <p:nvPr/>
          </p:nvCxnSpPr>
          <p:spPr>
            <a:xfrm flipH="1">
              <a:off x="7571037" y="277569"/>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2" name="Oval 241">
              <a:extLst>
                <a:ext uri="{FF2B5EF4-FFF2-40B4-BE49-F238E27FC236}">
                  <a16:creationId xmlns:a16="http://schemas.microsoft.com/office/drawing/2014/main" id="{12B179F6-332C-41DF-BAE9-DF480B8825A1}"/>
                </a:ext>
              </a:extLst>
            </p:cNvPr>
            <p:cNvSpPr/>
            <p:nvPr/>
          </p:nvSpPr>
          <p:spPr>
            <a:xfrm>
              <a:off x="7471666" y="729675"/>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243" name="Straight Arrow Connector 242">
              <a:extLst>
                <a:ext uri="{FF2B5EF4-FFF2-40B4-BE49-F238E27FC236}">
                  <a16:creationId xmlns:a16="http://schemas.microsoft.com/office/drawing/2014/main" id="{2EBA2153-A84E-4348-B687-3D69AC1FF606}"/>
                </a:ext>
              </a:extLst>
            </p:cNvPr>
            <p:cNvCxnSpPr>
              <a:cxnSpLocks/>
            </p:cNvCxnSpPr>
            <p:nvPr/>
          </p:nvCxnSpPr>
          <p:spPr>
            <a:xfrm>
              <a:off x="7655781" y="800881"/>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4ED0E595-2FD0-4567-826A-DF25871FB03D}"/>
                </a:ext>
              </a:extLst>
            </p:cNvPr>
            <p:cNvSpPr/>
            <p:nvPr/>
          </p:nvSpPr>
          <p:spPr>
            <a:xfrm>
              <a:off x="7853399" y="744094"/>
              <a:ext cx="244833" cy="13439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endParaRPr lang="en-US" sz="1000" b="1" dirty="0"/>
            </a:p>
          </p:txBody>
        </p:sp>
        <p:cxnSp>
          <p:nvCxnSpPr>
            <p:cNvPr id="245" name="Straight Arrow Connector 244">
              <a:extLst>
                <a:ext uri="{FF2B5EF4-FFF2-40B4-BE49-F238E27FC236}">
                  <a16:creationId xmlns:a16="http://schemas.microsoft.com/office/drawing/2014/main" id="{BAD253AE-727E-47F3-B549-8DEDF415039D}"/>
                </a:ext>
              </a:extLst>
            </p:cNvPr>
            <p:cNvCxnSpPr>
              <a:endCxn id="242" idx="2"/>
            </p:cNvCxnSpPr>
            <p:nvPr/>
          </p:nvCxnSpPr>
          <p:spPr>
            <a:xfrm flipV="1">
              <a:off x="6718491" y="807286"/>
              <a:ext cx="753175" cy="1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6" name="Group 245">
            <a:extLst>
              <a:ext uri="{FF2B5EF4-FFF2-40B4-BE49-F238E27FC236}">
                <a16:creationId xmlns:a16="http://schemas.microsoft.com/office/drawing/2014/main" id="{C2FF434D-BF50-4212-92FD-5E0F3B74A57D}"/>
              </a:ext>
            </a:extLst>
          </p:cNvPr>
          <p:cNvGrpSpPr/>
          <p:nvPr/>
        </p:nvGrpSpPr>
        <p:grpSpPr>
          <a:xfrm>
            <a:off x="2667212" y="1701695"/>
            <a:ext cx="1379741" cy="732364"/>
            <a:chOff x="6718491" y="152533"/>
            <a:chExt cx="1379741" cy="732364"/>
          </a:xfrm>
        </p:grpSpPr>
        <p:sp>
          <p:nvSpPr>
            <p:cNvPr id="247" name="Rectangle 246">
              <a:extLst>
                <a:ext uri="{FF2B5EF4-FFF2-40B4-BE49-F238E27FC236}">
                  <a16:creationId xmlns:a16="http://schemas.microsoft.com/office/drawing/2014/main" id="{5B702804-DF34-4EA5-B4FF-07B7F1950406}"/>
                </a:ext>
              </a:extLst>
            </p:cNvPr>
            <p:cNvSpPr/>
            <p:nvPr/>
          </p:nvSpPr>
          <p:spPr>
            <a:xfrm>
              <a:off x="7388563" y="152533"/>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cxnSp>
          <p:nvCxnSpPr>
            <p:cNvPr id="248" name="Straight Arrow Connector 247">
              <a:extLst>
                <a:ext uri="{FF2B5EF4-FFF2-40B4-BE49-F238E27FC236}">
                  <a16:creationId xmlns:a16="http://schemas.microsoft.com/office/drawing/2014/main" id="{C0346026-7F33-405A-B123-953C1B28499F}"/>
                </a:ext>
              </a:extLst>
            </p:cNvPr>
            <p:cNvCxnSpPr>
              <a:cxnSpLocks/>
            </p:cNvCxnSpPr>
            <p:nvPr/>
          </p:nvCxnSpPr>
          <p:spPr>
            <a:xfrm flipH="1">
              <a:off x="7563724" y="591786"/>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9" name="Oval 248">
              <a:extLst>
                <a:ext uri="{FF2B5EF4-FFF2-40B4-BE49-F238E27FC236}">
                  <a16:creationId xmlns:a16="http://schemas.microsoft.com/office/drawing/2014/main" id="{ED3C9FA0-BE69-4794-A4AE-ECFFB42E7ED8}"/>
                </a:ext>
              </a:extLst>
            </p:cNvPr>
            <p:cNvSpPr/>
            <p:nvPr/>
          </p:nvSpPr>
          <p:spPr>
            <a:xfrm>
              <a:off x="7478979" y="439673"/>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250" name="Connector: Elbow 249">
              <a:extLst>
                <a:ext uri="{FF2B5EF4-FFF2-40B4-BE49-F238E27FC236}">
                  <a16:creationId xmlns:a16="http://schemas.microsoft.com/office/drawing/2014/main" id="{92BCEEFF-96C3-4D67-BCAD-5B5839BFBD6C}"/>
                </a:ext>
              </a:extLst>
            </p:cNvPr>
            <p:cNvCxnSpPr>
              <a:cxnSpLocks/>
            </p:cNvCxnSpPr>
            <p:nvPr/>
          </p:nvCxnSpPr>
          <p:spPr>
            <a:xfrm flipV="1">
              <a:off x="6718491" y="517285"/>
              <a:ext cx="773187" cy="305862"/>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AAD2EB89-D402-4120-BB8D-F1A732601B86}"/>
                </a:ext>
              </a:extLst>
            </p:cNvPr>
            <p:cNvCxnSpPr>
              <a:cxnSpLocks/>
            </p:cNvCxnSpPr>
            <p:nvPr/>
          </p:nvCxnSpPr>
          <p:spPr>
            <a:xfrm flipH="1">
              <a:off x="7571037" y="277569"/>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52" name="Oval 251">
              <a:extLst>
                <a:ext uri="{FF2B5EF4-FFF2-40B4-BE49-F238E27FC236}">
                  <a16:creationId xmlns:a16="http://schemas.microsoft.com/office/drawing/2014/main" id="{1DEB0D0A-11C9-4546-B25C-768967D0FA02}"/>
                </a:ext>
              </a:extLst>
            </p:cNvPr>
            <p:cNvSpPr/>
            <p:nvPr/>
          </p:nvSpPr>
          <p:spPr>
            <a:xfrm>
              <a:off x="7471666" y="729675"/>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253" name="Straight Arrow Connector 252">
              <a:extLst>
                <a:ext uri="{FF2B5EF4-FFF2-40B4-BE49-F238E27FC236}">
                  <a16:creationId xmlns:a16="http://schemas.microsoft.com/office/drawing/2014/main" id="{B7539D2D-19AB-4D76-8BA6-92EDCAA0FE54}"/>
                </a:ext>
              </a:extLst>
            </p:cNvPr>
            <p:cNvCxnSpPr>
              <a:cxnSpLocks/>
            </p:cNvCxnSpPr>
            <p:nvPr/>
          </p:nvCxnSpPr>
          <p:spPr>
            <a:xfrm>
              <a:off x="7655781" y="800881"/>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54" name="Rectangle 253">
              <a:extLst>
                <a:ext uri="{FF2B5EF4-FFF2-40B4-BE49-F238E27FC236}">
                  <a16:creationId xmlns:a16="http://schemas.microsoft.com/office/drawing/2014/main" id="{79D50B48-0998-4B2A-AA8C-7593061D0E70}"/>
                </a:ext>
              </a:extLst>
            </p:cNvPr>
            <p:cNvSpPr/>
            <p:nvPr/>
          </p:nvSpPr>
          <p:spPr>
            <a:xfrm>
              <a:off x="7853399" y="744094"/>
              <a:ext cx="244833" cy="13439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endParaRPr lang="en-US" sz="1000" b="1" dirty="0"/>
            </a:p>
          </p:txBody>
        </p:sp>
        <p:cxnSp>
          <p:nvCxnSpPr>
            <p:cNvPr id="255" name="Straight Arrow Connector 254">
              <a:extLst>
                <a:ext uri="{FF2B5EF4-FFF2-40B4-BE49-F238E27FC236}">
                  <a16:creationId xmlns:a16="http://schemas.microsoft.com/office/drawing/2014/main" id="{4B01B43B-971E-44A9-BDD1-60F5F9C9E9DC}"/>
                </a:ext>
              </a:extLst>
            </p:cNvPr>
            <p:cNvCxnSpPr>
              <a:endCxn id="252" idx="2"/>
            </p:cNvCxnSpPr>
            <p:nvPr/>
          </p:nvCxnSpPr>
          <p:spPr>
            <a:xfrm flipV="1">
              <a:off x="6718491" y="807286"/>
              <a:ext cx="753175" cy="1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68A4D36A-3FBF-4A7E-99E3-7E79A379CF67}"/>
              </a:ext>
            </a:extLst>
          </p:cNvPr>
          <p:cNvGrpSpPr/>
          <p:nvPr/>
        </p:nvGrpSpPr>
        <p:grpSpPr>
          <a:xfrm>
            <a:off x="2682196" y="5208032"/>
            <a:ext cx="1379741" cy="732364"/>
            <a:chOff x="6718491" y="152533"/>
            <a:chExt cx="1379741" cy="732364"/>
          </a:xfrm>
        </p:grpSpPr>
        <p:sp>
          <p:nvSpPr>
            <p:cNvPr id="267" name="Rectangle 266">
              <a:extLst>
                <a:ext uri="{FF2B5EF4-FFF2-40B4-BE49-F238E27FC236}">
                  <a16:creationId xmlns:a16="http://schemas.microsoft.com/office/drawing/2014/main" id="{F6ABD9C7-F823-4F9F-A933-240E41736BA9}"/>
                </a:ext>
              </a:extLst>
            </p:cNvPr>
            <p:cNvSpPr/>
            <p:nvPr/>
          </p:nvSpPr>
          <p:spPr>
            <a:xfrm>
              <a:off x="7388563" y="152533"/>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cxnSp>
          <p:nvCxnSpPr>
            <p:cNvPr id="268" name="Straight Arrow Connector 267">
              <a:extLst>
                <a:ext uri="{FF2B5EF4-FFF2-40B4-BE49-F238E27FC236}">
                  <a16:creationId xmlns:a16="http://schemas.microsoft.com/office/drawing/2014/main" id="{61719F00-1E9B-4C4F-A800-436DD74D310F}"/>
                </a:ext>
              </a:extLst>
            </p:cNvPr>
            <p:cNvCxnSpPr>
              <a:cxnSpLocks/>
            </p:cNvCxnSpPr>
            <p:nvPr/>
          </p:nvCxnSpPr>
          <p:spPr>
            <a:xfrm flipH="1">
              <a:off x="7563724" y="591786"/>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9" name="Oval 268">
              <a:extLst>
                <a:ext uri="{FF2B5EF4-FFF2-40B4-BE49-F238E27FC236}">
                  <a16:creationId xmlns:a16="http://schemas.microsoft.com/office/drawing/2014/main" id="{C0E9E32C-A755-436A-83B8-C2B5867E7A44}"/>
                </a:ext>
              </a:extLst>
            </p:cNvPr>
            <p:cNvSpPr/>
            <p:nvPr/>
          </p:nvSpPr>
          <p:spPr>
            <a:xfrm>
              <a:off x="7478979" y="439673"/>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270" name="Connector: Elbow 269">
              <a:extLst>
                <a:ext uri="{FF2B5EF4-FFF2-40B4-BE49-F238E27FC236}">
                  <a16:creationId xmlns:a16="http://schemas.microsoft.com/office/drawing/2014/main" id="{C2C8B57A-3894-4914-8F77-CB9C81D43542}"/>
                </a:ext>
              </a:extLst>
            </p:cNvPr>
            <p:cNvCxnSpPr>
              <a:cxnSpLocks/>
            </p:cNvCxnSpPr>
            <p:nvPr/>
          </p:nvCxnSpPr>
          <p:spPr>
            <a:xfrm flipV="1">
              <a:off x="6718491" y="517285"/>
              <a:ext cx="773187" cy="305862"/>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1C264D11-3928-4D79-9595-CFEDE86C8CF8}"/>
                </a:ext>
              </a:extLst>
            </p:cNvPr>
            <p:cNvCxnSpPr>
              <a:cxnSpLocks/>
            </p:cNvCxnSpPr>
            <p:nvPr/>
          </p:nvCxnSpPr>
          <p:spPr>
            <a:xfrm flipH="1">
              <a:off x="7571037" y="277569"/>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2" name="Oval 271">
              <a:extLst>
                <a:ext uri="{FF2B5EF4-FFF2-40B4-BE49-F238E27FC236}">
                  <a16:creationId xmlns:a16="http://schemas.microsoft.com/office/drawing/2014/main" id="{26BCAFBC-D1B9-427B-8EFF-E99DA339BB98}"/>
                </a:ext>
              </a:extLst>
            </p:cNvPr>
            <p:cNvSpPr/>
            <p:nvPr/>
          </p:nvSpPr>
          <p:spPr>
            <a:xfrm>
              <a:off x="7471666" y="729675"/>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273" name="Straight Arrow Connector 272">
              <a:extLst>
                <a:ext uri="{FF2B5EF4-FFF2-40B4-BE49-F238E27FC236}">
                  <a16:creationId xmlns:a16="http://schemas.microsoft.com/office/drawing/2014/main" id="{54EA7382-CAA9-4F8B-916F-EBF7CD1B071F}"/>
                </a:ext>
              </a:extLst>
            </p:cNvPr>
            <p:cNvCxnSpPr>
              <a:cxnSpLocks/>
            </p:cNvCxnSpPr>
            <p:nvPr/>
          </p:nvCxnSpPr>
          <p:spPr>
            <a:xfrm>
              <a:off x="7655781" y="800881"/>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5495A073-5C55-4838-BDE6-24749A597B1D}"/>
                </a:ext>
              </a:extLst>
            </p:cNvPr>
            <p:cNvSpPr/>
            <p:nvPr/>
          </p:nvSpPr>
          <p:spPr>
            <a:xfrm>
              <a:off x="7853399" y="744094"/>
              <a:ext cx="244833" cy="13439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a:t>
              </a:r>
              <a:endParaRPr lang="en-US" sz="1000" b="1" dirty="0"/>
            </a:p>
          </p:txBody>
        </p:sp>
        <p:cxnSp>
          <p:nvCxnSpPr>
            <p:cNvPr id="275" name="Straight Arrow Connector 274">
              <a:extLst>
                <a:ext uri="{FF2B5EF4-FFF2-40B4-BE49-F238E27FC236}">
                  <a16:creationId xmlns:a16="http://schemas.microsoft.com/office/drawing/2014/main" id="{5FE2AB41-BEC3-41F8-848A-878B7E558A62}"/>
                </a:ext>
              </a:extLst>
            </p:cNvPr>
            <p:cNvCxnSpPr>
              <a:endCxn id="272" idx="2"/>
            </p:cNvCxnSpPr>
            <p:nvPr/>
          </p:nvCxnSpPr>
          <p:spPr>
            <a:xfrm flipV="1">
              <a:off x="6718491" y="807286"/>
              <a:ext cx="753175" cy="1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BF3D263A-7505-443A-8250-E634A7CF3635}"/>
              </a:ext>
            </a:extLst>
          </p:cNvPr>
          <p:cNvSpPr/>
          <p:nvPr/>
        </p:nvSpPr>
        <p:spPr>
          <a:xfrm>
            <a:off x="317859" y="1587941"/>
            <a:ext cx="761052" cy="510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6" name="Straight Arrow Connector 5">
            <a:extLst>
              <a:ext uri="{FF2B5EF4-FFF2-40B4-BE49-F238E27FC236}">
                <a16:creationId xmlns:a16="http://schemas.microsoft.com/office/drawing/2014/main" id="{49191229-2374-4DCA-ACF0-3AE08A57A9FE}"/>
              </a:ext>
            </a:extLst>
          </p:cNvPr>
          <p:cNvCxnSpPr>
            <a:cxnSpLocks/>
          </p:cNvCxnSpPr>
          <p:nvPr/>
        </p:nvCxnSpPr>
        <p:spPr>
          <a:xfrm>
            <a:off x="1078911" y="1855707"/>
            <a:ext cx="584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161">
            <a:extLst>
              <a:ext uri="{FF2B5EF4-FFF2-40B4-BE49-F238E27FC236}">
                <a16:creationId xmlns:a16="http://schemas.microsoft.com/office/drawing/2014/main" id="{7D8B6014-C482-4E11-8E5C-DA60A6F7582D}"/>
              </a:ext>
            </a:extLst>
          </p:cNvPr>
          <p:cNvSpPr/>
          <p:nvPr/>
        </p:nvSpPr>
        <p:spPr>
          <a:xfrm>
            <a:off x="11215637" y="4978366"/>
            <a:ext cx="761052" cy="510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22" name="Straight Arrow Connector 21">
            <a:extLst>
              <a:ext uri="{FF2B5EF4-FFF2-40B4-BE49-F238E27FC236}">
                <a16:creationId xmlns:a16="http://schemas.microsoft.com/office/drawing/2014/main" id="{0A6B1732-43F7-422A-830E-D6B2BCF18317}"/>
              </a:ext>
            </a:extLst>
          </p:cNvPr>
          <p:cNvCxnSpPr>
            <a:stCxn id="162" idx="1"/>
          </p:cNvCxnSpPr>
          <p:nvPr/>
        </p:nvCxnSpPr>
        <p:spPr>
          <a:xfrm flipH="1">
            <a:off x="10629684" y="5233432"/>
            <a:ext cx="585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FEE8BE9-D2C1-4B6C-867C-4B77BC402192}"/>
              </a:ext>
            </a:extLst>
          </p:cNvPr>
          <p:cNvSpPr/>
          <p:nvPr/>
        </p:nvSpPr>
        <p:spPr>
          <a:xfrm>
            <a:off x="2235838" y="3339768"/>
            <a:ext cx="710738" cy="4385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66" name="Rectangle 165">
            <a:extLst>
              <a:ext uri="{FF2B5EF4-FFF2-40B4-BE49-F238E27FC236}">
                <a16:creationId xmlns:a16="http://schemas.microsoft.com/office/drawing/2014/main" id="{ABAD1D79-C2F7-4B38-98DA-1BE45CE96B75}"/>
              </a:ext>
            </a:extLst>
          </p:cNvPr>
          <p:cNvSpPr/>
          <p:nvPr/>
        </p:nvSpPr>
        <p:spPr>
          <a:xfrm>
            <a:off x="6020476" y="1536751"/>
            <a:ext cx="710738" cy="4385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85" name="Rectangle 184">
            <a:extLst>
              <a:ext uri="{FF2B5EF4-FFF2-40B4-BE49-F238E27FC236}">
                <a16:creationId xmlns:a16="http://schemas.microsoft.com/office/drawing/2014/main" id="{7D4A94A2-4B55-4B3B-9736-F3599B3982EE}"/>
              </a:ext>
            </a:extLst>
          </p:cNvPr>
          <p:cNvSpPr/>
          <p:nvPr/>
        </p:nvSpPr>
        <p:spPr>
          <a:xfrm>
            <a:off x="9398309" y="3911414"/>
            <a:ext cx="710738" cy="4385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87" name="Rectangle 186">
            <a:extLst>
              <a:ext uri="{FF2B5EF4-FFF2-40B4-BE49-F238E27FC236}">
                <a16:creationId xmlns:a16="http://schemas.microsoft.com/office/drawing/2014/main" id="{35D820C3-35AB-4AED-8A1F-948926ADAB61}"/>
              </a:ext>
            </a:extLst>
          </p:cNvPr>
          <p:cNvSpPr/>
          <p:nvPr/>
        </p:nvSpPr>
        <p:spPr>
          <a:xfrm>
            <a:off x="5362623" y="5668824"/>
            <a:ext cx="710738" cy="4385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7" name="Rectangle: Rounded Corners 26">
            <a:extLst>
              <a:ext uri="{FF2B5EF4-FFF2-40B4-BE49-F238E27FC236}">
                <a16:creationId xmlns:a16="http://schemas.microsoft.com/office/drawing/2014/main" id="{5FA4B65A-5367-41AB-B361-8C53466CBD1C}"/>
              </a:ext>
            </a:extLst>
          </p:cNvPr>
          <p:cNvSpPr/>
          <p:nvPr/>
        </p:nvSpPr>
        <p:spPr>
          <a:xfrm>
            <a:off x="1357894" y="1109215"/>
            <a:ext cx="3316164" cy="1885420"/>
          </a:xfrm>
          <a:prstGeom prst="roundRect">
            <a:avLst/>
          </a:prstGeom>
          <a:noFill/>
          <a:ln w="19050">
            <a:solidFill>
              <a:srgbClr val="FFC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Rounded Corners 187">
            <a:extLst>
              <a:ext uri="{FF2B5EF4-FFF2-40B4-BE49-F238E27FC236}">
                <a16:creationId xmlns:a16="http://schemas.microsoft.com/office/drawing/2014/main" id="{75B7C033-5964-400F-A876-B0D52E00E4DA}"/>
              </a:ext>
            </a:extLst>
          </p:cNvPr>
          <p:cNvSpPr/>
          <p:nvPr/>
        </p:nvSpPr>
        <p:spPr>
          <a:xfrm>
            <a:off x="7650802" y="4613555"/>
            <a:ext cx="3316164" cy="1885420"/>
          </a:xfrm>
          <a:prstGeom prst="roundRect">
            <a:avLst/>
          </a:prstGeom>
          <a:noFill/>
          <a:ln w="19050">
            <a:solidFill>
              <a:srgbClr val="FFC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3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3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4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4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4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49"/>
                                        </p:tgtEl>
                                        <p:attrNameLst>
                                          <p:attrName>style.visibility</p:attrName>
                                        </p:attrNameLst>
                                      </p:cBhvr>
                                      <p:to>
                                        <p:strVal val="visible"/>
                                      </p:to>
                                    </p:set>
                                    <p:animEffect transition="in" filter="fade">
                                      <p:cBhvr>
                                        <p:cTn id="127" dur="500"/>
                                        <p:tgtEl>
                                          <p:spTgt spid="149"/>
                                        </p:tgtEl>
                                      </p:cBhvr>
                                    </p:animEffect>
                                  </p:childTnLst>
                                </p:cTn>
                              </p:par>
                              <p:par>
                                <p:cTn id="128" presetID="10" presetClass="entr" presetSubtype="0" fill="hold" nodeType="withEffect">
                                  <p:stCondLst>
                                    <p:cond delay="0"/>
                                  </p:stCondLst>
                                  <p:childTnLst>
                                    <p:set>
                                      <p:cBhvr>
                                        <p:cTn id="129" dur="1" fill="hold">
                                          <p:stCondLst>
                                            <p:cond delay="0"/>
                                          </p:stCondLst>
                                        </p:cTn>
                                        <p:tgtEl>
                                          <p:spTgt spid="151"/>
                                        </p:tgtEl>
                                        <p:attrNameLst>
                                          <p:attrName>style.visibility</p:attrName>
                                        </p:attrNameLst>
                                      </p:cBhvr>
                                      <p:to>
                                        <p:strVal val="visible"/>
                                      </p:to>
                                    </p:set>
                                    <p:animEffect transition="in" filter="fade">
                                      <p:cBhvr>
                                        <p:cTn id="130" dur="500"/>
                                        <p:tgtEl>
                                          <p:spTgt spid="151"/>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149"/>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51"/>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5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5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5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5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5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153"/>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155"/>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15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15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58"/>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60"/>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6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67"/>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68"/>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69"/>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71"/>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72"/>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7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74"/>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75"/>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76"/>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77"/>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78"/>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79"/>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8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8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82"/>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83"/>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84"/>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8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183"/>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184"/>
                                        </p:tgtEl>
                                        <p:attrNameLst>
                                          <p:attrName>style.visibility</p:attrName>
                                        </p:attrNameLst>
                                      </p:cBhvr>
                                      <p:to>
                                        <p:strVal val="hidden"/>
                                      </p:to>
                                    </p:set>
                                  </p:childTnLst>
                                </p:cTn>
                              </p:par>
                              <p:par>
                                <p:cTn id="211" presetID="1" presetClass="exit" presetSubtype="0" fill="hold" nodeType="withEffect">
                                  <p:stCondLst>
                                    <p:cond delay="0"/>
                                  </p:stCondLst>
                                  <p:childTnLst>
                                    <p:set>
                                      <p:cBhvr>
                                        <p:cTn id="212" dur="1" fill="hold">
                                          <p:stCondLst>
                                            <p:cond delay="0"/>
                                          </p:stCondLst>
                                        </p:cTn>
                                        <p:tgtEl>
                                          <p:spTgt spid="18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189"/>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92"/>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91"/>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90"/>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1" nodeType="clickEffect">
                                  <p:stCondLst>
                                    <p:cond delay="0"/>
                                  </p:stCondLst>
                                  <p:childTnLst>
                                    <p:set>
                                      <p:cBhvr>
                                        <p:cTn id="226" dur="1" fill="hold">
                                          <p:stCondLst>
                                            <p:cond delay="0"/>
                                          </p:stCondLst>
                                        </p:cTn>
                                        <p:tgtEl>
                                          <p:spTgt spid="189"/>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192"/>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191"/>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190"/>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246"/>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215"/>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22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236"/>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66"/>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6"/>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22"/>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62"/>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3"/>
                                        </p:tgtEl>
                                        <p:attrNameLst>
                                          <p:attrName>style.visibility</p:attrName>
                                        </p:attrNameLst>
                                      </p:cBhvr>
                                      <p:to>
                                        <p:strVal val="hidden"/>
                                      </p:to>
                                    </p:set>
                                  </p:childTnLst>
                                </p:cTn>
                              </p:par>
                              <p:par>
                                <p:cTn id="259" presetID="1" presetClass="exit" presetSubtype="0" fill="hold" nodeType="withEffect">
                                  <p:stCondLst>
                                    <p:cond delay="0"/>
                                  </p:stCondLst>
                                  <p:childTnLst>
                                    <p:set>
                                      <p:cBhvr>
                                        <p:cTn id="260" dur="1" fill="hold">
                                          <p:stCondLst>
                                            <p:cond delay="0"/>
                                          </p:stCondLst>
                                        </p:cTn>
                                        <p:tgtEl>
                                          <p:spTgt spid="6"/>
                                        </p:tgtEl>
                                        <p:attrNameLst>
                                          <p:attrName>style.visibility</p:attrName>
                                        </p:attrNameLst>
                                      </p:cBhvr>
                                      <p:to>
                                        <p:strVal val="hidden"/>
                                      </p:to>
                                    </p:set>
                                  </p:childTnLst>
                                </p:cTn>
                              </p:par>
                              <p:par>
                                <p:cTn id="261" presetID="1" presetClass="exit" presetSubtype="0" fill="hold" nodeType="withEffect">
                                  <p:stCondLst>
                                    <p:cond delay="0"/>
                                  </p:stCondLst>
                                  <p:childTnLst>
                                    <p:set>
                                      <p:cBhvr>
                                        <p:cTn id="262" dur="1" fill="hold">
                                          <p:stCondLst>
                                            <p:cond delay="0"/>
                                          </p:stCondLst>
                                        </p:cTn>
                                        <p:tgtEl>
                                          <p:spTgt spid="22"/>
                                        </p:tgtEl>
                                        <p:attrNameLst>
                                          <p:attrName>style.visibility</p:attrName>
                                        </p:attrNameLst>
                                      </p:cBhvr>
                                      <p:to>
                                        <p:strVal val="hidden"/>
                                      </p:to>
                                    </p:set>
                                  </p:childTnLst>
                                </p:cTn>
                              </p:par>
                              <p:par>
                                <p:cTn id="263" presetID="1" presetClass="exit" presetSubtype="0" fill="hold" grpId="1" nodeType="withEffect">
                                  <p:stCondLst>
                                    <p:cond delay="0"/>
                                  </p:stCondLst>
                                  <p:childTnLst>
                                    <p:set>
                                      <p:cBhvr>
                                        <p:cTn id="264" dur="1" fill="hold">
                                          <p:stCondLst>
                                            <p:cond delay="0"/>
                                          </p:stCondLst>
                                        </p:cTn>
                                        <p:tgtEl>
                                          <p:spTgt spid="162"/>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24"/>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87"/>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85"/>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66"/>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27"/>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93" grpId="0" animBg="1"/>
      <p:bldP spid="94" grpId="0" animBg="1"/>
      <p:bldP spid="95" grpId="0" animBg="1"/>
      <p:bldP spid="96" grpId="0" animBg="1"/>
      <p:bldP spid="102" grpId="0" animBg="1"/>
      <p:bldP spid="103" grpId="0" animBg="1"/>
      <p:bldP spid="104" grpId="0" animBg="1"/>
      <p:bldP spid="105" grpId="0" animBg="1"/>
      <p:bldP spid="106" grpId="0" animBg="1"/>
      <p:bldP spid="107" grpId="0" animBg="1"/>
      <p:bldP spid="113" grpId="0" animBg="1"/>
      <p:bldP spid="124" grpId="0" animBg="1"/>
      <p:bldP spid="125" grpId="0" animBg="1"/>
      <p:bldP spid="126" grpId="0" animBg="1"/>
      <p:bldP spid="127" grpId="0" animBg="1"/>
      <p:bldP spid="133" grpId="0" animBg="1"/>
      <p:bldP spid="134" grpId="0" animBg="1"/>
      <p:bldP spid="135" grpId="0" animBg="1"/>
      <p:bldP spid="136" grpId="0" animBg="1"/>
      <p:bldP spid="137" grpId="0" animBg="1"/>
      <p:bldP spid="143" grpId="0" animBg="1"/>
      <p:bldP spid="149" grpId="0" animBg="1"/>
      <p:bldP spid="149" grpId="1" animBg="1"/>
      <p:bldP spid="152" grpId="0" animBg="1"/>
      <p:bldP spid="152" grpId="1" animBg="1"/>
      <p:bldP spid="153" grpId="0" animBg="1"/>
      <p:bldP spid="153" grpId="1" animBg="1"/>
      <p:bldP spid="154" grpId="0" animBg="1"/>
      <p:bldP spid="154" grpId="1" animBg="1"/>
      <p:bldP spid="155" grpId="0" animBg="1"/>
      <p:bldP spid="155" grpId="1" animBg="1"/>
      <p:bldP spid="157" grpId="0" animBg="1"/>
      <p:bldP spid="158" grpId="0" animBg="1"/>
      <p:bldP spid="167" grpId="0" animBg="1"/>
      <p:bldP spid="168" grpId="0" animBg="1"/>
      <p:bldP spid="171" grpId="0" animBg="1"/>
      <p:bldP spid="172" grpId="0" animBg="1"/>
      <p:bldP spid="175" grpId="0" animBg="1"/>
      <p:bldP spid="176" grpId="0" animBg="1"/>
      <p:bldP spid="179" grpId="0" animBg="1"/>
      <p:bldP spid="180" grpId="0" animBg="1"/>
      <p:bldP spid="183" grpId="0" animBg="1"/>
      <p:bldP spid="183" grpId="1" animBg="1"/>
      <p:bldP spid="184" grpId="0"/>
      <p:bldP spid="184" grpId="1"/>
      <p:bldP spid="189" grpId="0" animBg="1"/>
      <p:bldP spid="189" grpId="1" animBg="1"/>
      <p:bldP spid="190" grpId="0" animBg="1"/>
      <p:bldP spid="190" grpId="1" animBg="1"/>
      <p:bldP spid="191" grpId="0" animBg="1"/>
      <p:bldP spid="191" grpId="1" animBg="1"/>
      <p:bldP spid="192" grpId="0" animBg="1"/>
      <p:bldP spid="192" grpId="1" animBg="1"/>
      <p:bldP spid="3" grpId="0" animBg="1"/>
      <p:bldP spid="3" grpId="1" animBg="1"/>
      <p:bldP spid="162" grpId="0" animBg="1"/>
      <p:bldP spid="162" grpId="1" animBg="1"/>
      <p:bldP spid="24" grpId="0" animBg="1"/>
      <p:bldP spid="166" grpId="0" animBg="1"/>
      <p:bldP spid="185" grpId="0" animBg="1"/>
      <p:bldP spid="187" grpId="0" animBg="1"/>
      <p:bldP spid="27" grpId="0" animBg="1"/>
      <p:bldP spid="1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37F0-004D-46C4-9F09-C67581128A2F}"/>
              </a:ext>
            </a:extLst>
          </p:cNvPr>
          <p:cNvSpPr>
            <a:spLocks noGrp="1"/>
          </p:cNvSpPr>
          <p:nvPr>
            <p:ph type="title"/>
          </p:nvPr>
        </p:nvSpPr>
        <p:spPr>
          <a:xfrm>
            <a:off x="497435" y="235823"/>
            <a:ext cx="10515600" cy="1325563"/>
          </a:xfrm>
        </p:spPr>
        <p:txBody>
          <a:bodyPr/>
          <a:lstStyle/>
          <a:p>
            <a:r>
              <a:rPr lang="en-US" dirty="0"/>
              <a:t>Distributed Network</a:t>
            </a:r>
          </a:p>
        </p:txBody>
      </p:sp>
      <p:cxnSp>
        <p:nvCxnSpPr>
          <p:cNvPr id="25" name="Straight Arrow Connector 24">
            <a:extLst>
              <a:ext uri="{FF2B5EF4-FFF2-40B4-BE49-F238E27FC236}">
                <a16:creationId xmlns:a16="http://schemas.microsoft.com/office/drawing/2014/main" id="{764F2F94-2DC3-44D3-8CAF-859DC8590B12}"/>
              </a:ext>
            </a:extLst>
          </p:cNvPr>
          <p:cNvCxnSpPr>
            <a:cxnSpLocks/>
            <a:stCxn id="31" idx="3"/>
            <a:endCxn id="26" idx="1"/>
          </p:cNvCxnSpPr>
          <p:nvPr/>
        </p:nvCxnSpPr>
        <p:spPr>
          <a:xfrm flipV="1">
            <a:off x="1143667" y="4744270"/>
            <a:ext cx="321513" cy="18663"/>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BECCFAB-B11B-4D12-8F6D-C1CB397CEFAE}"/>
              </a:ext>
            </a:extLst>
          </p:cNvPr>
          <p:cNvSpPr/>
          <p:nvPr/>
        </p:nvSpPr>
        <p:spPr>
          <a:xfrm>
            <a:off x="1465180" y="4499395"/>
            <a:ext cx="477150" cy="4897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p>
        </p:txBody>
      </p:sp>
      <p:sp>
        <p:nvSpPr>
          <p:cNvPr id="27" name="Rectangle 26">
            <a:extLst>
              <a:ext uri="{FF2B5EF4-FFF2-40B4-BE49-F238E27FC236}">
                <a16:creationId xmlns:a16="http://schemas.microsoft.com/office/drawing/2014/main" id="{DC80AAF1-7D9B-407B-9DB7-1274F31CDF96}"/>
              </a:ext>
            </a:extLst>
          </p:cNvPr>
          <p:cNvSpPr/>
          <p:nvPr/>
        </p:nvSpPr>
        <p:spPr>
          <a:xfrm>
            <a:off x="2422432" y="2882453"/>
            <a:ext cx="540773" cy="42015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p>
        </p:txBody>
      </p:sp>
      <p:sp>
        <p:nvSpPr>
          <p:cNvPr id="28" name="Oval 27">
            <a:extLst>
              <a:ext uri="{FF2B5EF4-FFF2-40B4-BE49-F238E27FC236}">
                <a16:creationId xmlns:a16="http://schemas.microsoft.com/office/drawing/2014/main" id="{8BD82EDF-6430-4730-B86F-BF59932A3C76}"/>
              </a:ext>
            </a:extLst>
          </p:cNvPr>
          <p:cNvSpPr/>
          <p:nvPr/>
        </p:nvSpPr>
        <p:spPr>
          <a:xfrm>
            <a:off x="2502931" y="3713805"/>
            <a:ext cx="362288" cy="45920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29" name="Connector: Elbow 28">
            <a:extLst>
              <a:ext uri="{FF2B5EF4-FFF2-40B4-BE49-F238E27FC236}">
                <a16:creationId xmlns:a16="http://schemas.microsoft.com/office/drawing/2014/main" id="{F008C2CB-13FE-4307-827D-50FA24E21D29}"/>
              </a:ext>
            </a:extLst>
          </p:cNvPr>
          <p:cNvCxnSpPr>
            <a:cxnSpLocks/>
            <a:stCxn id="26" idx="0"/>
            <a:endCxn id="28" idx="2"/>
          </p:cNvCxnSpPr>
          <p:nvPr/>
        </p:nvCxnSpPr>
        <p:spPr>
          <a:xfrm rot="5400000" flipH="1" flipV="1">
            <a:off x="1825351" y="3821815"/>
            <a:ext cx="555985" cy="79917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11B13A4-B150-45B7-AF45-EF66C1E67577}"/>
              </a:ext>
            </a:extLst>
          </p:cNvPr>
          <p:cNvCxnSpPr>
            <a:cxnSpLocks/>
            <a:stCxn id="27" idx="2"/>
            <a:endCxn id="28" idx="0"/>
          </p:cNvCxnSpPr>
          <p:nvPr/>
        </p:nvCxnSpPr>
        <p:spPr>
          <a:xfrm flipH="1">
            <a:off x="2684075" y="3302603"/>
            <a:ext cx="8744" cy="4112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B878E90-4AF9-434A-9675-08EDA3D7E830}"/>
              </a:ext>
            </a:extLst>
          </p:cNvPr>
          <p:cNvSpPr/>
          <p:nvPr/>
        </p:nvSpPr>
        <p:spPr>
          <a:xfrm>
            <a:off x="663017" y="4511060"/>
            <a:ext cx="480650" cy="50374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US" dirty="0"/>
          </a:p>
        </p:txBody>
      </p:sp>
      <p:sp>
        <p:nvSpPr>
          <p:cNvPr id="32" name="Rectangle: Rounded Corners 31">
            <a:extLst>
              <a:ext uri="{FF2B5EF4-FFF2-40B4-BE49-F238E27FC236}">
                <a16:creationId xmlns:a16="http://schemas.microsoft.com/office/drawing/2014/main" id="{551DECD9-D327-4EDC-9EDC-B5A8276F3538}"/>
              </a:ext>
            </a:extLst>
          </p:cNvPr>
          <p:cNvSpPr/>
          <p:nvPr/>
        </p:nvSpPr>
        <p:spPr>
          <a:xfrm>
            <a:off x="528735" y="2015491"/>
            <a:ext cx="5129518" cy="35918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3C10965D-5A38-4200-9AAA-1B532B1CB28E}"/>
              </a:ext>
            </a:extLst>
          </p:cNvPr>
          <p:cNvSpPr/>
          <p:nvPr/>
        </p:nvSpPr>
        <p:spPr>
          <a:xfrm>
            <a:off x="497435" y="1972589"/>
            <a:ext cx="842703" cy="95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34" name="Oval 33">
            <a:extLst>
              <a:ext uri="{FF2B5EF4-FFF2-40B4-BE49-F238E27FC236}">
                <a16:creationId xmlns:a16="http://schemas.microsoft.com/office/drawing/2014/main" id="{56710314-E220-4893-BF17-9C13AE8CD30B}"/>
              </a:ext>
            </a:extLst>
          </p:cNvPr>
          <p:cNvSpPr/>
          <p:nvPr/>
        </p:nvSpPr>
        <p:spPr>
          <a:xfrm>
            <a:off x="2500687" y="4525056"/>
            <a:ext cx="362288" cy="48974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40" name="Straight Arrow Connector 39">
            <a:extLst>
              <a:ext uri="{FF2B5EF4-FFF2-40B4-BE49-F238E27FC236}">
                <a16:creationId xmlns:a16="http://schemas.microsoft.com/office/drawing/2014/main" id="{ADBAE0C4-27C2-4BCD-BE36-9E94FD317246}"/>
              </a:ext>
            </a:extLst>
          </p:cNvPr>
          <p:cNvCxnSpPr>
            <a:cxnSpLocks/>
            <a:endCxn id="34" idx="0"/>
          </p:cNvCxnSpPr>
          <p:nvPr/>
        </p:nvCxnSpPr>
        <p:spPr>
          <a:xfrm>
            <a:off x="2678361" y="4219816"/>
            <a:ext cx="3470" cy="305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41D1D1A-15B6-4686-B0E7-D8D05913BC52}"/>
              </a:ext>
            </a:extLst>
          </p:cNvPr>
          <p:cNvCxnSpPr/>
          <p:nvPr/>
        </p:nvCxnSpPr>
        <p:spPr>
          <a:xfrm flipV="1">
            <a:off x="1942330" y="4729002"/>
            <a:ext cx="583692" cy="45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384A17B-B52E-4419-BCD6-EF94D0E174B0}"/>
              </a:ext>
            </a:extLst>
          </p:cNvPr>
          <p:cNvSpPr/>
          <p:nvPr/>
        </p:nvSpPr>
        <p:spPr>
          <a:xfrm>
            <a:off x="3244741" y="4518734"/>
            <a:ext cx="480650" cy="4897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p>
        </p:txBody>
      </p:sp>
      <p:cxnSp>
        <p:nvCxnSpPr>
          <p:cNvPr id="72" name="Straight Arrow Connector 71">
            <a:extLst>
              <a:ext uri="{FF2B5EF4-FFF2-40B4-BE49-F238E27FC236}">
                <a16:creationId xmlns:a16="http://schemas.microsoft.com/office/drawing/2014/main" id="{DD6963F7-21CD-4A8D-89EA-B828204AA01E}"/>
              </a:ext>
            </a:extLst>
          </p:cNvPr>
          <p:cNvCxnSpPr/>
          <p:nvPr/>
        </p:nvCxnSpPr>
        <p:spPr>
          <a:xfrm flipV="1">
            <a:off x="2880077" y="4775994"/>
            <a:ext cx="38325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F1745DF3-7F31-4C2E-9168-27D30E144EA9}"/>
              </a:ext>
            </a:extLst>
          </p:cNvPr>
          <p:cNvSpPr/>
          <p:nvPr/>
        </p:nvSpPr>
        <p:spPr>
          <a:xfrm>
            <a:off x="4048761" y="2912469"/>
            <a:ext cx="540773" cy="41120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p>
        </p:txBody>
      </p:sp>
      <p:sp>
        <p:nvSpPr>
          <p:cNvPr id="74" name="Oval 73">
            <a:extLst>
              <a:ext uri="{FF2B5EF4-FFF2-40B4-BE49-F238E27FC236}">
                <a16:creationId xmlns:a16="http://schemas.microsoft.com/office/drawing/2014/main" id="{C49A14E3-8F6C-40D1-971F-7B0B5FBE932A}"/>
              </a:ext>
            </a:extLst>
          </p:cNvPr>
          <p:cNvSpPr/>
          <p:nvPr/>
        </p:nvSpPr>
        <p:spPr>
          <a:xfrm>
            <a:off x="4139652" y="3713011"/>
            <a:ext cx="362288" cy="45920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75" name="Connector: Elbow 74">
            <a:extLst>
              <a:ext uri="{FF2B5EF4-FFF2-40B4-BE49-F238E27FC236}">
                <a16:creationId xmlns:a16="http://schemas.microsoft.com/office/drawing/2014/main" id="{392CF1F9-4B5A-4F77-8657-F197E44E2575}"/>
              </a:ext>
            </a:extLst>
          </p:cNvPr>
          <p:cNvCxnSpPr>
            <a:cxnSpLocks/>
            <a:endCxn id="74" idx="2"/>
          </p:cNvCxnSpPr>
          <p:nvPr/>
        </p:nvCxnSpPr>
        <p:spPr>
          <a:xfrm flipV="1">
            <a:off x="3485066" y="3942616"/>
            <a:ext cx="654586" cy="563499"/>
          </a:xfrm>
          <a:prstGeom prst="bentConnector3">
            <a:avLst>
              <a:gd name="adj1" fmla="val 79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45F4346-FD14-40F2-A0DE-27ED894DC084}"/>
              </a:ext>
            </a:extLst>
          </p:cNvPr>
          <p:cNvCxnSpPr>
            <a:cxnSpLocks/>
            <a:stCxn id="73" idx="2"/>
            <a:endCxn id="74" idx="0"/>
          </p:cNvCxnSpPr>
          <p:nvPr/>
        </p:nvCxnSpPr>
        <p:spPr>
          <a:xfrm>
            <a:off x="4319148" y="3323671"/>
            <a:ext cx="1648" cy="389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BF0049F0-B142-423F-BEB5-9ADC6C686A16}"/>
              </a:ext>
            </a:extLst>
          </p:cNvPr>
          <p:cNvSpPr/>
          <p:nvPr/>
        </p:nvSpPr>
        <p:spPr>
          <a:xfrm>
            <a:off x="4137408" y="4524262"/>
            <a:ext cx="362288" cy="48974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78" name="Straight Arrow Connector 77">
            <a:extLst>
              <a:ext uri="{FF2B5EF4-FFF2-40B4-BE49-F238E27FC236}">
                <a16:creationId xmlns:a16="http://schemas.microsoft.com/office/drawing/2014/main" id="{661144EA-1D7E-4B86-83D9-3E5736646967}"/>
              </a:ext>
            </a:extLst>
          </p:cNvPr>
          <p:cNvCxnSpPr>
            <a:cxnSpLocks/>
            <a:endCxn id="77" idx="0"/>
          </p:cNvCxnSpPr>
          <p:nvPr/>
        </p:nvCxnSpPr>
        <p:spPr>
          <a:xfrm>
            <a:off x="4315082" y="4219022"/>
            <a:ext cx="3470" cy="305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A10C18B-9391-481E-842D-00B29F96D7FA}"/>
              </a:ext>
            </a:extLst>
          </p:cNvPr>
          <p:cNvCxnSpPr/>
          <p:nvPr/>
        </p:nvCxnSpPr>
        <p:spPr>
          <a:xfrm flipV="1">
            <a:off x="3743345" y="4763536"/>
            <a:ext cx="38325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5A68C7C8-EAAC-4013-B620-04233C7D7EE7}"/>
              </a:ext>
            </a:extLst>
          </p:cNvPr>
          <p:cNvSpPr/>
          <p:nvPr/>
        </p:nvSpPr>
        <p:spPr>
          <a:xfrm>
            <a:off x="4902244" y="4498601"/>
            <a:ext cx="501864" cy="48975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p>
        </p:txBody>
      </p:sp>
      <p:cxnSp>
        <p:nvCxnSpPr>
          <p:cNvPr id="81" name="Straight Arrow Connector 80">
            <a:extLst>
              <a:ext uri="{FF2B5EF4-FFF2-40B4-BE49-F238E27FC236}">
                <a16:creationId xmlns:a16="http://schemas.microsoft.com/office/drawing/2014/main" id="{CBCE4B23-DE0A-4CF2-8063-BF6F2207F5BA}"/>
              </a:ext>
            </a:extLst>
          </p:cNvPr>
          <p:cNvCxnSpPr>
            <a:stCxn id="77" idx="6"/>
          </p:cNvCxnSpPr>
          <p:nvPr/>
        </p:nvCxnSpPr>
        <p:spPr>
          <a:xfrm>
            <a:off x="4499696" y="4769137"/>
            <a:ext cx="421139" cy="6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41D1246-DFE1-4616-AD3F-E3D4431E85E0}"/>
              </a:ext>
            </a:extLst>
          </p:cNvPr>
          <p:cNvCxnSpPr>
            <a:cxnSpLocks/>
            <a:stCxn id="100" idx="3"/>
            <a:endCxn id="95" idx="1"/>
          </p:cNvCxnSpPr>
          <p:nvPr/>
        </p:nvCxnSpPr>
        <p:spPr>
          <a:xfrm flipV="1">
            <a:off x="7377746" y="4776111"/>
            <a:ext cx="321513" cy="827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5BD08FD6-1A94-48D4-9F17-6A732126931C}"/>
              </a:ext>
            </a:extLst>
          </p:cNvPr>
          <p:cNvSpPr/>
          <p:nvPr/>
        </p:nvSpPr>
        <p:spPr>
          <a:xfrm>
            <a:off x="7699259" y="4531236"/>
            <a:ext cx="477150" cy="48974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US" dirty="0"/>
          </a:p>
        </p:txBody>
      </p:sp>
      <p:sp>
        <p:nvSpPr>
          <p:cNvPr id="96" name="Rectangle 95">
            <a:extLst>
              <a:ext uri="{FF2B5EF4-FFF2-40B4-BE49-F238E27FC236}">
                <a16:creationId xmlns:a16="http://schemas.microsoft.com/office/drawing/2014/main" id="{6226914F-6CA5-46A9-ACC2-6E82944662A8}"/>
              </a:ext>
            </a:extLst>
          </p:cNvPr>
          <p:cNvSpPr/>
          <p:nvPr/>
        </p:nvSpPr>
        <p:spPr>
          <a:xfrm>
            <a:off x="8656511" y="2903903"/>
            <a:ext cx="540773" cy="42015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US" dirty="0"/>
          </a:p>
        </p:txBody>
      </p:sp>
      <p:sp>
        <p:nvSpPr>
          <p:cNvPr id="97" name="Oval 96">
            <a:extLst>
              <a:ext uri="{FF2B5EF4-FFF2-40B4-BE49-F238E27FC236}">
                <a16:creationId xmlns:a16="http://schemas.microsoft.com/office/drawing/2014/main" id="{C184ECF1-9D16-430C-81D4-A15EB9F36A28}"/>
              </a:ext>
            </a:extLst>
          </p:cNvPr>
          <p:cNvSpPr/>
          <p:nvPr/>
        </p:nvSpPr>
        <p:spPr>
          <a:xfrm>
            <a:off x="8737010" y="3735255"/>
            <a:ext cx="362288" cy="459209"/>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98" name="Connector: Elbow 97">
            <a:extLst>
              <a:ext uri="{FF2B5EF4-FFF2-40B4-BE49-F238E27FC236}">
                <a16:creationId xmlns:a16="http://schemas.microsoft.com/office/drawing/2014/main" id="{EFAC606D-6673-4080-81DC-FED13D8D5AD7}"/>
              </a:ext>
            </a:extLst>
          </p:cNvPr>
          <p:cNvCxnSpPr>
            <a:cxnSpLocks/>
            <a:stCxn id="95" idx="0"/>
            <a:endCxn id="97" idx="2"/>
          </p:cNvCxnSpPr>
          <p:nvPr/>
        </p:nvCxnSpPr>
        <p:spPr>
          <a:xfrm rot="5400000" flipH="1" flipV="1">
            <a:off x="8054234" y="3848460"/>
            <a:ext cx="566376" cy="79917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2891899-7292-424B-A55E-127E32698843}"/>
              </a:ext>
            </a:extLst>
          </p:cNvPr>
          <p:cNvCxnSpPr>
            <a:cxnSpLocks/>
            <a:stCxn id="96" idx="2"/>
            <a:endCxn id="97" idx="0"/>
          </p:cNvCxnSpPr>
          <p:nvPr/>
        </p:nvCxnSpPr>
        <p:spPr>
          <a:xfrm flipH="1">
            <a:off x="8918154" y="3324053"/>
            <a:ext cx="8744" cy="4112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E8B606D7-3B02-4ED4-88A6-4DE83ED64E99}"/>
              </a:ext>
            </a:extLst>
          </p:cNvPr>
          <p:cNvSpPr/>
          <p:nvPr/>
        </p:nvSpPr>
        <p:spPr>
          <a:xfrm>
            <a:off x="6897096" y="4532510"/>
            <a:ext cx="480650" cy="50374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US" dirty="0"/>
          </a:p>
        </p:txBody>
      </p:sp>
      <p:sp>
        <p:nvSpPr>
          <p:cNvPr id="101" name="Rectangle: Rounded Corners 100">
            <a:extLst>
              <a:ext uri="{FF2B5EF4-FFF2-40B4-BE49-F238E27FC236}">
                <a16:creationId xmlns:a16="http://schemas.microsoft.com/office/drawing/2014/main" id="{5646E083-DA33-4DF7-A0E7-5CF2596A0AED}"/>
              </a:ext>
            </a:extLst>
          </p:cNvPr>
          <p:cNvSpPr/>
          <p:nvPr/>
        </p:nvSpPr>
        <p:spPr>
          <a:xfrm>
            <a:off x="6762814" y="2036941"/>
            <a:ext cx="5129518" cy="35918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2CEC3FDB-A356-42BB-9306-46947284D70E}"/>
              </a:ext>
            </a:extLst>
          </p:cNvPr>
          <p:cNvSpPr/>
          <p:nvPr/>
        </p:nvSpPr>
        <p:spPr>
          <a:xfrm>
            <a:off x="6731514" y="1994039"/>
            <a:ext cx="842703" cy="95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105" name="Straight Arrow Connector 104">
            <a:extLst>
              <a:ext uri="{FF2B5EF4-FFF2-40B4-BE49-F238E27FC236}">
                <a16:creationId xmlns:a16="http://schemas.microsoft.com/office/drawing/2014/main" id="{5C10FE43-34FB-4F02-B0AD-BA5B24B99C0B}"/>
              </a:ext>
            </a:extLst>
          </p:cNvPr>
          <p:cNvCxnSpPr>
            <a:stCxn id="95" idx="3"/>
            <a:endCxn id="112" idx="2"/>
          </p:cNvCxnSpPr>
          <p:nvPr/>
        </p:nvCxnSpPr>
        <p:spPr>
          <a:xfrm>
            <a:off x="8176409" y="4776111"/>
            <a:ext cx="2195078" cy="14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784FDA80-D977-423E-A204-743E14315244}"/>
              </a:ext>
            </a:extLst>
          </p:cNvPr>
          <p:cNvSpPr/>
          <p:nvPr/>
        </p:nvSpPr>
        <p:spPr>
          <a:xfrm>
            <a:off x="10282840" y="2933919"/>
            <a:ext cx="540773" cy="41120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US" dirty="0"/>
          </a:p>
        </p:txBody>
      </p:sp>
      <p:sp>
        <p:nvSpPr>
          <p:cNvPr id="109" name="Oval 108">
            <a:extLst>
              <a:ext uri="{FF2B5EF4-FFF2-40B4-BE49-F238E27FC236}">
                <a16:creationId xmlns:a16="http://schemas.microsoft.com/office/drawing/2014/main" id="{9A0C3CA9-02A2-45E9-A2C2-C5D532132FC6}"/>
              </a:ext>
            </a:extLst>
          </p:cNvPr>
          <p:cNvSpPr/>
          <p:nvPr/>
        </p:nvSpPr>
        <p:spPr>
          <a:xfrm>
            <a:off x="10373731" y="3734461"/>
            <a:ext cx="362288" cy="45920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110" name="Connector: Elbow 109">
            <a:extLst>
              <a:ext uri="{FF2B5EF4-FFF2-40B4-BE49-F238E27FC236}">
                <a16:creationId xmlns:a16="http://schemas.microsoft.com/office/drawing/2014/main" id="{762FB99F-EBAC-4C7A-BADF-8A703796DEF6}"/>
              </a:ext>
            </a:extLst>
          </p:cNvPr>
          <p:cNvCxnSpPr>
            <a:cxnSpLocks/>
            <a:endCxn id="109" idx="2"/>
          </p:cNvCxnSpPr>
          <p:nvPr/>
        </p:nvCxnSpPr>
        <p:spPr>
          <a:xfrm flipV="1">
            <a:off x="9426777" y="3964066"/>
            <a:ext cx="946954" cy="833113"/>
          </a:xfrm>
          <a:prstGeom prst="bentConnector3">
            <a:avLst>
              <a:gd name="adj1" fmla="val 1378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B9D4CB75-4DB2-4EB8-95B0-B3B189E8C2B0}"/>
              </a:ext>
            </a:extLst>
          </p:cNvPr>
          <p:cNvCxnSpPr>
            <a:cxnSpLocks/>
            <a:stCxn id="108" idx="2"/>
            <a:endCxn id="109" idx="0"/>
          </p:cNvCxnSpPr>
          <p:nvPr/>
        </p:nvCxnSpPr>
        <p:spPr>
          <a:xfrm>
            <a:off x="10553227" y="3345121"/>
            <a:ext cx="1648" cy="389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4B912000-762B-47B6-A1AE-519C7F656C6E}"/>
              </a:ext>
            </a:extLst>
          </p:cNvPr>
          <p:cNvSpPr/>
          <p:nvPr/>
        </p:nvSpPr>
        <p:spPr>
          <a:xfrm>
            <a:off x="10371487" y="4545712"/>
            <a:ext cx="362288" cy="48974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113" name="Straight Arrow Connector 112">
            <a:extLst>
              <a:ext uri="{FF2B5EF4-FFF2-40B4-BE49-F238E27FC236}">
                <a16:creationId xmlns:a16="http://schemas.microsoft.com/office/drawing/2014/main" id="{B19EE5DE-E695-4885-BAC0-F799EB42697B}"/>
              </a:ext>
            </a:extLst>
          </p:cNvPr>
          <p:cNvCxnSpPr>
            <a:cxnSpLocks/>
            <a:endCxn id="112" idx="0"/>
          </p:cNvCxnSpPr>
          <p:nvPr/>
        </p:nvCxnSpPr>
        <p:spPr>
          <a:xfrm>
            <a:off x="10549161" y="4240472"/>
            <a:ext cx="3470" cy="305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43B70024-FC4E-4104-8661-21A87279208F}"/>
              </a:ext>
            </a:extLst>
          </p:cNvPr>
          <p:cNvSpPr/>
          <p:nvPr/>
        </p:nvSpPr>
        <p:spPr>
          <a:xfrm>
            <a:off x="11136323" y="4520051"/>
            <a:ext cx="501864" cy="48975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US" dirty="0"/>
          </a:p>
        </p:txBody>
      </p:sp>
      <p:cxnSp>
        <p:nvCxnSpPr>
          <p:cNvPr id="116" name="Straight Arrow Connector 115">
            <a:extLst>
              <a:ext uri="{FF2B5EF4-FFF2-40B4-BE49-F238E27FC236}">
                <a16:creationId xmlns:a16="http://schemas.microsoft.com/office/drawing/2014/main" id="{DA98B9A8-1D0E-4CDB-A3BA-A972755B7CCD}"/>
              </a:ext>
            </a:extLst>
          </p:cNvPr>
          <p:cNvCxnSpPr>
            <a:stCxn id="112" idx="6"/>
          </p:cNvCxnSpPr>
          <p:nvPr/>
        </p:nvCxnSpPr>
        <p:spPr>
          <a:xfrm>
            <a:off x="10733775" y="4790587"/>
            <a:ext cx="421139" cy="60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51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A2B3-6336-4876-BB30-E2301C4FFFF0}"/>
              </a:ext>
            </a:extLst>
          </p:cNvPr>
          <p:cNvSpPr>
            <a:spLocks noGrp="1"/>
          </p:cNvSpPr>
          <p:nvPr>
            <p:ph type="title"/>
          </p:nvPr>
        </p:nvSpPr>
        <p:spPr>
          <a:xfrm>
            <a:off x="920749" y="2512599"/>
            <a:ext cx="3464215" cy="3277961"/>
          </a:xfrm>
        </p:spPr>
        <p:txBody>
          <a:bodyPr vert="horz" lIns="91440" tIns="45720" rIns="91440" bIns="45720" rtlCol="0" anchor="t">
            <a:normAutofit/>
          </a:bodyPr>
          <a:lstStyle/>
          <a:p>
            <a:r>
              <a:rPr lang="en-US" sz="5400" kern="1200" dirty="0">
                <a:solidFill>
                  <a:schemeClr val="tx1"/>
                </a:solidFill>
                <a:latin typeface="+mj-lt"/>
                <a:ea typeface="+mj-ea"/>
                <a:cs typeface="+mj-cs"/>
              </a:rPr>
              <a:t>Consensus</a:t>
            </a:r>
          </a:p>
        </p:txBody>
      </p:sp>
      <p:pic>
        <p:nvPicPr>
          <p:cNvPr id="29" name="Picture 28">
            <a:extLst>
              <a:ext uri="{FF2B5EF4-FFF2-40B4-BE49-F238E27FC236}">
                <a16:creationId xmlns:a16="http://schemas.microsoft.com/office/drawing/2014/main" id="{821117CE-C1A5-4209-893A-DA4ACB554FEA}"/>
              </a:ext>
            </a:extLst>
          </p:cNvPr>
          <p:cNvPicPr>
            <a:picLocks noChangeAspect="1"/>
          </p:cNvPicPr>
          <p:nvPr/>
        </p:nvPicPr>
        <p:blipFill>
          <a:blip r:embed="rId3"/>
          <a:stretch>
            <a:fillRect/>
          </a:stretch>
        </p:blipFill>
        <p:spPr>
          <a:xfrm>
            <a:off x="7041863" y="300661"/>
            <a:ext cx="3921324" cy="2842960"/>
          </a:xfrm>
          <a:prstGeom prst="rect">
            <a:avLst/>
          </a:prstGeom>
        </p:spPr>
      </p:pic>
      <p:sp>
        <p:nvSpPr>
          <p:cNvPr id="30" name="TextBox 29">
            <a:extLst>
              <a:ext uri="{FF2B5EF4-FFF2-40B4-BE49-F238E27FC236}">
                <a16:creationId xmlns:a16="http://schemas.microsoft.com/office/drawing/2014/main" id="{C3C7C569-7428-4E3D-9238-C329B9D12E30}"/>
              </a:ext>
            </a:extLst>
          </p:cNvPr>
          <p:cNvSpPr txBox="1"/>
          <p:nvPr/>
        </p:nvSpPr>
        <p:spPr>
          <a:xfrm>
            <a:off x="8837302" y="3229167"/>
            <a:ext cx="420564" cy="369332"/>
          </a:xfrm>
          <a:prstGeom prst="rect">
            <a:avLst/>
          </a:prstGeom>
          <a:noFill/>
        </p:spPr>
        <p:txBody>
          <a:bodyPr wrap="none" rtlCol="0">
            <a:spAutoFit/>
          </a:bodyPr>
          <a:lstStyle/>
          <a:p>
            <a:r>
              <a:rPr lang="en-US" dirty="0"/>
              <a:t>VS</a:t>
            </a:r>
          </a:p>
        </p:txBody>
      </p:sp>
      <p:pic>
        <p:nvPicPr>
          <p:cNvPr id="67" name="Picture 66">
            <a:extLst>
              <a:ext uri="{FF2B5EF4-FFF2-40B4-BE49-F238E27FC236}">
                <a16:creationId xmlns:a16="http://schemas.microsoft.com/office/drawing/2014/main" id="{B80D6677-35BB-4483-823C-59BCEEF17F8E}"/>
              </a:ext>
            </a:extLst>
          </p:cNvPr>
          <p:cNvPicPr>
            <a:picLocks noChangeAspect="1"/>
          </p:cNvPicPr>
          <p:nvPr/>
        </p:nvPicPr>
        <p:blipFill>
          <a:blip r:embed="rId4"/>
          <a:stretch>
            <a:fillRect/>
          </a:stretch>
        </p:blipFill>
        <p:spPr>
          <a:xfrm>
            <a:off x="7041863" y="3801532"/>
            <a:ext cx="3921324" cy="2623293"/>
          </a:xfrm>
          <a:prstGeom prst="rect">
            <a:avLst/>
          </a:prstGeom>
        </p:spPr>
      </p:pic>
    </p:spTree>
    <p:extLst>
      <p:ext uri="{BB962C8B-B14F-4D97-AF65-F5344CB8AC3E}">
        <p14:creationId xmlns:p14="http://schemas.microsoft.com/office/powerpoint/2010/main" val="88134824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09F6-4B71-4DB6-A881-E67128905488}"/>
              </a:ext>
            </a:extLst>
          </p:cNvPr>
          <p:cNvSpPr>
            <a:spLocks noGrp="1"/>
          </p:cNvSpPr>
          <p:nvPr>
            <p:ph type="title"/>
          </p:nvPr>
        </p:nvSpPr>
        <p:spPr/>
        <p:txBody>
          <a:bodyPr/>
          <a:lstStyle/>
          <a:p>
            <a:r>
              <a:rPr lang="en-US" dirty="0"/>
              <a:t>Consensus</a:t>
            </a:r>
          </a:p>
        </p:txBody>
      </p:sp>
      <p:sp>
        <p:nvSpPr>
          <p:cNvPr id="4" name="Rectangle 3">
            <a:extLst>
              <a:ext uri="{FF2B5EF4-FFF2-40B4-BE49-F238E27FC236}">
                <a16:creationId xmlns:a16="http://schemas.microsoft.com/office/drawing/2014/main" id="{9AFA3190-9194-465E-A3E5-06944F5FC805}"/>
              </a:ext>
            </a:extLst>
          </p:cNvPr>
          <p:cNvSpPr/>
          <p:nvPr/>
        </p:nvSpPr>
        <p:spPr>
          <a:xfrm>
            <a:off x="838200" y="1906955"/>
            <a:ext cx="10782300" cy="3539430"/>
          </a:xfrm>
          <a:prstGeom prst="rect">
            <a:avLst/>
          </a:prstGeom>
        </p:spPr>
        <p:txBody>
          <a:bodyPr wrap="square">
            <a:spAutoFit/>
          </a:bodyPr>
          <a:lstStyle/>
          <a:p>
            <a:r>
              <a:rPr lang="en-US" sz="2800" dirty="0"/>
              <a:t>How do you ensure that data is consistent across the network?</a:t>
            </a:r>
          </a:p>
          <a:p>
            <a:endParaRPr lang="en-US" sz="2800" dirty="0"/>
          </a:p>
          <a:p>
            <a:pPr marL="342900" indent="-342900">
              <a:buFont typeface="Arial" panose="020B0604020202020204" pitchFamily="34" charset="0"/>
              <a:buChar char="•"/>
            </a:pPr>
            <a:r>
              <a:rPr lang="en-US" sz="2400" dirty="0"/>
              <a:t>Consensus = Protocol by which peers agree on state.</a:t>
            </a:r>
          </a:p>
          <a:p>
            <a:endParaRPr lang="en-US" sz="2400" dirty="0"/>
          </a:p>
          <a:p>
            <a:pPr marL="342900" indent="-342900">
              <a:buFont typeface="Arial" panose="020B0604020202020204" pitchFamily="34" charset="0"/>
              <a:buChar char="•"/>
            </a:pPr>
            <a:r>
              <a:rPr lang="en-US" sz="2400" dirty="0"/>
              <a:t>Ensures all peers in the network has exactly the same state.</a:t>
            </a:r>
          </a:p>
          <a:p>
            <a:endParaRPr lang="en-US" sz="2400" dirty="0"/>
          </a:p>
          <a:p>
            <a:pPr marL="342900" indent="-342900">
              <a:buFont typeface="Arial" panose="020B0604020202020204" pitchFamily="34" charset="0"/>
              <a:buChar char="•"/>
            </a:pPr>
            <a:r>
              <a:rPr lang="en-US" sz="2400" dirty="0"/>
              <a:t>Fraudulent transactions kept out of the final state.</a:t>
            </a:r>
          </a:p>
          <a:p>
            <a:endParaRPr lang="en-US" sz="2400" dirty="0"/>
          </a:p>
          <a:p>
            <a:pPr marL="342900" indent="-342900">
              <a:buFont typeface="Arial" panose="020B0604020202020204" pitchFamily="34" charset="0"/>
              <a:buChar char="•"/>
            </a:pPr>
            <a:r>
              <a:rPr lang="en-US" sz="2400" dirty="0"/>
              <a:t>Guarantees to record transactions in chronological order.</a:t>
            </a:r>
          </a:p>
        </p:txBody>
      </p:sp>
    </p:spTree>
    <p:extLst>
      <p:ext uri="{BB962C8B-B14F-4D97-AF65-F5344CB8AC3E}">
        <p14:creationId xmlns:p14="http://schemas.microsoft.com/office/powerpoint/2010/main" val="266573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6605-613A-4AB7-9AE3-70F61F2CA316}"/>
              </a:ext>
            </a:extLst>
          </p:cNvPr>
          <p:cNvSpPr>
            <a:spLocks noGrp="1"/>
          </p:cNvSpPr>
          <p:nvPr>
            <p:ph type="title"/>
          </p:nvPr>
        </p:nvSpPr>
        <p:spPr>
          <a:xfrm>
            <a:off x="762676" y="94728"/>
            <a:ext cx="10515600" cy="1325563"/>
          </a:xfrm>
        </p:spPr>
        <p:txBody>
          <a:bodyPr/>
          <a:lstStyle/>
          <a:p>
            <a:r>
              <a:rPr lang="en-US" dirty="0"/>
              <a:t>Consensus By Lottery</a:t>
            </a:r>
          </a:p>
        </p:txBody>
      </p:sp>
      <p:sp>
        <p:nvSpPr>
          <p:cNvPr id="4" name="Rectangle: Rounded Corners 3">
            <a:extLst>
              <a:ext uri="{FF2B5EF4-FFF2-40B4-BE49-F238E27FC236}">
                <a16:creationId xmlns:a16="http://schemas.microsoft.com/office/drawing/2014/main" id="{103FCD38-3D3D-4481-B5CB-4D6DA5CB691C}"/>
              </a:ext>
            </a:extLst>
          </p:cNvPr>
          <p:cNvSpPr/>
          <p:nvPr/>
        </p:nvSpPr>
        <p:spPr>
          <a:xfrm>
            <a:off x="1663700" y="12954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932BF9-8829-441D-8173-25C29F26A42B}"/>
              </a:ext>
            </a:extLst>
          </p:cNvPr>
          <p:cNvSpPr txBox="1"/>
          <p:nvPr/>
        </p:nvSpPr>
        <p:spPr>
          <a:xfrm>
            <a:off x="1714608" y="1320800"/>
            <a:ext cx="317716" cy="369332"/>
          </a:xfrm>
          <a:prstGeom prst="rect">
            <a:avLst/>
          </a:prstGeom>
          <a:noFill/>
        </p:spPr>
        <p:txBody>
          <a:bodyPr wrap="none" rtlCol="0">
            <a:spAutoFit/>
          </a:bodyPr>
          <a:lstStyle/>
          <a:p>
            <a:r>
              <a:rPr lang="en-US" dirty="0"/>
              <a:t>A</a:t>
            </a:r>
          </a:p>
        </p:txBody>
      </p:sp>
      <p:sp>
        <p:nvSpPr>
          <p:cNvPr id="6" name="Rectangle: Rounded Corners 5">
            <a:extLst>
              <a:ext uri="{FF2B5EF4-FFF2-40B4-BE49-F238E27FC236}">
                <a16:creationId xmlns:a16="http://schemas.microsoft.com/office/drawing/2014/main" id="{509D29F1-A53A-446B-99B9-E8F5B27D03AA}"/>
              </a:ext>
            </a:extLst>
          </p:cNvPr>
          <p:cNvSpPr/>
          <p:nvPr/>
        </p:nvSpPr>
        <p:spPr>
          <a:xfrm>
            <a:off x="1625816" y="12524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7" name="Rectangle: Rounded Corners 6">
            <a:extLst>
              <a:ext uri="{FF2B5EF4-FFF2-40B4-BE49-F238E27FC236}">
                <a16:creationId xmlns:a16="http://schemas.microsoft.com/office/drawing/2014/main" id="{F750015C-46B9-4321-A4ED-4FB0C3AFFA3A}"/>
              </a:ext>
            </a:extLst>
          </p:cNvPr>
          <p:cNvSpPr/>
          <p:nvPr/>
        </p:nvSpPr>
        <p:spPr>
          <a:xfrm>
            <a:off x="7912100" y="12954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65E0665-AECF-4DE5-96B5-C08A66AD155C}"/>
              </a:ext>
            </a:extLst>
          </p:cNvPr>
          <p:cNvSpPr txBox="1"/>
          <p:nvPr/>
        </p:nvSpPr>
        <p:spPr>
          <a:xfrm>
            <a:off x="7963008" y="1320800"/>
            <a:ext cx="317716" cy="369332"/>
          </a:xfrm>
          <a:prstGeom prst="rect">
            <a:avLst/>
          </a:prstGeom>
          <a:noFill/>
        </p:spPr>
        <p:txBody>
          <a:bodyPr wrap="none" rtlCol="0">
            <a:spAutoFit/>
          </a:bodyPr>
          <a:lstStyle/>
          <a:p>
            <a:r>
              <a:rPr lang="en-US" dirty="0"/>
              <a:t>A</a:t>
            </a:r>
          </a:p>
        </p:txBody>
      </p:sp>
      <p:sp>
        <p:nvSpPr>
          <p:cNvPr id="9" name="Rectangle: Rounded Corners 8">
            <a:extLst>
              <a:ext uri="{FF2B5EF4-FFF2-40B4-BE49-F238E27FC236}">
                <a16:creationId xmlns:a16="http://schemas.microsoft.com/office/drawing/2014/main" id="{B62141FD-5CFC-4F7B-878A-746D41A6D58F}"/>
              </a:ext>
            </a:extLst>
          </p:cNvPr>
          <p:cNvSpPr/>
          <p:nvPr/>
        </p:nvSpPr>
        <p:spPr>
          <a:xfrm>
            <a:off x="7874216" y="12524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10" name="Rectangle: Rounded Corners 9">
            <a:extLst>
              <a:ext uri="{FF2B5EF4-FFF2-40B4-BE49-F238E27FC236}">
                <a16:creationId xmlns:a16="http://schemas.microsoft.com/office/drawing/2014/main" id="{ED11E246-666F-4185-B29A-FD2FEC55E5F9}"/>
              </a:ext>
            </a:extLst>
          </p:cNvPr>
          <p:cNvSpPr/>
          <p:nvPr/>
        </p:nvSpPr>
        <p:spPr>
          <a:xfrm>
            <a:off x="1701584" y="48133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E4D2771-8AA8-4798-908B-4A4C2E1AC03A}"/>
              </a:ext>
            </a:extLst>
          </p:cNvPr>
          <p:cNvSpPr txBox="1"/>
          <p:nvPr/>
        </p:nvSpPr>
        <p:spPr>
          <a:xfrm>
            <a:off x="1752492" y="4838700"/>
            <a:ext cx="317716" cy="369332"/>
          </a:xfrm>
          <a:prstGeom prst="rect">
            <a:avLst/>
          </a:prstGeom>
          <a:noFill/>
        </p:spPr>
        <p:txBody>
          <a:bodyPr wrap="none" rtlCol="0">
            <a:spAutoFit/>
          </a:bodyPr>
          <a:lstStyle/>
          <a:p>
            <a:r>
              <a:rPr lang="en-US" dirty="0"/>
              <a:t>A</a:t>
            </a:r>
          </a:p>
        </p:txBody>
      </p:sp>
      <p:sp>
        <p:nvSpPr>
          <p:cNvPr id="12" name="Rectangle: Rounded Corners 11">
            <a:extLst>
              <a:ext uri="{FF2B5EF4-FFF2-40B4-BE49-F238E27FC236}">
                <a16:creationId xmlns:a16="http://schemas.microsoft.com/office/drawing/2014/main" id="{567FDE41-FC37-4CAE-BC0C-ED69EC6DEC47}"/>
              </a:ext>
            </a:extLst>
          </p:cNvPr>
          <p:cNvSpPr/>
          <p:nvPr/>
        </p:nvSpPr>
        <p:spPr>
          <a:xfrm>
            <a:off x="1663700" y="47703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p>
        </p:txBody>
      </p:sp>
      <p:sp>
        <p:nvSpPr>
          <p:cNvPr id="13" name="Rectangle: Rounded Corners 12">
            <a:extLst>
              <a:ext uri="{FF2B5EF4-FFF2-40B4-BE49-F238E27FC236}">
                <a16:creationId xmlns:a16="http://schemas.microsoft.com/office/drawing/2014/main" id="{8BF99615-B5FC-4148-B96F-EC2B611DF850}"/>
              </a:ext>
            </a:extLst>
          </p:cNvPr>
          <p:cNvSpPr/>
          <p:nvPr/>
        </p:nvSpPr>
        <p:spPr>
          <a:xfrm>
            <a:off x="7949984" y="48133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D737637-642C-40A1-805B-C16CDE27B938}"/>
              </a:ext>
            </a:extLst>
          </p:cNvPr>
          <p:cNvSpPr txBox="1"/>
          <p:nvPr/>
        </p:nvSpPr>
        <p:spPr>
          <a:xfrm>
            <a:off x="8000892" y="4838700"/>
            <a:ext cx="317716" cy="369332"/>
          </a:xfrm>
          <a:prstGeom prst="rect">
            <a:avLst/>
          </a:prstGeom>
          <a:noFill/>
        </p:spPr>
        <p:txBody>
          <a:bodyPr wrap="none" rtlCol="0">
            <a:spAutoFit/>
          </a:bodyPr>
          <a:lstStyle/>
          <a:p>
            <a:r>
              <a:rPr lang="en-US" dirty="0"/>
              <a:t>A</a:t>
            </a:r>
          </a:p>
        </p:txBody>
      </p:sp>
      <p:sp>
        <p:nvSpPr>
          <p:cNvPr id="15" name="Rectangle: Rounded Corners 14">
            <a:extLst>
              <a:ext uri="{FF2B5EF4-FFF2-40B4-BE49-F238E27FC236}">
                <a16:creationId xmlns:a16="http://schemas.microsoft.com/office/drawing/2014/main" id="{633BF7AC-A0FE-4D6D-A8D0-7DB6279A2A1A}"/>
              </a:ext>
            </a:extLst>
          </p:cNvPr>
          <p:cNvSpPr/>
          <p:nvPr/>
        </p:nvSpPr>
        <p:spPr>
          <a:xfrm>
            <a:off x="7912100" y="47703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16" name="Straight Arrow Connector 15">
            <a:extLst>
              <a:ext uri="{FF2B5EF4-FFF2-40B4-BE49-F238E27FC236}">
                <a16:creationId xmlns:a16="http://schemas.microsoft.com/office/drawing/2014/main" id="{47B7C31C-1F70-4AB1-9596-AE3D5A7B17DC}"/>
              </a:ext>
            </a:extLst>
          </p:cNvPr>
          <p:cNvCxnSpPr>
            <a:cxnSpLocks/>
          </p:cNvCxnSpPr>
          <p:nvPr/>
        </p:nvCxnSpPr>
        <p:spPr>
          <a:xfrm>
            <a:off x="4330700" y="1765300"/>
            <a:ext cx="3581400" cy="26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A2F3ECD-3A61-46E9-832E-7554C91867B8}"/>
              </a:ext>
            </a:extLst>
          </p:cNvPr>
          <p:cNvCxnSpPr>
            <a:cxnSpLocks/>
          </p:cNvCxnSpPr>
          <p:nvPr/>
        </p:nvCxnSpPr>
        <p:spPr>
          <a:xfrm>
            <a:off x="4381608" y="5267564"/>
            <a:ext cx="3581400" cy="26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5568E2-065F-4D9A-876A-12EAFFC08A42}"/>
              </a:ext>
            </a:extLst>
          </p:cNvPr>
          <p:cNvCxnSpPr/>
          <p:nvPr/>
        </p:nvCxnSpPr>
        <p:spPr>
          <a:xfrm flipH="1">
            <a:off x="4343400" y="2413000"/>
            <a:ext cx="35687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66B2B9-8286-4C2E-A32C-2413CD0E7E72}"/>
              </a:ext>
            </a:extLst>
          </p:cNvPr>
          <p:cNvCxnSpPr/>
          <p:nvPr/>
        </p:nvCxnSpPr>
        <p:spPr>
          <a:xfrm flipH="1">
            <a:off x="4381284" y="5930900"/>
            <a:ext cx="35687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AF281E-DA72-420F-A05F-F0534DE00313}"/>
              </a:ext>
            </a:extLst>
          </p:cNvPr>
          <p:cNvCxnSpPr>
            <a:cxnSpLocks/>
          </p:cNvCxnSpPr>
          <p:nvPr/>
        </p:nvCxnSpPr>
        <p:spPr>
          <a:xfrm>
            <a:off x="2578100" y="2819400"/>
            <a:ext cx="0" cy="1993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1CDB7E-76F7-4DF1-B07C-C56A18CF950A}"/>
              </a:ext>
            </a:extLst>
          </p:cNvPr>
          <p:cNvCxnSpPr>
            <a:cxnSpLocks/>
          </p:cNvCxnSpPr>
          <p:nvPr/>
        </p:nvCxnSpPr>
        <p:spPr>
          <a:xfrm>
            <a:off x="8890000" y="2844800"/>
            <a:ext cx="0" cy="1993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0BBF8AA-A9B3-46F6-9935-60A2FBC4EB68}"/>
              </a:ext>
            </a:extLst>
          </p:cNvPr>
          <p:cNvCxnSpPr>
            <a:cxnSpLocks/>
          </p:cNvCxnSpPr>
          <p:nvPr/>
        </p:nvCxnSpPr>
        <p:spPr>
          <a:xfrm flipV="1">
            <a:off x="3429000" y="2832100"/>
            <a:ext cx="38100" cy="1981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9025900-425D-4620-8B3A-5A49ACCEBDCA}"/>
              </a:ext>
            </a:extLst>
          </p:cNvPr>
          <p:cNvCxnSpPr>
            <a:cxnSpLocks/>
          </p:cNvCxnSpPr>
          <p:nvPr/>
        </p:nvCxnSpPr>
        <p:spPr>
          <a:xfrm flipV="1">
            <a:off x="9702692" y="2819400"/>
            <a:ext cx="38100" cy="1981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CD226C2-C108-4B93-B543-E4909B07B75B}"/>
              </a:ext>
            </a:extLst>
          </p:cNvPr>
          <p:cNvSpPr/>
          <p:nvPr/>
        </p:nvSpPr>
        <p:spPr>
          <a:xfrm>
            <a:off x="1798098" y="2322287"/>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25" name="Rectangle 24">
            <a:extLst>
              <a:ext uri="{FF2B5EF4-FFF2-40B4-BE49-F238E27FC236}">
                <a16:creationId xmlns:a16="http://schemas.microsoft.com/office/drawing/2014/main" id="{6ECD635E-6371-4AA1-AEF4-0D2BFF10B972}"/>
              </a:ext>
            </a:extLst>
          </p:cNvPr>
          <p:cNvSpPr/>
          <p:nvPr/>
        </p:nvSpPr>
        <p:spPr>
          <a:xfrm>
            <a:off x="2114708" y="1719176"/>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26" name="Oval 25">
            <a:extLst>
              <a:ext uri="{FF2B5EF4-FFF2-40B4-BE49-F238E27FC236}">
                <a16:creationId xmlns:a16="http://schemas.microsoft.com/office/drawing/2014/main" id="{2E32D261-7FFE-4A02-A062-27907DD79B58}"/>
              </a:ext>
            </a:extLst>
          </p:cNvPr>
          <p:cNvSpPr/>
          <p:nvPr/>
        </p:nvSpPr>
        <p:spPr>
          <a:xfrm>
            <a:off x="2116223" y="2006316"/>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27" name="Oval 26">
            <a:extLst>
              <a:ext uri="{FF2B5EF4-FFF2-40B4-BE49-F238E27FC236}">
                <a16:creationId xmlns:a16="http://schemas.microsoft.com/office/drawing/2014/main" id="{90841FDD-A041-4AD9-A8E1-14A90736B97F}"/>
              </a:ext>
            </a:extLst>
          </p:cNvPr>
          <p:cNvSpPr/>
          <p:nvPr/>
        </p:nvSpPr>
        <p:spPr>
          <a:xfrm>
            <a:off x="2110633" y="2299427"/>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28" name="Connector: Elbow 27">
            <a:extLst>
              <a:ext uri="{FF2B5EF4-FFF2-40B4-BE49-F238E27FC236}">
                <a16:creationId xmlns:a16="http://schemas.microsoft.com/office/drawing/2014/main" id="{1406AFE3-FB42-4094-A15D-25B7817D489E}"/>
              </a:ext>
            </a:extLst>
          </p:cNvPr>
          <p:cNvCxnSpPr>
            <a:cxnSpLocks/>
            <a:stCxn id="24" idx="0"/>
            <a:endCxn id="26" idx="2"/>
          </p:cNvCxnSpPr>
          <p:nvPr/>
        </p:nvCxnSpPr>
        <p:spPr>
          <a:xfrm rot="5400000" flipH="1" flipV="1">
            <a:off x="1884009" y="2090074"/>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15E866A-3593-4420-B163-4B6F29C3ECBB}"/>
              </a:ext>
            </a:extLst>
          </p:cNvPr>
          <p:cNvCxnSpPr>
            <a:cxnSpLocks/>
            <a:stCxn id="25" idx="2"/>
            <a:endCxn id="26" idx="0"/>
          </p:cNvCxnSpPr>
          <p:nvPr/>
        </p:nvCxnSpPr>
        <p:spPr>
          <a:xfrm flipH="1">
            <a:off x="2208281" y="1844212"/>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BDCBB92-26FD-4A15-86F0-15902F979B61}"/>
              </a:ext>
            </a:extLst>
          </p:cNvPr>
          <p:cNvCxnSpPr>
            <a:stCxn id="26" idx="4"/>
            <a:endCxn id="27" idx="0"/>
          </p:cNvCxnSpPr>
          <p:nvPr/>
        </p:nvCxnSpPr>
        <p:spPr>
          <a:xfrm flipH="1">
            <a:off x="2202691" y="2161538"/>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0CBA8A6-C9A9-4387-A898-BF069F96E88D}"/>
              </a:ext>
            </a:extLst>
          </p:cNvPr>
          <p:cNvCxnSpPr>
            <a:cxnSpLocks/>
            <a:stCxn id="24" idx="3"/>
            <a:endCxn id="27" idx="2"/>
          </p:cNvCxnSpPr>
          <p:nvPr/>
        </p:nvCxnSpPr>
        <p:spPr>
          <a:xfrm flipV="1">
            <a:off x="1982213" y="2377038"/>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5C12C9C-3C37-410A-98ED-D866AA91167B}"/>
              </a:ext>
            </a:extLst>
          </p:cNvPr>
          <p:cNvCxnSpPr>
            <a:cxnSpLocks/>
          </p:cNvCxnSpPr>
          <p:nvPr/>
        </p:nvCxnSpPr>
        <p:spPr>
          <a:xfrm>
            <a:off x="2294748" y="2370633"/>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6CFFE0E6-D7E6-4A62-B61C-825EDCDB0B5A}"/>
              </a:ext>
            </a:extLst>
          </p:cNvPr>
          <p:cNvSpPr/>
          <p:nvPr/>
        </p:nvSpPr>
        <p:spPr>
          <a:xfrm>
            <a:off x="2489147" y="2313846"/>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34" name="Rectangle 33">
            <a:extLst>
              <a:ext uri="{FF2B5EF4-FFF2-40B4-BE49-F238E27FC236}">
                <a16:creationId xmlns:a16="http://schemas.microsoft.com/office/drawing/2014/main" id="{6F091569-DC52-4867-BC27-FFF57DC97AF1}"/>
              </a:ext>
            </a:extLst>
          </p:cNvPr>
          <p:cNvSpPr/>
          <p:nvPr/>
        </p:nvSpPr>
        <p:spPr>
          <a:xfrm>
            <a:off x="8052906" y="2322287"/>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35" name="Rectangle 34">
            <a:extLst>
              <a:ext uri="{FF2B5EF4-FFF2-40B4-BE49-F238E27FC236}">
                <a16:creationId xmlns:a16="http://schemas.microsoft.com/office/drawing/2014/main" id="{08CD49CA-7B3E-4B38-8BBC-EE5D6BD6EDB9}"/>
              </a:ext>
            </a:extLst>
          </p:cNvPr>
          <p:cNvSpPr/>
          <p:nvPr/>
        </p:nvSpPr>
        <p:spPr>
          <a:xfrm>
            <a:off x="8369516" y="1719176"/>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36" name="Oval 35">
            <a:extLst>
              <a:ext uri="{FF2B5EF4-FFF2-40B4-BE49-F238E27FC236}">
                <a16:creationId xmlns:a16="http://schemas.microsoft.com/office/drawing/2014/main" id="{05D62257-885E-441A-9B04-F94C993D988F}"/>
              </a:ext>
            </a:extLst>
          </p:cNvPr>
          <p:cNvSpPr/>
          <p:nvPr/>
        </p:nvSpPr>
        <p:spPr>
          <a:xfrm>
            <a:off x="8371031" y="2006316"/>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37" name="Oval 36">
            <a:extLst>
              <a:ext uri="{FF2B5EF4-FFF2-40B4-BE49-F238E27FC236}">
                <a16:creationId xmlns:a16="http://schemas.microsoft.com/office/drawing/2014/main" id="{A857B785-E7B5-4ABE-9CC9-558ADEA02FD3}"/>
              </a:ext>
            </a:extLst>
          </p:cNvPr>
          <p:cNvSpPr/>
          <p:nvPr/>
        </p:nvSpPr>
        <p:spPr>
          <a:xfrm>
            <a:off x="8365441" y="2299427"/>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38" name="Connector: Elbow 37">
            <a:extLst>
              <a:ext uri="{FF2B5EF4-FFF2-40B4-BE49-F238E27FC236}">
                <a16:creationId xmlns:a16="http://schemas.microsoft.com/office/drawing/2014/main" id="{9C7145C0-704C-4DFF-BC14-C7EED06ADCE9}"/>
              </a:ext>
            </a:extLst>
          </p:cNvPr>
          <p:cNvCxnSpPr>
            <a:cxnSpLocks/>
            <a:stCxn id="34" idx="0"/>
            <a:endCxn id="36" idx="2"/>
          </p:cNvCxnSpPr>
          <p:nvPr/>
        </p:nvCxnSpPr>
        <p:spPr>
          <a:xfrm rot="5400000" flipH="1" flipV="1">
            <a:off x="8138817" y="2090074"/>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ACEA92-32AF-4888-9542-0737059A9EE6}"/>
              </a:ext>
            </a:extLst>
          </p:cNvPr>
          <p:cNvCxnSpPr>
            <a:cxnSpLocks/>
            <a:stCxn id="35" idx="2"/>
            <a:endCxn id="36" idx="0"/>
          </p:cNvCxnSpPr>
          <p:nvPr/>
        </p:nvCxnSpPr>
        <p:spPr>
          <a:xfrm flipH="1">
            <a:off x="8463089" y="1844212"/>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9972E0-BE81-4319-89D2-3B5CE4F33415}"/>
              </a:ext>
            </a:extLst>
          </p:cNvPr>
          <p:cNvCxnSpPr>
            <a:stCxn id="36" idx="4"/>
            <a:endCxn id="37" idx="0"/>
          </p:cNvCxnSpPr>
          <p:nvPr/>
        </p:nvCxnSpPr>
        <p:spPr>
          <a:xfrm flipH="1">
            <a:off x="8457499" y="2161538"/>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348F660-DA1A-4B67-8765-13C3FA7C75C0}"/>
              </a:ext>
            </a:extLst>
          </p:cNvPr>
          <p:cNvCxnSpPr>
            <a:cxnSpLocks/>
            <a:stCxn id="34" idx="3"/>
            <a:endCxn id="37" idx="2"/>
          </p:cNvCxnSpPr>
          <p:nvPr/>
        </p:nvCxnSpPr>
        <p:spPr>
          <a:xfrm flipV="1">
            <a:off x="8237021" y="2377038"/>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72D483-EF45-4E69-B724-E2A229C9D7A6}"/>
              </a:ext>
            </a:extLst>
          </p:cNvPr>
          <p:cNvCxnSpPr>
            <a:cxnSpLocks/>
          </p:cNvCxnSpPr>
          <p:nvPr/>
        </p:nvCxnSpPr>
        <p:spPr>
          <a:xfrm>
            <a:off x="8549556" y="2370633"/>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D579849-6497-4A4B-918D-C57C5324E96D}"/>
              </a:ext>
            </a:extLst>
          </p:cNvPr>
          <p:cNvSpPr/>
          <p:nvPr/>
        </p:nvSpPr>
        <p:spPr>
          <a:xfrm>
            <a:off x="8743955" y="2313846"/>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endParaRPr lang="en-US" sz="1000" b="1" dirty="0"/>
          </a:p>
        </p:txBody>
      </p:sp>
      <p:sp>
        <p:nvSpPr>
          <p:cNvPr id="44" name="Rectangle 43">
            <a:extLst>
              <a:ext uri="{FF2B5EF4-FFF2-40B4-BE49-F238E27FC236}">
                <a16:creationId xmlns:a16="http://schemas.microsoft.com/office/drawing/2014/main" id="{9EF8F8A8-1182-4D24-87F5-C76EC7C9C15B}"/>
              </a:ext>
            </a:extLst>
          </p:cNvPr>
          <p:cNvSpPr/>
          <p:nvPr/>
        </p:nvSpPr>
        <p:spPr>
          <a:xfrm>
            <a:off x="8052906" y="5813682"/>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45" name="Rectangle 44">
            <a:extLst>
              <a:ext uri="{FF2B5EF4-FFF2-40B4-BE49-F238E27FC236}">
                <a16:creationId xmlns:a16="http://schemas.microsoft.com/office/drawing/2014/main" id="{68A98BBA-0A9B-4725-803F-E1129E460859}"/>
              </a:ext>
            </a:extLst>
          </p:cNvPr>
          <p:cNvSpPr/>
          <p:nvPr/>
        </p:nvSpPr>
        <p:spPr>
          <a:xfrm>
            <a:off x="8369516" y="5210571"/>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46" name="Oval 45">
            <a:extLst>
              <a:ext uri="{FF2B5EF4-FFF2-40B4-BE49-F238E27FC236}">
                <a16:creationId xmlns:a16="http://schemas.microsoft.com/office/drawing/2014/main" id="{3AD707A7-0D39-4E3F-AD5B-65249927148D}"/>
              </a:ext>
            </a:extLst>
          </p:cNvPr>
          <p:cNvSpPr/>
          <p:nvPr/>
        </p:nvSpPr>
        <p:spPr>
          <a:xfrm>
            <a:off x="8371031" y="5497711"/>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47" name="Oval 46">
            <a:extLst>
              <a:ext uri="{FF2B5EF4-FFF2-40B4-BE49-F238E27FC236}">
                <a16:creationId xmlns:a16="http://schemas.microsoft.com/office/drawing/2014/main" id="{E4027616-2D56-43DD-8358-E9BBCD3BAD4F}"/>
              </a:ext>
            </a:extLst>
          </p:cNvPr>
          <p:cNvSpPr/>
          <p:nvPr/>
        </p:nvSpPr>
        <p:spPr>
          <a:xfrm>
            <a:off x="8365441" y="5790822"/>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48" name="Connector: Elbow 47">
            <a:extLst>
              <a:ext uri="{FF2B5EF4-FFF2-40B4-BE49-F238E27FC236}">
                <a16:creationId xmlns:a16="http://schemas.microsoft.com/office/drawing/2014/main" id="{6894406E-796E-433D-8E37-EB5E99F9E55C}"/>
              </a:ext>
            </a:extLst>
          </p:cNvPr>
          <p:cNvCxnSpPr>
            <a:cxnSpLocks/>
            <a:stCxn id="44" idx="0"/>
            <a:endCxn id="46" idx="2"/>
          </p:cNvCxnSpPr>
          <p:nvPr/>
        </p:nvCxnSpPr>
        <p:spPr>
          <a:xfrm rot="5400000" flipH="1" flipV="1">
            <a:off x="8138817" y="5581469"/>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701EB6E-FC65-4425-9DB4-EAEDB7B437CA}"/>
              </a:ext>
            </a:extLst>
          </p:cNvPr>
          <p:cNvCxnSpPr>
            <a:cxnSpLocks/>
            <a:stCxn id="45" idx="2"/>
            <a:endCxn id="46" idx="0"/>
          </p:cNvCxnSpPr>
          <p:nvPr/>
        </p:nvCxnSpPr>
        <p:spPr>
          <a:xfrm flipH="1">
            <a:off x="8463089" y="5335607"/>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0EDA83-CE3E-456A-B215-0B22BF8B9E74}"/>
              </a:ext>
            </a:extLst>
          </p:cNvPr>
          <p:cNvCxnSpPr>
            <a:stCxn id="46" idx="4"/>
            <a:endCxn id="47" idx="0"/>
          </p:cNvCxnSpPr>
          <p:nvPr/>
        </p:nvCxnSpPr>
        <p:spPr>
          <a:xfrm flipH="1">
            <a:off x="8457499" y="5652933"/>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30ECEC4-0E6F-4FD4-8FB2-AAD2F4E3A544}"/>
              </a:ext>
            </a:extLst>
          </p:cNvPr>
          <p:cNvCxnSpPr>
            <a:cxnSpLocks/>
            <a:stCxn id="44" idx="3"/>
            <a:endCxn id="47" idx="2"/>
          </p:cNvCxnSpPr>
          <p:nvPr/>
        </p:nvCxnSpPr>
        <p:spPr>
          <a:xfrm flipV="1">
            <a:off x="8237021" y="5868433"/>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9C4ECB-0DF6-4061-B717-39D07F71CFAD}"/>
              </a:ext>
            </a:extLst>
          </p:cNvPr>
          <p:cNvCxnSpPr>
            <a:cxnSpLocks/>
          </p:cNvCxnSpPr>
          <p:nvPr/>
        </p:nvCxnSpPr>
        <p:spPr>
          <a:xfrm>
            <a:off x="8549556" y="5862028"/>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FD8AC766-F21F-4F29-858A-CD809C19A8D3}"/>
              </a:ext>
            </a:extLst>
          </p:cNvPr>
          <p:cNvSpPr/>
          <p:nvPr/>
        </p:nvSpPr>
        <p:spPr>
          <a:xfrm>
            <a:off x="8743955" y="5805241"/>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endParaRPr lang="en-US" sz="1000" b="1" dirty="0"/>
          </a:p>
        </p:txBody>
      </p:sp>
      <p:sp>
        <p:nvSpPr>
          <p:cNvPr id="54" name="Rectangle 53">
            <a:extLst>
              <a:ext uri="{FF2B5EF4-FFF2-40B4-BE49-F238E27FC236}">
                <a16:creationId xmlns:a16="http://schemas.microsoft.com/office/drawing/2014/main" id="{971DE6BE-413A-4EC6-B2D2-6B785E7E53A7}"/>
              </a:ext>
            </a:extLst>
          </p:cNvPr>
          <p:cNvSpPr/>
          <p:nvPr/>
        </p:nvSpPr>
        <p:spPr>
          <a:xfrm>
            <a:off x="1808769" y="5836543"/>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55" name="Rectangle 54">
            <a:extLst>
              <a:ext uri="{FF2B5EF4-FFF2-40B4-BE49-F238E27FC236}">
                <a16:creationId xmlns:a16="http://schemas.microsoft.com/office/drawing/2014/main" id="{73A076C9-A08E-4F72-AC89-78B1273E87A5}"/>
              </a:ext>
            </a:extLst>
          </p:cNvPr>
          <p:cNvSpPr/>
          <p:nvPr/>
        </p:nvSpPr>
        <p:spPr>
          <a:xfrm>
            <a:off x="2125379" y="5233432"/>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56" name="Oval 55">
            <a:extLst>
              <a:ext uri="{FF2B5EF4-FFF2-40B4-BE49-F238E27FC236}">
                <a16:creationId xmlns:a16="http://schemas.microsoft.com/office/drawing/2014/main" id="{EA40537B-8CE3-4380-BC87-D4AF5A4736BF}"/>
              </a:ext>
            </a:extLst>
          </p:cNvPr>
          <p:cNvSpPr/>
          <p:nvPr/>
        </p:nvSpPr>
        <p:spPr>
          <a:xfrm>
            <a:off x="2126894" y="5520572"/>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57" name="Oval 56">
            <a:extLst>
              <a:ext uri="{FF2B5EF4-FFF2-40B4-BE49-F238E27FC236}">
                <a16:creationId xmlns:a16="http://schemas.microsoft.com/office/drawing/2014/main" id="{9E7C798A-5E8E-4BBB-9628-428247DBCA51}"/>
              </a:ext>
            </a:extLst>
          </p:cNvPr>
          <p:cNvSpPr/>
          <p:nvPr/>
        </p:nvSpPr>
        <p:spPr>
          <a:xfrm>
            <a:off x="2121304" y="5813683"/>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58" name="Connector: Elbow 57">
            <a:extLst>
              <a:ext uri="{FF2B5EF4-FFF2-40B4-BE49-F238E27FC236}">
                <a16:creationId xmlns:a16="http://schemas.microsoft.com/office/drawing/2014/main" id="{EA9214B5-F201-4DF5-BCE6-922003435716}"/>
              </a:ext>
            </a:extLst>
          </p:cNvPr>
          <p:cNvCxnSpPr>
            <a:cxnSpLocks/>
            <a:stCxn id="54" idx="0"/>
            <a:endCxn id="56" idx="2"/>
          </p:cNvCxnSpPr>
          <p:nvPr/>
        </p:nvCxnSpPr>
        <p:spPr>
          <a:xfrm rot="5400000" flipH="1" flipV="1">
            <a:off x="1894680" y="5604330"/>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1D3FBE3-D359-41D0-980F-61758A1C05B5}"/>
              </a:ext>
            </a:extLst>
          </p:cNvPr>
          <p:cNvCxnSpPr>
            <a:cxnSpLocks/>
            <a:stCxn id="55" idx="2"/>
            <a:endCxn id="56" idx="0"/>
          </p:cNvCxnSpPr>
          <p:nvPr/>
        </p:nvCxnSpPr>
        <p:spPr>
          <a:xfrm flipH="1">
            <a:off x="2218952" y="5358468"/>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9FBD96A-D0C8-4A56-B013-61D12989A039}"/>
              </a:ext>
            </a:extLst>
          </p:cNvPr>
          <p:cNvCxnSpPr>
            <a:stCxn id="56" idx="4"/>
            <a:endCxn id="57" idx="0"/>
          </p:cNvCxnSpPr>
          <p:nvPr/>
        </p:nvCxnSpPr>
        <p:spPr>
          <a:xfrm flipH="1">
            <a:off x="2213362" y="5675794"/>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6B747B-2C8E-4BAD-8B88-11F951478EAA}"/>
              </a:ext>
            </a:extLst>
          </p:cNvPr>
          <p:cNvCxnSpPr>
            <a:cxnSpLocks/>
            <a:stCxn id="54" idx="3"/>
            <a:endCxn id="57" idx="2"/>
          </p:cNvCxnSpPr>
          <p:nvPr/>
        </p:nvCxnSpPr>
        <p:spPr>
          <a:xfrm flipV="1">
            <a:off x="1992884" y="5891294"/>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BC5786D-FE2F-48F3-944C-0AC2411ECC55}"/>
              </a:ext>
            </a:extLst>
          </p:cNvPr>
          <p:cNvCxnSpPr>
            <a:cxnSpLocks/>
          </p:cNvCxnSpPr>
          <p:nvPr/>
        </p:nvCxnSpPr>
        <p:spPr>
          <a:xfrm>
            <a:off x="2305419" y="5884889"/>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C2811A1E-FB75-4131-96A3-7191F7ED3F9B}"/>
              </a:ext>
            </a:extLst>
          </p:cNvPr>
          <p:cNvSpPr/>
          <p:nvPr/>
        </p:nvSpPr>
        <p:spPr>
          <a:xfrm>
            <a:off x="2499818" y="5828102"/>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endParaRPr lang="en-US" sz="1000" b="1" dirty="0"/>
          </a:p>
        </p:txBody>
      </p:sp>
      <p:sp>
        <p:nvSpPr>
          <p:cNvPr id="70" name="Rectangle 69">
            <a:extLst>
              <a:ext uri="{FF2B5EF4-FFF2-40B4-BE49-F238E27FC236}">
                <a16:creationId xmlns:a16="http://schemas.microsoft.com/office/drawing/2014/main" id="{C0A9B1ED-CCA7-4E48-A7FC-EA4D1101E65C}"/>
              </a:ext>
            </a:extLst>
          </p:cNvPr>
          <p:cNvSpPr/>
          <p:nvPr/>
        </p:nvSpPr>
        <p:spPr>
          <a:xfrm>
            <a:off x="8966175" y="1699199"/>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71" name="Oval 70">
            <a:extLst>
              <a:ext uri="{FF2B5EF4-FFF2-40B4-BE49-F238E27FC236}">
                <a16:creationId xmlns:a16="http://schemas.microsoft.com/office/drawing/2014/main" id="{B39B2DCA-2FD3-427A-84CA-B11A47751B50}"/>
              </a:ext>
            </a:extLst>
          </p:cNvPr>
          <p:cNvSpPr/>
          <p:nvPr/>
        </p:nvSpPr>
        <p:spPr>
          <a:xfrm>
            <a:off x="9056591" y="1986339"/>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72" name="Connector: Elbow 71">
            <a:extLst>
              <a:ext uri="{FF2B5EF4-FFF2-40B4-BE49-F238E27FC236}">
                <a16:creationId xmlns:a16="http://schemas.microsoft.com/office/drawing/2014/main" id="{FCF1819A-0C45-49E7-8E02-D2A4A0902AF8}"/>
              </a:ext>
            </a:extLst>
          </p:cNvPr>
          <p:cNvCxnSpPr>
            <a:cxnSpLocks/>
          </p:cNvCxnSpPr>
          <p:nvPr/>
        </p:nvCxnSpPr>
        <p:spPr>
          <a:xfrm rot="5400000" flipH="1" flipV="1">
            <a:off x="8837077" y="2070097"/>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DD2293B-E380-441C-B7B4-A571032DD81D}"/>
              </a:ext>
            </a:extLst>
          </p:cNvPr>
          <p:cNvCxnSpPr>
            <a:cxnSpLocks/>
          </p:cNvCxnSpPr>
          <p:nvPr/>
        </p:nvCxnSpPr>
        <p:spPr>
          <a:xfrm flipH="1">
            <a:off x="9148649" y="1824235"/>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957B064-307A-46C1-9A85-8146702C882B}"/>
              </a:ext>
            </a:extLst>
          </p:cNvPr>
          <p:cNvSpPr/>
          <p:nvPr/>
        </p:nvSpPr>
        <p:spPr>
          <a:xfrm>
            <a:off x="2702654" y="1699199"/>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75" name="Oval 74">
            <a:extLst>
              <a:ext uri="{FF2B5EF4-FFF2-40B4-BE49-F238E27FC236}">
                <a16:creationId xmlns:a16="http://schemas.microsoft.com/office/drawing/2014/main" id="{AD47BA62-ACCC-43C9-A330-3D82AD53E59E}"/>
              </a:ext>
            </a:extLst>
          </p:cNvPr>
          <p:cNvSpPr/>
          <p:nvPr/>
        </p:nvSpPr>
        <p:spPr>
          <a:xfrm>
            <a:off x="2793070" y="1986339"/>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76" name="Connector: Elbow 75">
            <a:extLst>
              <a:ext uri="{FF2B5EF4-FFF2-40B4-BE49-F238E27FC236}">
                <a16:creationId xmlns:a16="http://schemas.microsoft.com/office/drawing/2014/main" id="{3D9F2C12-57FE-46A8-AA69-6F9CCA709110}"/>
              </a:ext>
            </a:extLst>
          </p:cNvPr>
          <p:cNvCxnSpPr>
            <a:cxnSpLocks/>
          </p:cNvCxnSpPr>
          <p:nvPr/>
        </p:nvCxnSpPr>
        <p:spPr>
          <a:xfrm rot="5400000" flipH="1" flipV="1">
            <a:off x="2573556" y="2070097"/>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D0FF2C2-9D24-4C0E-96BC-25BA54FC12F8}"/>
              </a:ext>
            </a:extLst>
          </p:cNvPr>
          <p:cNvCxnSpPr>
            <a:cxnSpLocks/>
          </p:cNvCxnSpPr>
          <p:nvPr/>
        </p:nvCxnSpPr>
        <p:spPr>
          <a:xfrm flipH="1">
            <a:off x="2885128" y="1824235"/>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4F1F9102-F69C-4E02-87AC-BCB3E4CB9B9A}"/>
              </a:ext>
            </a:extLst>
          </p:cNvPr>
          <p:cNvSpPr/>
          <p:nvPr/>
        </p:nvSpPr>
        <p:spPr>
          <a:xfrm>
            <a:off x="8966175" y="5180173"/>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79" name="Oval 78">
            <a:extLst>
              <a:ext uri="{FF2B5EF4-FFF2-40B4-BE49-F238E27FC236}">
                <a16:creationId xmlns:a16="http://schemas.microsoft.com/office/drawing/2014/main" id="{AFE3FA9E-CFD0-47BA-A381-CBEE007E9637}"/>
              </a:ext>
            </a:extLst>
          </p:cNvPr>
          <p:cNvSpPr/>
          <p:nvPr/>
        </p:nvSpPr>
        <p:spPr>
          <a:xfrm>
            <a:off x="9056591" y="5467313"/>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80" name="Connector: Elbow 79">
            <a:extLst>
              <a:ext uri="{FF2B5EF4-FFF2-40B4-BE49-F238E27FC236}">
                <a16:creationId xmlns:a16="http://schemas.microsoft.com/office/drawing/2014/main" id="{AE83FCA8-9288-414D-8CCA-66E44442DC7D}"/>
              </a:ext>
            </a:extLst>
          </p:cNvPr>
          <p:cNvCxnSpPr>
            <a:cxnSpLocks/>
          </p:cNvCxnSpPr>
          <p:nvPr/>
        </p:nvCxnSpPr>
        <p:spPr>
          <a:xfrm rot="5400000" flipH="1" flipV="1">
            <a:off x="8837077" y="5563771"/>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26F5AC0-A473-4374-9640-4D14B1BF3549}"/>
              </a:ext>
            </a:extLst>
          </p:cNvPr>
          <p:cNvCxnSpPr>
            <a:cxnSpLocks/>
          </p:cNvCxnSpPr>
          <p:nvPr/>
        </p:nvCxnSpPr>
        <p:spPr>
          <a:xfrm flipH="1">
            <a:off x="9148649" y="5305209"/>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CAE2F70A-FD9A-4D3E-9401-0C7920A72ADF}"/>
              </a:ext>
            </a:extLst>
          </p:cNvPr>
          <p:cNvSpPr/>
          <p:nvPr/>
        </p:nvSpPr>
        <p:spPr>
          <a:xfrm>
            <a:off x="2730752" y="5191514"/>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83" name="Oval 82">
            <a:extLst>
              <a:ext uri="{FF2B5EF4-FFF2-40B4-BE49-F238E27FC236}">
                <a16:creationId xmlns:a16="http://schemas.microsoft.com/office/drawing/2014/main" id="{5F7E979A-AC15-4B7A-A82A-99898E81AC1E}"/>
              </a:ext>
            </a:extLst>
          </p:cNvPr>
          <p:cNvSpPr/>
          <p:nvPr/>
        </p:nvSpPr>
        <p:spPr>
          <a:xfrm>
            <a:off x="2821168" y="5478654"/>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84" name="Connector: Elbow 83">
            <a:extLst>
              <a:ext uri="{FF2B5EF4-FFF2-40B4-BE49-F238E27FC236}">
                <a16:creationId xmlns:a16="http://schemas.microsoft.com/office/drawing/2014/main" id="{7F5E2F5A-B5AA-4BB0-89B1-4D5D25D6F383}"/>
              </a:ext>
            </a:extLst>
          </p:cNvPr>
          <p:cNvCxnSpPr>
            <a:cxnSpLocks/>
          </p:cNvCxnSpPr>
          <p:nvPr/>
        </p:nvCxnSpPr>
        <p:spPr>
          <a:xfrm rot="5400000" flipH="1" flipV="1">
            <a:off x="2601654" y="5575112"/>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7B0983E-A814-4575-B2C0-C35563379F52}"/>
              </a:ext>
            </a:extLst>
          </p:cNvPr>
          <p:cNvCxnSpPr>
            <a:cxnSpLocks/>
          </p:cNvCxnSpPr>
          <p:nvPr/>
        </p:nvCxnSpPr>
        <p:spPr>
          <a:xfrm flipH="1">
            <a:off x="2913226" y="5316550"/>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48" name="Graphic 147" descr="Credit card">
            <a:extLst>
              <a:ext uri="{FF2B5EF4-FFF2-40B4-BE49-F238E27FC236}">
                <a16:creationId xmlns:a16="http://schemas.microsoft.com/office/drawing/2014/main" id="{01531933-4D1D-48EA-B2B0-5F7F34D71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7119" y="2022995"/>
            <a:ext cx="615678" cy="615678"/>
          </a:xfrm>
          <a:prstGeom prst="rect">
            <a:avLst/>
          </a:prstGeom>
        </p:spPr>
      </p:pic>
      <p:pic>
        <p:nvPicPr>
          <p:cNvPr id="149" name="Graphic 148" descr="Credit card">
            <a:extLst>
              <a:ext uri="{FF2B5EF4-FFF2-40B4-BE49-F238E27FC236}">
                <a16:creationId xmlns:a16="http://schemas.microsoft.com/office/drawing/2014/main" id="{4F2C8B4B-4EAB-46B8-BEA9-B58A712539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89519" y="2175395"/>
            <a:ext cx="615678" cy="615678"/>
          </a:xfrm>
          <a:prstGeom prst="rect">
            <a:avLst/>
          </a:prstGeom>
        </p:spPr>
      </p:pic>
      <p:pic>
        <p:nvPicPr>
          <p:cNvPr id="155" name="Graphic 154" descr="Credit card">
            <a:extLst>
              <a:ext uri="{FF2B5EF4-FFF2-40B4-BE49-F238E27FC236}">
                <a16:creationId xmlns:a16="http://schemas.microsoft.com/office/drawing/2014/main" id="{6F2A9DF0-C751-405E-A9B6-63C0E702AD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1362" y="2047121"/>
            <a:ext cx="615678" cy="615678"/>
          </a:xfrm>
          <a:prstGeom prst="rect">
            <a:avLst/>
          </a:prstGeom>
        </p:spPr>
      </p:pic>
      <p:pic>
        <p:nvPicPr>
          <p:cNvPr id="156" name="Graphic 155" descr="Credit card">
            <a:extLst>
              <a:ext uri="{FF2B5EF4-FFF2-40B4-BE49-F238E27FC236}">
                <a16:creationId xmlns:a16="http://schemas.microsoft.com/office/drawing/2014/main" id="{80ECCECD-4AEA-4673-916D-64EA277CFC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7498" y="2233793"/>
            <a:ext cx="615678" cy="615678"/>
          </a:xfrm>
          <a:prstGeom prst="rect">
            <a:avLst/>
          </a:prstGeom>
        </p:spPr>
      </p:pic>
      <p:pic>
        <p:nvPicPr>
          <p:cNvPr id="157" name="Graphic 156" descr="Credit card">
            <a:extLst>
              <a:ext uri="{FF2B5EF4-FFF2-40B4-BE49-F238E27FC236}">
                <a16:creationId xmlns:a16="http://schemas.microsoft.com/office/drawing/2014/main" id="{E66602B2-968F-41D9-8E1B-CDB6571919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2545" y="5430879"/>
            <a:ext cx="615678" cy="615678"/>
          </a:xfrm>
          <a:prstGeom prst="rect">
            <a:avLst/>
          </a:prstGeom>
        </p:spPr>
      </p:pic>
      <p:pic>
        <p:nvPicPr>
          <p:cNvPr id="158" name="Graphic 157" descr="Credit card">
            <a:extLst>
              <a:ext uri="{FF2B5EF4-FFF2-40B4-BE49-F238E27FC236}">
                <a16:creationId xmlns:a16="http://schemas.microsoft.com/office/drawing/2014/main" id="{0919DA0E-182C-447F-98F3-07D70CB7AA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56251" y="5676437"/>
            <a:ext cx="615678" cy="615678"/>
          </a:xfrm>
          <a:prstGeom prst="rect">
            <a:avLst/>
          </a:prstGeom>
        </p:spPr>
      </p:pic>
      <p:pic>
        <p:nvPicPr>
          <p:cNvPr id="159" name="Graphic 158" descr="Credit card">
            <a:extLst>
              <a:ext uri="{FF2B5EF4-FFF2-40B4-BE49-F238E27FC236}">
                <a16:creationId xmlns:a16="http://schemas.microsoft.com/office/drawing/2014/main" id="{637F537E-696F-4D26-B98E-B5587484C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7703" y="5467313"/>
            <a:ext cx="615678" cy="615678"/>
          </a:xfrm>
          <a:prstGeom prst="rect">
            <a:avLst/>
          </a:prstGeom>
        </p:spPr>
      </p:pic>
      <p:pic>
        <p:nvPicPr>
          <p:cNvPr id="160" name="Graphic 159" descr="Credit card">
            <a:extLst>
              <a:ext uri="{FF2B5EF4-FFF2-40B4-BE49-F238E27FC236}">
                <a16:creationId xmlns:a16="http://schemas.microsoft.com/office/drawing/2014/main" id="{3121B745-541C-4020-BCB8-2EA5B32D46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1409" y="5712871"/>
            <a:ext cx="615678" cy="615678"/>
          </a:xfrm>
          <a:prstGeom prst="rect">
            <a:avLst/>
          </a:prstGeom>
        </p:spPr>
      </p:pic>
    </p:spTree>
    <p:extLst>
      <p:ext uri="{BB962C8B-B14F-4D97-AF65-F5344CB8AC3E}">
        <p14:creationId xmlns:p14="http://schemas.microsoft.com/office/powerpoint/2010/main" val="189911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6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5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5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5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9592-7560-4865-8AC1-34E4CA90E3A9}"/>
              </a:ext>
            </a:extLst>
          </p:cNvPr>
          <p:cNvSpPr>
            <a:spLocks noGrp="1"/>
          </p:cNvSpPr>
          <p:nvPr>
            <p:ph type="title"/>
          </p:nvPr>
        </p:nvSpPr>
        <p:spPr>
          <a:xfrm>
            <a:off x="838200" y="85370"/>
            <a:ext cx="10515600" cy="1325563"/>
          </a:xfrm>
        </p:spPr>
        <p:txBody>
          <a:bodyPr/>
          <a:lstStyle/>
          <a:p>
            <a:r>
              <a:rPr lang="en-US" dirty="0"/>
              <a:t>Consensus By Vote</a:t>
            </a:r>
          </a:p>
        </p:txBody>
      </p:sp>
      <p:sp>
        <p:nvSpPr>
          <p:cNvPr id="4" name="Rectangle: Rounded Corners 3">
            <a:extLst>
              <a:ext uri="{FF2B5EF4-FFF2-40B4-BE49-F238E27FC236}">
                <a16:creationId xmlns:a16="http://schemas.microsoft.com/office/drawing/2014/main" id="{64CE3356-4583-4A26-ADAA-E864F4C765D0}"/>
              </a:ext>
            </a:extLst>
          </p:cNvPr>
          <p:cNvSpPr/>
          <p:nvPr/>
        </p:nvSpPr>
        <p:spPr>
          <a:xfrm>
            <a:off x="1663700" y="12954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2DB9C5A-DC12-42A3-8B7D-10EB1A2928EC}"/>
              </a:ext>
            </a:extLst>
          </p:cNvPr>
          <p:cNvSpPr txBox="1"/>
          <p:nvPr/>
        </p:nvSpPr>
        <p:spPr>
          <a:xfrm>
            <a:off x="1714608" y="1320800"/>
            <a:ext cx="317716" cy="369332"/>
          </a:xfrm>
          <a:prstGeom prst="rect">
            <a:avLst/>
          </a:prstGeom>
          <a:noFill/>
        </p:spPr>
        <p:txBody>
          <a:bodyPr wrap="none" rtlCol="0">
            <a:spAutoFit/>
          </a:bodyPr>
          <a:lstStyle/>
          <a:p>
            <a:r>
              <a:rPr lang="en-US" dirty="0"/>
              <a:t>A</a:t>
            </a:r>
          </a:p>
        </p:txBody>
      </p:sp>
      <p:sp>
        <p:nvSpPr>
          <p:cNvPr id="6" name="Rectangle: Rounded Corners 5">
            <a:extLst>
              <a:ext uri="{FF2B5EF4-FFF2-40B4-BE49-F238E27FC236}">
                <a16:creationId xmlns:a16="http://schemas.microsoft.com/office/drawing/2014/main" id="{327E63F8-1070-4E5E-BAEB-E643EE24168C}"/>
              </a:ext>
            </a:extLst>
          </p:cNvPr>
          <p:cNvSpPr/>
          <p:nvPr/>
        </p:nvSpPr>
        <p:spPr>
          <a:xfrm>
            <a:off x="1625816" y="12524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7" name="Rectangle: Rounded Corners 6">
            <a:extLst>
              <a:ext uri="{FF2B5EF4-FFF2-40B4-BE49-F238E27FC236}">
                <a16:creationId xmlns:a16="http://schemas.microsoft.com/office/drawing/2014/main" id="{03575418-1DAB-46DD-8AA5-ACE0DADE8EBA}"/>
              </a:ext>
            </a:extLst>
          </p:cNvPr>
          <p:cNvSpPr/>
          <p:nvPr/>
        </p:nvSpPr>
        <p:spPr>
          <a:xfrm>
            <a:off x="7912100" y="12954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392A54-275C-42F9-B430-F96F93F74B0B}"/>
              </a:ext>
            </a:extLst>
          </p:cNvPr>
          <p:cNvSpPr txBox="1"/>
          <p:nvPr/>
        </p:nvSpPr>
        <p:spPr>
          <a:xfrm>
            <a:off x="7963008" y="1320800"/>
            <a:ext cx="317716" cy="369332"/>
          </a:xfrm>
          <a:prstGeom prst="rect">
            <a:avLst/>
          </a:prstGeom>
          <a:noFill/>
        </p:spPr>
        <p:txBody>
          <a:bodyPr wrap="none" rtlCol="0">
            <a:spAutoFit/>
          </a:bodyPr>
          <a:lstStyle/>
          <a:p>
            <a:r>
              <a:rPr lang="en-US" dirty="0"/>
              <a:t>A</a:t>
            </a:r>
          </a:p>
        </p:txBody>
      </p:sp>
      <p:sp>
        <p:nvSpPr>
          <p:cNvPr id="9" name="Rectangle: Rounded Corners 8">
            <a:extLst>
              <a:ext uri="{FF2B5EF4-FFF2-40B4-BE49-F238E27FC236}">
                <a16:creationId xmlns:a16="http://schemas.microsoft.com/office/drawing/2014/main" id="{6783E104-BD22-4EB6-98F3-5980BB8227A0}"/>
              </a:ext>
            </a:extLst>
          </p:cNvPr>
          <p:cNvSpPr/>
          <p:nvPr/>
        </p:nvSpPr>
        <p:spPr>
          <a:xfrm>
            <a:off x="7874216" y="12524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10" name="Rectangle: Rounded Corners 9">
            <a:extLst>
              <a:ext uri="{FF2B5EF4-FFF2-40B4-BE49-F238E27FC236}">
                <a16:creationId xmlns:a16="http://schemas.microsoft.com/office/drawing/2014/main" id="{1E31A24C-E97C-40E4-8581-6D3FA90CBB91}"/>
              </a:ext>
            </a:extLst>
          </p:cNvPr>
          <p:cNvSpPr/>
          <p:nvPr/>
        </p:nvSpPr>
        <p:spPr>
          <a:xfrm>
            <a:off x="1701584" y="48133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32D597-B87E-4D93-BA92-A517764A7FA6}"/>
              </a:ext>
            </a:extLst>
          </p:cNvPr>
          <p:cNvSpPr txBox="1"/>
          <p:nvPr/>
        </p:nvSpPr>
        <p:spPr>
          <a:xfrm>
            <a:off x="1752492" y="4838700"/>
            <a:ext cx="317716" cy="369332"/>
          </a:xfrm>
          <a:prstGeom prst="rect">
            <a:avLst/>
          </a:prstGeom>
          <a:noFill/>
        </p:spPr>
        <p:txBody>
          <a:bodyPr wrap="none" rtlCol="0">
            <a:spAutoFit/>
          </a:bodyPr>
          <a:lstStyle/>
          <a:p>
            <a:r>
              <a:rPr lang="en-US" dirty="0"/>
              <a:t>A</a:t>
            </a:r>
          </a:p>
        </p:txBody>
      </p:sp>
      <p:sp>
        <p:nvSpPr>
          <p:cNvPr id="12" name="Rectangle: Rounded Corners 11">
            <a:extLst>
              <a:ext uri="{FF2B5EF4-FFF2-40B4-BE49-F238E27FC236}">
                <a16:creationId xmlns:a16="http://schemas.microsoft.com/office/drawing/2014/main" id="{27F316AF-D6BC-40C2-A5A4-ACB172EDEE80}"/>
              </a:ext>
            </a:extLst>
          </p:cNvPr>
          <p:cNvSpPr/>
          <p:nvPr/>
        </p:nvSpPr>
        <p:spPr>
          <a:xfrm>
            <a:off x="1663700" y="47703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p>
        </p:txBody>
      </p:sp>
      <p:sp>
        <p:nvSpPr>
          <p:cNvPr id="13" name="Rectangle: Rounded Corners 12">
            <a:extLst>
              <a:ext uri="{FF2B5EF4-FFF2-40B4-BE49-F238E27FC236}">
                <a16:creationId xmlns:a16="http://schemas.microsoft.com/office/drawing/2014/main" id="{A412A0F0-FF70-463B-B6CF-063D0CAC5D4A}"/>
              </a:ext>
            </a:extLst>
          </p:cNvPr>
          <p:cNvSpPr/>
          <p:nvPr/>
        </p:nvSpPr>
        <p:spPr>
          <a:xfrm>
            <a:off x="7949984" y="4813300"/>
            <a:ext cx="2679700" cy="1524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F537BA6-B8B9-440A-8110-0ADE3C619295}"/>
              </a:ext>
            </a:extLst>
          </p:cNvPr>
          <p:cNvSpPr txBox="1"/>
          <p:nvPr/>
        </p:nvSpPr>
        <p:spPr>
          <a:xfrm>
            <a:off x="8000892" y="4838700"/>
            <a:ext cx="317716" cy="369332"/>
          </a:xfrm>
          <a:prstGeom prst="rect">
            <a:avLst/>
          </a:prstGeom>
          <a:noFill/>
        </p:spPr>
        <p:txBody>
          <a:bodyPr wrap="none" rtlCol="0">
            <a:spAutoFit/>
          </a:bodyPr>
          <a:lstStyle/>
          <a:p>
            <a:r>
              <a:rPr lang="en-US" dirty="0"/>
              <a:t>A</a:t>
            </a:r>
          </a:p>
        </p:txBody>
      </p:sp>
      <p:sp>
        <p:nvSpPr>
          <p:cNvPr id="15" name="Rectangle: Rounded Corners 14">
            <a:extLst>
              <a:ext uri="{FF2B5EF4-FFF2-40B4-BE49-F238E27FC236}">
                <a16:creationId xmlns:a16="http://schemas.microsoft.com/office/drawing/2014/main" id="{C610E08E-F2BA-4CE7-A63A-792BF7EA3EC0}"/>
              </a:ext>
            </a:extLst>
          </p:cNvPr>
          <p:cNvSpPr/>
          <p:nvPr/>
        </p:nvSpPr>
        <p:spPr>
          <a:xfrm>
            <a:off x="7912100" y="4770398"/>
            <a:ext cx="4953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16" name="Straight Arrow Connector 15">
            <a:extLst>
              <a:ext uri="{FF2B5EF4-FFF2-40B4-BE49-F238E27FC236}">
                <a16:creationId xmlns:a16="http://schemas.microsoft.com/office/drawing/2014/main" id="{ECDAB479-2C3A-4808-9215-BD7268BA2BBE}"/>
              </a:ext>
            </a:extLst>
          </p:cNvPr>
          <p:cNvCxnSpPr>
            <a:cxnSpLocks/>
          </p:cNvCxnSpPr>
          <p:nvPr/>
        </p:nvCxnSpPr>
        <p:spPr>
          <a:xfrm>
            <a:off x="4330700" y="1765300"/>
            <a:ext cx="3581400" cy="26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1D5F60-833E-427A-AD02-B24CD5D61C41}"/>
              </a:ext>
            </a:extLst>
          </p:cNvPr>
          <p:cNvCxnSpPr>
            <a:cxnSpLocks/>
          </p:cNvCxnSpPr>
          <p:nvPr/>
        </p:nvCxnSpPr>
        <p:spPr>
          <a:xfrm>
            <a:off x="4381608" y="5267564"/>
            <a:ext cx="3581400" cy="26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516BA4-C96F-4DFA-AE06-B08D231A1EE4}"/>
              </a:ext>
            </a:extLst>
          </p:cNvPr>
          <p:cNvCxnSpPr/>
          <p:nvPr/>
        </p:nvCxnSpPr>
        <p:spPr>
          <a:xfrm flipH="1">
            <a:off x="4343400" y="2413000"/>
            <a:ext cx="35687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07F449-56FB-4C4B-AED8-00B5C6028A67}"/>
              </a:ext>
            </a:extLst>
          </p:cNvPr>
          <p:cNvCxnSpPr/>
          <p:nvPr/>
        </p:nvCxnSpPr>
        <p:spPr>
          <a:xfrm flipH="1">
            <a:off x="4381284" y="5930900"/>
            <a:ext cx="35687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1820C81-7321-4F2B-A0B7-3FB4257788E0}"/>
              </a:ext>
            </a:extLst>
          </p:cNvPr>
          <p:cNvCxnSpPr>
            <a:cxnSpLocks/>
          </p:cNvCxnSpPr>
          <p:nvPr/>
        </p:nvCxnSpPr>
        <p:spPr>
          <a:xfrm>
            <a:off x="2578100" y="2819400"/>
            <a:ext cx="0" cy="1993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E0F225-C667-4A43-B006-24F55B9D8465}"/>
              </a:ext>
            </a:extLst>
          </p:cNvPr>
          <p:cNvCxnSpPr>
            <a:cxnSpLocks/>
          </p:cNvCxnSpPr>
          <p:nvPr/>
        </p:nvCxnSpPr>
        <p:spPr>
          <a:xfrm>
            <a:off x="8890000" y="2844800"/>
            <a:ext cx="0" cy="1993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2E39DD-AD82-436B-B13D-7A9B643A5672}"/>
              </a:ext>
            </a:extLst>
          </p:cNvPr>
          <p:cNvCxnSpPr>
            <a:cxnSpLocks/>
          </p:cNvCxnSpPr>
          <p:nvPr/>
        </p:nvCxnSpPr>
        <p:spPr>
          <a:xfrm flipV="1">
            <a:off x="3429000" y="2832100"/>
            <a:ext cx="38100" cy="1981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EEDBC94-1E9D-43CE-BDF3-963B25BFC0BD}"/>
              </a:ext>
            </a:extLst>
          </p:cNvPr>
          <p:cNvCxnSpPr>
            <a:cxnSpLocks/>
          </p:cNvCxnSpPr>
          <p:nvPr/>
        </p:nvCxnSpPr>
        <p:spPr>
          <a:xfrm flipV="1">
            <a:off x="9702692" y="2819400"/>
            <a:ext cx="38100" cy="1981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9D3A6C-3DFA-4213-92C1-C1A82FA07CB7}"/>
              </a:ext>
            </a:extLst>
          </p:cNvPr>
          <p:cNvSpPr/>
          <p:nvPr/>
        </p:nvSpPr>
        <p:spPr>
          <a:xfrm>
            <a:off x="1798098" y="2322287"/>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25" name="Rectangle 24">
            <a:extLst>
              <a:ext uri="{FF2B5EF4-FFF2-40B4-BE49-F238E27FC236}">
                <a16:creationId xmlns:a16="http://schemas.microsoft.com/office/drawing/2014/main" id="{4D35255E-D65B-471E-8E8E-B504F6B462C0}"/>
              </a:ext>
            </a:extLst>
          </p:cNvPr>
          <p:cNvSpPr/>
          <p:nvPr/>
        </p:nvSpPr>
        <p:spPr>
          <a:xfrm>
            <a:off x="2114708" y="1719176"/>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26" name="Oval 25">
            <a:extLst>
              <a:ext uri="{FF2B5EF4-FFF2-40B4-BE49-F238E27FC236}">
                <a16:creationId xmlns:a16="http://schemas.microsoft.com/office/drawing/2014/main" id="{4D154715-D24B-46BA-8757-56DCBD119971}"/>
              </a:ext>
            </a:extLst>
          </p:cNvPr>
          <p:cNvSpPr/>
          <p:nvPr/>
        </p:nvSpPr>
        <p:spPr>
          <a:xfrm>
            <a:off x="2116223" y="2006316"/>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27" name="Oval 26">
            <a:extLst>
              <a:ext uri="{FF2B5EF4-FFF2-40B4-BE49-F238E27FC236}">
                <a16:creationId xmlns:a16="http://schemas.microsoft.com/office/drawing/2014/main" id="{F131BED6-A180-46DA-AD49-D74F4C0A810E}"/>
              </a:ext>
            </a:extLst>
          </p:cNvPr>
          <p:cNvSpPr/>
          <p:nvPr/>
        </p:nvSpPr>
        <p:spPr>
          <a:xfrm>
            <a:off x="2110633" y="2299427"/>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28" name="Connector: Elbow 27">
            <a:extLst>
              <a:ext uri="{FF2B5EF4-FFF2-40B4-BE49-F238E27FC236}">
                <a16:creationId xmlns:a16="http://schemas.microsoft.com/office/drawing/2014/main" id="{D16929CA-86C2-46F9-8BE0-49877E307F59}"/>
              </a:ext>
            </a:extLst>
          </p:cNvPr>
          <p:cNvCxnSpPr>
            <a:cxnSpLocks/>
            <a:stCxn id="24" idx="0"/>
            <a:endCxn id="26" idx="2"/>
          </p:cNvCxnSpPr>
          <p:nvPr/>
        </p:nvCxnSpPr>
        <p:spPr>
          <a:xfrm rot="5400000" flipH="1" flipV="1">
            <a:off x="1884009" y="2090074"/>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FB29385-0F07-4FD4-8F44-AAC671DF6B35}"/>
              </a:ext>
            </a:extLst>
          </p:cNvPr>
          <p:cNvCxnSpPr>
            <a:cxnSpLocks/>
            <a:stCxn id="25" idx="2"/>
            <a:endCxn id="26" idx="0"/>
          </p:cNvCxnSpPr>
          <p:nvPr/>
        </p:nvCxnSpPr>
        <p:spPr>
          <a:xfrm flipH="1">
            <a:off x="2208281" y="1844212"/>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30EB573-DFFB-4BE1-BEFB-1223DCDAD3E6}"/>
              </a:ext>
            </a:extLst>
          </p:cNvPr>
          <p:cNvCxnSpPr>
            <a:stCxn id="26" idx="4"/>
            <a:endCxn id="27" idx="0"/>
          </p:cNvCxnSpPr>
          <p:nvPr/>
        </p:nvCxnSpPr>
        <p:spPr>
          <a:xfrm flipH="1">
            <a:off x="2202691" y="2161538"/>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31E457-4A5D-447A-A487-5CEB563C0E86}"/>
              </a:ext>
            </a:extLst>
          </p:cNvPr>
          <p:cNvCxnSpPr>
            <a:cxnSpLocks/>
            <a:stCxn id="24" idx="3"/>
            <a:endCxn id="27" idx="2"/>
          </p:cNvCxnSpPr>
          <p:nvPr/>
        </p:nvCxnSpPr>
        <p:spPr>
          <a:xfrm flipV="1">
            <a:off x="1982213" y="2377038"/>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4D7224-4EC9-4F4F-8F62-D799883C6214}"/>
              </a:ext>
            </a:extLst>
          </p:cNvPr>
          <p:cNvCxnSpPr>
            <a:cxnSpLocks/>
          </p:cNvCxnSpPr>
          <p:nvPr/>
        </p:nvCxnSpPr>
        <p:spPr>
          <a:xfrm>
            <a:off x="2294748" y="2370633"/>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E207676-FE7D-468A-9066-8E1ED5E11DC2}"/>
              </a:ext>
            </a:extLst>
          </p:cNvPr>
          <p:cNvSpPr/>
          <p:nvPr/>
        </p:nvSpPr>
        <p:spPr>
          <a:xfrm>
            <a:off x="2489147" y="2313846"/>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p>
        </p:txBody>
      </p:sp>
      <p:sp>
        <p:nvSpPr>
          <p:cNvPr id="34" name="Rectangle 33">
            <a:extLst>
              <a:ext uri="{FF2B5EF4-FFF2-40B4-BE49-F238E27FC236}">
                <a16:creationId xmlns:a16="http://schemas.microsoft.com/office/drawing/2014/main" id="{91DEEF9D-5261-4721-9103-BDA394D67426}"/>
              </a:ext>
            </a:extLst>
          </p:cNvPr>
          <p:cNvSpPr/>
          <p:nvPr/>
        </p:nvSpPr>
        <p:spPr>
          <a:xfrm>
            <a:off x="8052906" y="2322287"/>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35" name="Rectangle 34">
            <a:extLst>
              <a:ext uri="{FF2B5EF4-FFF2-40B4-BE49-F238E27FC236}">
                <a16:creationId xmlns:a16="http://schemas.microsoft.com/office/drawing/2014/main" id="{25693D95-D890-4E42-A80B-20B38BDA81C4}"/>
              </a:ext>
            </a:extLst>
          </p:cNvPr>
          <p:cNvSpPr/>
          <p:nvPr/>
        </p:nvSpPr>
        <p:spPr>
          <a:xfrm>
            <a:off x="8369516" y="1719176"/>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36" name="Oval 35">
            <a:extLst>
              <a:ext uri="{FF2B5EF4-FFF2-40B4-BE49-F238E27FC236}">
                <a16:creationId xmlns:a16="http://schemas.microsoft.com/office/drawing/2014/main" id="{173F374C-11B3-4EE7-A91C-AB9E5115DE87}"/>
              </a:ext>
            </a:extLst>
          </p:cNvPr>
          <p:cNvSpPr/>
          <p:nvPr/>
        </p:nvSpPr>
        <p:spPr>
          <a:xfrm>
            <a:off x="8371031" y="2006316"/>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37" name="Oval 36">
            <a:extLst>
              <a:ext uri="{FF2B5EF4-FFF2-40B4-BE49-F238E27FC236}">
                <a16:creationId xmlns:a16="http://schemas.microsoft.com/office/drawing/2014/main" id="{1D86EE74-595F-44EF-9925-B9887F9C865C}"/>
              </a:ext>
            </a:extLst>
          </p:cNvPr>
          <p:cNvSpPr/>
          <p:nvPr/>
        </p:nvSpPr>
        <p:spPr>
          <a:xfrm>
            <a:off x="8365441" y="2299427"/>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38" name="Connector: Elbow 37">
            <a:extLst>
              <a:ext uri="{FF2B5EF4-FFF2-40B4-BE49-F238E27FC236}">
                <a16:creationId xmlns:a16="http://schemas.microsoft.com/office/drawing/2014/main" id="{3F59196B-20F8-4B80-A3E1-55307F863EFC}"/>
              </a:ext>
            </a:extLst>
          </p:cNvPr>
          <p:cNvCxnSpPr>
            <a:cxnSpLocks/>
            <a:stCxn id="34" idx="0"/>
            <a:endCxn id="36" idx="2"/>
          </p:cNvCxnSpPr>
          <p:nvPr/>
        </p:nvCxnSpPr>
        <p:spPr>
          <a:xfrm rot="5400000" flipH="1" flipV="1">
            <a:off x="8138817" y="2090074"/>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2D1C8B8-8BCB-4187-84B4-BE06BBAE315E}"/>
              </a:ext>
            </a:extLst>
          </p:cNvPr>
          <p:cNvCxnSpPr>
            <a:cxnSpLocks/>
            <a:stCxn id="35" idx="2"/>
            <a:endCxn id="36" idx="0"/>
          </p:cNvCxnSpPr>
          <p:nvPr/>
        </p:nvCxnSpPr>
        <p:spPr>
          <a:xfrm flipH="1">
            <a:off x="8463089" y="1844212"/>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4B397DB-F3E0-4DA6-B0E5-A6712F3A7820}"/>
              </a:ext>
            </a:extLst>
          </p:cNvPr>
          <p:cNvCxnSpPr>
            <a:stCxn id="36" idx="4"/>
            <a:endCxn id="37" idx="0"/>
          </p:cNvCxnSpPr>
          <p:nvPr/>
        </p:nvCxnSpPr>
        <p:spPr>
          <a:xfrm flipH="1">
            <a:off x="8457499" y="2161538"/>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8898EBD-A86A-4AD7-921F-959D529E90A8}"/>
              </a:ext>
            </a:extLst>
          </p:cNvPr>
          <p:cNvCxnSpPr>
            <a:cxnSpLocks/>
            <a:stCxn id="34" idx="3"/>
            <a:endCxn id="37" idx="2"/>
          </p:cNvCxnSpPr>
          <p:nvPr/>
        </p:nvCxnSpPr>
        <p:spPr>
          <a:xfrm flipV="1">
            <a:off x="8237021" y="2377038"/>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9A0C59E-E023-456F-BE46-C23E0648F10D}"/>
              </a:ext>
            </a:extLst>
          </p:cNvPr>
          <p:cNvCxnSpPr>
            <a:cxnSpLocks/>
          </p:cNvCxnSpPr>
          <p:nvPr/>
        </p:nvCxnSpPr>
        <p:spPr>
          <a:xfrm>
            <a:off x="8549556" y="2370633"/>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00ED62E-F5D7-48EE-8F57-8366CD4E7CC5}"/>
              </a:ext>
            </a:extLst>
          </p:cNvPr>
          <p:cNvSpPr/>
          <p:nvPr/>
        </p:nvSpPr>
        <p:spPr>
          <a:xfrm>
            <a:off x="8743955" y="2313846"/>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endParaRPr lang="en-US" sz="1000" b="1" dirty="0"/>
          </a:p>
        </p:txBody>
      </p:sp>
      <p:sp>
        <p:nvSpPr>
          <p:cNvPr id="44" name="Rectangle 43">
            <a:extLst>
              <a:ext uri="{FF2B5EF4-FFF2-40B4-BE49-F238E27FC236}">
                <a16:creationId xmlns:a16="http://schemas.microsoft.com/office/drawing/2014/main" id="{6FE582A7-948A-4228-BC26-508DF3C5E996}"/>
              </a:ext>
            </a:extLst>
          </p:cNvPr>
          <p:cNvSpPr/>
          <p:nvPr/>
        </p:nvSpPr>
        <p:spPr>
          <a:xfrm>
            <a:off x="8052906" y="5813682"/>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45" name="Rectangle 44">
            <a:extLst>
              <a:ext uri="{FF2B5EF4-FFF2-40B4-BE49-F238E27FC236}">
                <a16:creationId xmlns:a16="http://schemas.microsoft.com/office/drawing/2014/main" id="{88FFB7FE-5FFC-4CC8-B3C5-FB1F0C9BA654}"/>
              </a:ext>
            </a:extLst>
          </p:cNvPr>
          <p:cNvSpPr/>
          <p:nvPr/>
        </p:nvSpPr>
        <p:spPr>
          <a:xfrm>
            <a:off x="8369516" y="5210571"/>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46" name="Oval 45">
            <a:extLst>
              <a:ext uri="{FF2B5EF4-FFF2-40B4-BE49-F238E27FC236}">
                <a16:creationId xmlns:a16="http://schemas.microsoft.com/office/drawing/2014/main" id="{590AD023-469C-44A7-A996-BF9D108B2F9A}"/>
              </a:ext>
            </a:extLst>
          </p:cNvPr>
          <p:cNvSpPr/>
          <p:nvPr/>
        </p:nvSpPr>
        <p:spPr>
          <a:xfrm>
            <a:off x="8371031" y="5497711"/>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47" name="Oval 46">
            <a:extLst>
              <a:ext uri="{FF2B5EF4-FFF2-40B4-BE49-F238E27FC236}">
                <a16:creationId xmlns:a16="http://schemas.microsoft.com/office/drawing/2014/main" id="{C97D85A0-D933-416B-9F2D-C4B53B406867}"/>
              </a:ext>
            </a:extLst>
          </p:cNvPr>
          <p:cNvSpPr/>
          <p:nvPr/>
        </p:nvSpPr>
        <p:spPr>
          <a:xfrm>
            <a:off x="8365441" y="5790822"/>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48" name="Connector: Elbow 47">
            <a:extLst>
              <a:ext uri="{FF2B5EF4-FFF2-40B4-BE49-F238E27FC236}">
                <a16:creationId xmlns:a16="http://schemas.microsoft.com/office/drawing/2014/main" id="{0F4D844C-B8BE-46EA-82EA-634AB9FC95D5}"/>
              </a:ext>
            </a:extLst>
          </p:cNvPr>
          <p:cNvCxnSpPr>
            <a:cxnSpLocks/>
            <a:stCxn id="44" idx="0"/>
            <a:endCxn id="46" idx="2"/>
          </p:cNvCxnSpPr>
          <p:nvPr/>
        </p:nvCxnSpPr>
        <p:spPr>
          <a:xfrm rot="5400000" flipH="1" flipV="1">
            <a:off x="8138817" y="5581469"/>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18196DA-99C0-477A-81C0-18DDA5EF571A}"/>
              </a:ext>
            </a:extLst>
          </p:cNvPr>
          <p:cNvCxnSpPr>
            <a:cxnSpLocks/>
            <a:stCxn id="45" idx="2"/>
            <a:endCxn id="46" idx="0"/>
          </p:cNvCxnSpPr>
          <p:nvPr/>
        </p:nvCxnSpPr>
        <p:spPr>
          <a:xfrm flipH="1">
            <a:off x="8463089" y="5335607"/>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F847115-1929-4C26-95CD-CDFAC04910B5}"/>
              </a:ext>
            </a:extLst>
          </p:cNvPr>
          <p:cNvCxnSpPr>
            <a:stCxn id="46" idx="4"/>
            <a:endCxn id="47" idx="0"/>
          </p:cNvCxnSpPr>
          <p:nvPr/>
        </p:nvCxnSpPr>
        <p:spPr>
          <a:xfrm flipH="1">
            <a:off x="8457499" y="5652933"/>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E5AFC3-A210-4A8F-84C2-27AE6AC2035C}"/>
              </a:ext>
            </a:extLst>
          </p:cNvPr>
          <p:cNvCxnSpPr>
            <a:cxnSpLocks/>
            <a:stCxn id="44" idx="3"/>
            <a:endCxn id="47" idx="2"/>
          </p:cNvCxnSpPr>
          <p:nvPr/>
        </p:nvCxnSpPr>
        <p:spPr>
          <a:xfrm flipV="1">
            <a:off x="8237021" y="5868433"/>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F4BD7FD-7D57-4DE8-81C4-E4BD38DAE8AC}"/>
              </a:ext>
            </a:extLst>
          </p:cNvPr>
          <p:cNvCxnSpPr>
            <a:cxnSpLocks/>
          </p:cNvCxnSpPr>
          <p:nvPr/>
        </p:nvCxnSpPr>
        <p:spPr>
          <a:xfrm>
            <a:off x="8549556" y="5862028"/>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72A858BE-A19A-448E-BEBE-A421907314F5}"/>
              </a:ext>
            </a:extLst>
          </p:cNvPr>
          <p:cNvSpPr/>
          <p:nvPr/>
        </p:nvSpPr>
        <p:spPr>
          <a:xfrm>
            <a:off x="8743955" y="5805241"/>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endParaRPr lang="en-US" sz="1000" b="1" dirty="0"/>
          </a:p>
        </p:txBody>
      </p:sp>
      <p:sp>
        <p:nvSpPr>
          <p:cNvPr id="54" name="Rectangle 53">
            <a:extLst>
              <a:ext uri="{FF2B5EF4-FFF2-40B4-BE49-F238E27FC236}">
                <a16:creationId xmlns:a16="http://schemas.microsoft.com/office/drawing/2014/main" id="{424774CF-637B-4257-BBD7-8E526842A959}"/>
              </a:ext>
            </a:extLst>
          </p:cNvPr>
          <p:cNvSpPr/>
          <p:nvPr/>
        </p:nvSpPr>
        <p:spPr>
          <a:xfrm>
            <a:off x="1808769" y="5836543"/>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0</a:t>
            </a:r>
            <a:endParaRPr lang="en-US" sz="1000" b="1" dirty="0"/>
          </a:p>
        </p:txBody>
      </p:sp>
      <p:sp>
        <p:nvSpPr>
          <p:cNvPr id="55" name="Rectangle 54">
            <a:extLst>
              <a:ext uri="{FF2B5EF4-FFF2-40B4-BE49-F238E27FC236}">
                <a16:creationId xmlns:a16="http://schemas.microsoft.com/office/drawing/2014/main" id="{41875FAC-7CEB-4EEC-8786-29376004384A}"/>
              </a:ext>
            </a:extLst>
          </p:cNvPr>
          <p:cNvSpPr/>
          <p:nvPr/>
        </p:nvSpPr>
        <p:spPr>
          <a:xfrm>
            <a:off x="2125379" y="5233432"/>
            <a:ext cx="194344" cy="125036"/>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endParaRPr lang="en-US" sz="1000" dirty="0"/>
          </a:p>
        </p:txBody>
      </p:sp>
      <p:sp>
        <p:nvSpPr>
          <p:cNvPr id="56" name="Oval 55">
            <a:extLst>
              <a:ext uri="{FF2B5EF4-FFF2-40B4-BE49-F238E27FC236}">
                <a16:creationId xmlns:a16="http://schemas.microsoft.com/office/drawing/2014/main" id="{2D38D14F-1D07-47F6-8B3E-A0AB367B5F06}"/>
              </a:ext>
            </a:extLst>
          </p:cNvPr>
          <p:cNvSpPr/>
          <p:nvPr/>
        </p:nvSpPr>
        <p:spPr>
          <a:xfrm>
            <a:off x="2126894" y="5520572"/>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sp>
        <p:nvSpPr>
          <p:cNvPr id="57" name="Oval 56">
            <a:extLst>
              <a:ext uri="{FF2B5EF4-FFF2-40B4-BE49-F238E27FC236}">
                <a16:creationId xmlns:a16="http://schemas.microsoft.com/office/drawing/2014/main" id="{5E233D83-CA4F-4D5D-9D5D-E185BFFE6254}"/>
              </a:ext>
            </a:extLst>
          </p:cNvPr>
          <p:cNvSpPr/>
          <p:nvPr/>
        </p:nvSpPr>
        <p:spPr>
          <a:xfrm>
            <a:off x="2121304" y="5813683"/>
            <a:ext cx="184115" cy="155222"/>
          </a:xfrm>
          <a:prstGeom prst="ellips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a:t>
            </a:r>
          </a:p>
        </p:txBody>
      </p:sp>
      <p:cxnSp>
        <p:nvCxnSpPr>
          <p:cNvPr id="58" name="Connector: Elbow 57">
            <a:extLst>
              <a:ext uri="{FF2B5EF4-FFF2-40B4-BE49-F238E27FC236}">
                <a16:creationId xmlns:a16="http://schemas.microsoft.com/office/drawing/2014/main" id="{96DEB621-A5FF-4B66-AE66-676B55C08C8B}"/>
              </a:ext>
            </a:extLst>
          </p:cNvPr>
          <p:cNvCxnSpPr>
            <a:cxnSpLocks/>
            <a:stCxn id="54" idx="0"/>
            <a:endCxn id="56" idx="2"/>
          </p:cNvCxnSpPr>
          <p:nvPr/>
        </p:nvCxnSpPr>
        <p:spPr>
          <a:xfrm rot="5400000" flipH="1" flipV="1">
            <a:off x="1894680" y="5604330"/>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6EA1EED-1C6F-4036-B56C-AF2000B4B64D}"/>
              </a:ext>
            </a:extLst>
          </p:cNvPr>
          <p:cNvCxnSpPr>
            <a:cxnSpLocks/>
            <a:stCxn id="55" idx="2"/>
            <a:endCxn id="56" idx="0"/>
          </p:cNvCxnSpPr>
          <p:nvPr/>
        </p:nvCxnSpPr>
        <p:spPr>
          <a:xfrm flipH="1">
            <a:off x="2218952" y="5358468"/>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424E992-5A36-44AD-B1DE-18E33525E133}"/>
              </a:ext>
            </a:extLst>
          </p:cNvPr>
          <p:cNvCxnSpPr>
            <a:stCxn id="56" idx="4"/>
            <a:endCxn id="57" idx="0"/>
          </p:cNvCxnSpPr>
          <p:nvPr/>
        </p:nvCxnSpPr>
        <p:spPr>
          <a:xfrm flipH="1">
            <a:off x="2213362" y="5675794"/>
            <a:ext cx="5590" cy="1378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531BFCB-E954-4030-AF94-1E08A00A5D77}"/>
              </a:ext>
            </a:extLst>
          </p:cNvPr>
          <p:cNvCxnSpPr>
            <a:cxnSpLocks/>
            <a:stCxn id="54" idx="3"/>
            <a:endCxn id="57" idx="2"/>
          </p:cNvCxnSpPr>
          <p:nvPr/>
        </p:nvCxnSpPr>
        <p:spPr>
          <a:xfrm flipV="1">
            <a:off x="1992884" y="5891294"/>
            <a:ext cx="128420" cy="2036"/>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ADFFC3D-8F0B-4F59-9A5B-8121EDA35A8B}"/>
              </a:ext>
            </a:extLst>
          </p:cNvPr>
          <p:cNvCxnSpPr>
            <a:cxnSpLocks/>
          </p:cNvCxnSpPr>
          <p:nvPr/>
        </p:nvCxnSpPr>
        <p:spPr>
          <a:xfrm>
            <a:off x="2305419" y="5884889"/>
            <a:ext cx="194344" cy="64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D8DDF098-D4A3-418D-A91E-62D62EBA2296}"/>
              </a:ext>
            </a:extLst>
          </p:cNvPr>
          <p:cNvSpPr/>
          <p:nvPr/>
        </p:nvSpPr>
        <p:spPr>
          <a:xfrm>
            <a:off x="2499818" y="5828102"/>
            <a:ext cx="184115" cy="113573"/>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3</a:t>
            </a:r>
            <a:endParaRPr lang="en-US" sz="1000" b="1" dirty="0"/>
          </a:p>
        </p:txBody>
      </p:sp>
      <p:sp>
        <p:nvSpPr>
          <p:cNvPr id="64" name="Rectangle 63">
            <a:extLst>
              <a:ext uri="{FF2B5EF4-FFF2-40B4-BE49-F238E27FC236}">
                <a16:creationId xmlns:a16="http://schemas.microsoft.com/office/drawing/2014/main" id="{C7D7399E-B861-426F-9CA2-6AB121E410AF}"/>
              </a:ext>
            </a:extLst>
          </p:cNvPr>
          <p:cNvSpPr/>
          <p:nvPr/>
        </p:nvSpPr>
        <p:spPr>
          <a:xfrm>
            <a:off x="8966175" y="1699199"/>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65" name="Oval 64">
            <a:extLst>
              <a:ext uri="{FF2B5EF4-FFF2-40B4-BE49-F238E27FC236}">
                <a16:creationId xmlns:a16="http://schemas.microsoft.com/office/drawing/2014/main" id="{9B8B0D17-7D41-4D7F-A4E0-FCA3E71B09A2}"/>
              </a:ext>
            </a:extLst>
          </p:cNvPr>
          <p:cNvSpPr/>
          <p:nvPr/>
        </p:nvSpPr>
        <p:spPr>
          <a:xfrm>
            <a:off x="9056591" y="1986339"/>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66" name="Connector: Elbow 65">
            <a:extLst>
              <a:ext uri="{FF2B5EF4-FFF2-40B4-BE49-F238E27FC236}">
                <a16:creationId xmlns:a16="http://schemas.microsoft.com/office/drawing/2014/main" id="{59633A5E-7670-45F8-B494-38EF954BD4A9}"/>
              </a:ext>
            </a:extLst>
          </p:cNvPr>
          <p:cNvCxnSpPr>
            <a:cxnSpLocks/>
          </p:cNvCxnSpPr>
          <p:nvPr/>
        </p:nvCxnSpPr>
        <p:spPr>
          <a:xfrm rot="5400000" flipH="1" flipV="1">
            <a:off x="8837077" y="2070097"/>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78D6963-7E0E-4DAB-91E9-0330D6C90AD0}"/>
              </a:ext>
            </a:extLst>
          </p:cNvPr>
          <p:cNvCxnSpPr>
            <a:cxnSpLocks/>
          </p:cNvCxnSpPr>
          <p:nvPr/>
        </p:nvCxnSpPr>
        <p:spPr>
          <a:xfrm flipH="1">
            <a:off x="9148649" y="1824235"/>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9037DEF5-FEE2-48F3-8F73-8568805A6EC6}"/>
              </a:ext>
            </a:extLst>
          </p:cNvPr>
          <p:cNvSpPr/>
          <p:nvPr/>
        </p:nvSpPr>
        <p:spPr>
          <a:xfrm>
            <a:off x="2702654" y="1699199"/>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69" name="Oval 68">
            <a:extLst>
              <a:ext uri="{FF2B5EF4-FFF2-40B4-BE49-F238E27FC236}">
                <a16:creationId xmlns:a16="http://schemas.microsoft.com/office/drawing/2014/main" id="{11F8CC6E-32D5-4FF9-BFC4-463C1817DA91}"/>
              </a:ext>
            </a:extLst>
          </p:cNvPr>
          <p:cNvSpPr/>
          <p:nvPr/>
        </p:nvSpPr>
        <p:spPr>
          <a:xfrm>
            <a:off x="2793070" y="1986339"/>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70" name="Connector: Elbow 69">
            <a:extLst>
              <a:ext uri="{FF2B5EF4-FFF2-40B4-BE49-F238E27FC236}">
                <a16:creationId xmlns:a16="http://schemas.microsoft.com/office/drawing/2014/main" id="{FE7B31D1-9583-4614-BBF7-0B37E25A216B}"/>
              </a:ext>
            </a:extLst>
          </p:cNvPr>
          <p:cNvCxnSpPr>
            <a:cxnSpLocks/>
          </p:cNvCxnSpPr>
          <p:nvPr/>
        </p:nvCxnSpPr>
        <p:spPr>
          <a:xfrm rot="5400000" flipH="1" flipV="1">
            <a:off x="2573556" y="2070097"/>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2F6CCCD-0962-4F1A-987A-34E79CBD1108}"/>
              </a:ext>
            </a:extLst>
          </p:cNvPr>
          <p:cNvCxnSpPr>
            <a:cxnSpLocks/>
          </p:cNvCxnSpPr>
          <p:nvPr/>
        </p:nvCxnSpPr>
        <p:spPr>
          <a:xfrm flipH="1">
            <a:off x="2885128" y="1824235"/>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117BFDF1-D59F-42A4-B64E-AB3B6F2C0468}"/>
              </a:ext>
            </a:extLst>
          </p:cNvPr>
          <p:cNvSpPr/>
          <p:nvPr/>
        </p:nvSpPr>
        <p:spPr>
          <a:xfrm>
            <a:off x="8966175" y="5180173"/>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73" name="Oval 72">
            <a:extLst>
              <a:ext uri="{FF2B5EF4-FFF2-40B4-BE49-F238E27FC236}">
                <a16:creationId xmlns:a16="http://schemas.microsoft.com/office/drawing/2014/main" id="{CDC69863-C972-4A33-A882-6ACAF5463AB9}"/>
              </a:ext>
            </a:extLst>
          </p:cNvPr>
          <p:cNvSpPr/>
          <p:nvPr/>
        </p:nvSpPr>
        <p:spPr>
          <a:xfrm>
            <a:off x="9056591" y="5467313"/>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74" name="Connector: Elbow 73">
            <a:extLst>
              <a:ext uri="{FF2B5EF4-FFF2-40B4-BE49-F238E27FC236}">
                <a16:creationId xmlns:a16="http://schemas.microsoft.com/office/drawing/2014/main" id="{D8B685FC-9725-4E51-BA5E-204D7CC85357}"/>
              </a:ext>
            </a:extLst>
          </p:cNvPr>
          <p:cNvCxnSpPr>
            <a:cxnSpLocks/>
          </p:cNvCxnSpPr>
          <p:nvPr/>
        </p:nvCxnSpPr>
        <p:spPr>
          <a:xfrm rot="5400000" flipH="1" flipV="1">
            <a:off x="8837077" y="5563771"/>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1D2567A-1323-4ADD-9A92-3B67C103C629}"/>
              </a:ext>
            </a:extLst>
          </p:cNvPr>
          <p:cNvCxnSpPr>
            <a:cxnSpLocks/>
          </p:cNvCxnSpPr>
          <p:nvPr/>
        </p:nvCxnSpPr>
        <p:spPr>
          <a:xfrm flipH="1">
            <a:off x="9148649" y="5305209"/>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1902B14E-86D8-41CC-AF2A-6D96810EB1EB}"/>
              </a:ext>
            </a:extLst>
          </p:cNvPr>
          <p:cNvSpPr/>
          <p:nvPr/>
        </p:nvSpPr>
        <p:spPr>
          <a:xfrm>
            <a:off x="2730752" y="5191514"/>
            <a:ext cx="342709" cy="13191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-4</a:t>
            </a:r>
          </a:p>
        </p:txBody>
      </p:sp>
      <p:sp>
        <p:nvSpPr>
          <p:cNvPr id="77" name="Oval 76">
            <a:extLst>
              <a:ext uri="{FF2B5EF4-FFF2-40B4-BE49-F238E27FC236}">
                <a16:creationId xmlns:a16="http://schemas.microsoft.com/office/drawing/2014/main" id="{F2DD2DFE-100A-495F-AEE8-8EC7883E42FE}"/>
              </a:ext>
            </a:extLst>
          </p:cNvPr>
          <p:cNvSpPr/>
          <p:nvPr/>
        </p:nvSpPr>
        <p:spPr>
          <a:xfrm>
            <a:off x="2821168" y="5478654"/>
            <a:ext cx="184115" cy="155222"/>
          </a:xfrm>
          <a:prstGeom prst="ellipse">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V</a:t>
            </a:r>
          </a:p>
        </p:txBody>
      </p:sp>
      <p:cxnSp>
        <p:nvCxnSpPr>
          <p:cNvPr id="78" name="Connector: Elbow 77">
            <a:extLst>
              <a:ext uri="{FF2B5EF4-FFF2-40B4-BE49-F238E27FC236}">
                <a16:creationId xmlns:a16="http://schemas.microsoft.com/office/drawing/2014/main" id="{F220D9A0-D1A8-498B-9D1F-8CC0F71E2F8F}"/>
              </a:ext>
            </a:extLst>
          </p:cNvPr>
          <p:cNvCxnSpPr>
            <a:cxnSpLocks/>
          </p:cNvCxnSpPr>
          <p:nvPr/>
        </p:nvCxnSpPr>
        <p:spPr>
          <a:xfrm rot="5400000" flipH="1" flipV="1">
            <a:off x="2601654" y="5575112"/>
            <a:ext cx="238360" cy="226067"/>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9D17452-5991-49E3-97FA-C2AC495A72C2}"/>
              </a:ext>
            </a:extLst>
          </p:cNvPr>
          <p:cNvCxnSpPr>
            <a:cxnSpLocks/>
          </p:cNvCxnSpPr>
          <p:nvPr/>
        </p:nvCxnSpPr>
        <p:spPr>
          <a:xfrm flipH="1">
            <a:off x="2913226" y="5316550"/>
            <a:ext cx="3599" cy="1621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780C1183-ECFE-4FB5-94F4-6673CA32652D}"/>
              </a:ext>
            </a:extLst>
          </p:cNvPr>
          <p:cNvSpPr/>
          <p:nvPr/>
        </p:nvSpPr>
        <p:spPr>
          <a:xfrm>
            <a:off x="1334224" y="4613555"/>
            <a:ext cx="3316164" cy="1885420"/>
          </a:xfrm>
          <a:prstGeom prst="roundRect">
            <a:avLst/>
          </a:prstGeom>
          <a:noFill/>
          <a:ln w="19050">
            <a:solidFill>
              <a:srgbClr val="FFC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Scroll: Vertical 89">
            <a:extLst>
              <a:ext uri="{FF2B5EF4-FFF2-40B4-BE49-F238E27FC236}">
                <a16:creationId xmlns:a16="http://schemas.microsoft.com/office/drawing/2014/main" id="{4E475E62-14AB-461C-B738-D838BD011B58}"/>
              </a:ext>
            </a:extLst>
          </p:cNvPr>
          <p:cNvSpPr/>
          <p:nvPr/>
        </p:nvSpPr>
        <p:spPr>
          <a:xfrm>
            <a:off x="3429000" y="5633876"/>
            <a:ext cx="579360" cy="486369"/>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croll: Vertical 90">
            <a:extLst>
              <a:ext uri="{FF2B5EF4-FFF2-40B4-BE49-F238E27FC236}">
                <a16:creationId xmlns:a16="http://schemas.microsoft.com/office/drawing/2014/main" id="{8A01B5A4-90F4-4D61-B703-1F64D0A1203C}"/>
              </a:ext>
            </a:extLst>
          </p:cNvPr>
          <p:cNvSpPr/>
          <p:nvPr/>
        </p:nvSpPr>
        <p:spPr>
          <a:xfrm>
            <a:off x="5666579" y="4992285"/>
            <a:ext cx="579360" cy="486369"/>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croll: Vertical 91">
            <a:extLst>
              <a:ext uri="{FF2B5EF4-FFF2-40B4-BE49-F238E27FC236}">
                <a16:creationId xmlns:a16="http://schemas.microsoft.com/office/drawing/2014/main" id="{05F7DDF7-9F6B-4775-A090-D6008F840C34}"/>
              </a:ext>
            </a:extLst>
          </p:cNvPr>
          <p:cNvSpPr/>
          <p:nvPr/>
        </p:nvSpPr>
        <p:spPr>
          <a:xfrm>
            <a:off x="3158370" y="3566815"/>
            <a:ext cx="579360" cy="486369"/>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Scroll: Vertical 92">
            <a:extLst>
              <a:ext uri="{FF2B5EF4-FFF2-40B4-BE49-F238E27FC236}">
                <a16:creationId xmlns:a16="http://schemas.microsoft.com/office/drawing/2014/main" id="{03026B45-63EC-452E-BA6C-8519EBEB5B88}"/>
              </a:ext>
            </a:extLst>
          </p:cNvPr>
          <p:cNvSpPr/>
          <p:nvPr/>
        </p:nvSpPr>
        <p:spPr>
          <a:xfrm>
            <a:off x="5864475" y="1532911"/>
            <a:ext cx="579360" cy="486369"/>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Scroll: Vertical 93">
            <a:extLst>
              <a:ext uri="{FF2B5EF4-FFF2-40B4-BE49-F238E27FC236}">
                <a16:creationId xmlns:a16="http://schemas.microsoft.com/office/drawing/2014/main" id="{A626FEF6-5A62-4398-98E1-D5C106FC9290}"/>
              </a:ext>
            </a:extLst>
          </p:cNvPr>
          <p:cNvSpPr/>
          <p:nvPr/>
        </p:nvSpPr>
        <p:spPr>
          <a:xfrm>
            <a:off x="9451112" y="3579515"/>
            <a:ext cx="579360" cy="486369"/>
          </a:xfrm>
          <a:prstGeom prst="vertic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48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0" grpId="0" animBg="1"/>
      <p:bldP spid="91" grpId="0" animBg="1"/>
      <p:bldP spid="92" grpId="0" animBg="1"/>
      <p:bldP spid="93" grpId="0" animBg="1"/>
      <p:bldP spid="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1419-95A6-48D8-8383-EF58AF47956D}"/>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Blocks</a:t>
            </a:r>
          </a:p>
        </p:txBody>
      </p:sp>
      <p:sp>
        <p:nvSpPr>
          <p:cNvPr id="4" name="Rectangle 3">
            <a:extLst>
              <a:ext uri="{FF2B5EF4-FFF2-40B4-BE49-F238E27FC236}">
                <a16:creationId xmlns:a16="http://schemas.microsoft.com/office/drawing/2014/main" id="{E6E8FAEE-CE14-4110-9F39-38CFBE5AE5EA}"/>
              </a:ext>
            </a:extLst>
          </p:cNvPr>
          <p:cNvSpPr/>
          <p:nvPr/>
        </p:nvSpPr>
        <p:spPr>
          <a:xfrm>
            <a:off x="8124230" y="711533"/>
            <a:ext cx="1849466" cy="136256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          </a:t>
            </a:r>
            <a:r>
              <a:rPr lang="en-US" dirty="0">
                <a:solidFill>
                  <a:schemeClr val="tx1"/>
                </a:solidFill>
              </a:rPr>
              <a:t>BLOCK A</a:t>
            </a:r>
          </a:p>
        </p:txBody>
      </p:sp>
      <p:sp>
        <p:nvSpPr>
          <p:cNvPr id="5" name="Rectangle 4">
            <a:extLst>
              <a:ext uri="{FF2B5EF4-FFF2-40B4-BE49-F238E27FC236}">
                <a16:creationId xmlns:a16="http://schemas.microsoft.com/office/drawing/2014/main" id="{4E860C9C-509E-407F-9DA8-79EF9C9B5BCF}"/>
              </a:ext>
            </a:extLst>
          </p:cNvPr>
          <p:cNvSpPr/>
          <p:nvPr/>
        </p:nvSpPr>
        <p:spPr>
          <a:xfrm>
            <a:off x="8276567" y="833073"/>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M3</a:t>
            </a:r>
          </a:p>
        </p:txBody>
      </p:sp>
      <p:sp>
        <p:nvSpPr>
          <p:cNvPr id="6" name="Rectangle 5">
            <a:extLst>
              <a:ext uri="{FF2B5EF4-FFF2-40B4-BE49-F238E27FC236}">
                <a16:creationId xmlns:a16="http://schemas.microsoft.com/office/drawing/2014/main" id="{484167D3-1D55-451F-A0F6-9DA62D97E2A6}"/>
              </a:ext>
            </a:extLst>
          </p:cNvPr>
          <p:cNvSpPr/>
          <p:nvPr/>
        </p:nvSpPr>
        <p:spPr>
          <a:xfrm>
            <a:off x="8294889" y="1258339"/>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M2</a:t>
            </a:r>
          </a:p>
        </p:txBody>
      </p:sp>
      <p:sp>
        <p:nvSpPr>
          <p:cNvPr id="7" name="Rectangle 6">
            <a:extLst>
              <a:ext uri="{FF2B5EF4-FFF2-40B4-BE49-F238E27FC236}">
                <a16:creationId xmlns:a16="http://schemas.microsoft.com/office/drawing/2014/main" id="{A4BDD999-20BC-4410-8DBD-DC878B3B7CFC}"/>
              </a:ext>
            </a:extLst>
          </p:cNvPr>
          <p:cNvSpPr/>
          <p:nvPr/>
        </p:nvSpPr>
        <p:spPr>
          <a:xfrm>
            <a:off x="9140671" y="833073"/>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M1</a:t>
            </a:r>
          </a:p>
        </p:txBody>
      </p:sp>
      <p:sp>
        <p:nvSpPr>
          <p:cNvPr id="8" name="Rectangle 7">
            <a:extLst>
              <a:ext uri="{FF2B5EF4-FFF2-40B4-BE49-F238E27FC236}">
                <a16:creationId xmlns:a16="http://schemas.microsoft.com/office/drawing/2014/main" id="{1AE840BD-9A8D-4D8F-80A7-429D9C078EC4}"/>
              </a:ext>
            </a:extLst>
          </p:cNvPr>
          <p:cNvSpPr/>
          <p:nvPr/>
        </p:nvSpPr>
        <p:spPr>
          <a:xfrm>
            <a:off x="9048963" y="1688278"/>
            <a:ext cx="1849466" cy="136256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          </a:t>
            </a:r>
            <a:r>
              <a:rPr lang="en-US" dirty="0">
                <a:solidFill>
                  <a:schemeClr val="tx1"/>
                </a:solidFill>
              </a:rPr>
              <a:t>BLOCK C</a:t>
            </a:r>
          </a:p>
        </p:txBody>
      </p:sp>
      <p:sp>
        <p:nvSpPr>
          <p:cNvPr id="9" name="Rectangle 8">
            <a:extLst>
              <a:ext uri="{FF2B5EF4-FFF2-40B4-BE49-F238E27FC236}">
                <a16:creationId xmlns:a16="http://schemas.microsoft.com/office/drawing/2014/main" id="{9EB59696-8DD6-47BD-A725-6A908876DA63}"/>
              </a:ext>
            </a:extLst>
          </p:cNvPr>
          <p:cNvSpPr/>
          <p:nvPr/>
        </p:nvSpPr>
        <p:spPr>
          <a:xfrm>
            <a:off x="9201300" y="1809818"/>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M3</a:t>
            </a:r>
          </a:p>
        </p:txBody>
      </p:sp>
      <p:sp>
        <p:nvSpPr>
          <p:cNvPr id="10" name="Rectangle 9">
            <a:extLst>
              <a:ext uri="{FF2B5EF4-FFF2-40B4-BE49-F238E27FC236}">
                <a16:creationId xmlns:a16="http://schemas.microsoft.com/office/drawing/2014/main" id="{5D6A22E6-11D8-42BD-A55C-6E08C2AEC455}"/>
              </a:ext>
            </a:extLst>
          </p:cNvPr>
          <p:cNvSpPr/>
          <p:nvPr/>
        </p:nvSpPr>
        <p:spPr>
          <a:xfrm>
            <a:off x="9219622" y="2235084"/>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M2</a:t>
            </a:r>
          </a:p>
        </p:txBody>
      </p:sp>
      <p:sp>
        <p:nvSpPr>
          <p:cNvPr id="11" name="Rectangle 10">
            <a:extLst>
              <a:ext uri="{FF2B5EF4-FFF2-40B4-BE49-F238E27FC236}">
                <a16:creationId xmlns:a16="http://schemas.microsoft.com/office/drawing/2014/main" id="{05C91702-9DF1-4E38-8769-74D0C94B2E1E}"/>
              </a:ext>
            </a:extLst>
          </p:cNvPr>
          <p:cNvSpPr/>
          <p:nvPr/>
        </p:nvSpPr>
        <p:spPr>
          <a:xfrm>
            <a:off x="10065404" y="1809818"/>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M1</a:t>
            </a:r>
          </a:p>
        </p:txBody>
      </p:sp>
      <p:sp>
        <p:nvSpPr>
          <p:cNvPr id="12" name="Rectangle 11">
            <a:extLst>
              <a:ext uri="{FF2B5EF4-FFF2-40B4-BE49-F238E27FC236}">
                <a16:creationId xmlns:a16="http://schemas.microsoft.com/office/drawing/2014/main" id="{C0C7EBF8-2C0D-44EF-9801-799C819ACDD6}"/>
              </a:ext>
            </a:extLst>
          </p:cNvPr>
          <p:cNvSpPr/>
          <p:nvPr/>
        </p:nvSpPr>
        <p:spPr>
          <a:xfrm>
            <a:off x="7260126" y="2011248"/>
            <a:ext cx="1849466" cy="136256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          </a:t>
            </a:r>
            <a:r>
              <a:rPr lang="en-US" dirty="0">
                <a:solidFill>
                  <a:schemeClr val="tx1"/>
                </a:solidFill>
              </a:rPr>
              <a:t>BLOCK B</a:t>
            </a:r>
          </a:p>
        </p:txBody>
      </p:sp>
      <p:sp>
        <p:nvSpPr>
          <p:cNvPr id="13" name="Rectangle 12">
            <a:extLst>
              <a:ext uri="{FF2B5EF4-FFF2-40B4-BE49-F238E27FC236}">
                <a16:creationId xmlns:a16="http://schemas.microsoft.com/office/drawing/2014/main" id="{EE5D411F-6EEE-49BF-ADED-FB814B929587}"/>
              </a:ext>
            </a:extLst>
          </p:cNvPr>
          <p:cNvSpPr/>
          <p:nvPr/>
        </p:nvSpPr>
        <p:spPr>
          <a:xfrm>
            <a:off x="7412463" y="2132788"/>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M3</a:t>
            </a:r>
          </a:p>
        </p:txBody>
      </p:sp>
      <p:sp>
        <p:nvSpPr>
          <p:cNvPr id="14" name="Rectangle 13">
            <a:extLst>
              <a:ext uri="{FF2B5EF4-FFF2-40B4-BE49-F238E27FC236}">
                <a16:creationId xmlns:a16="http://schemas.microsoft.com/office/drawing/2014/main" id="{52F8B687-5ABB-4360-9E86-64077FE42F75}"/>
              </a:ext>
            </a:extLst>
          </p:cNvPr>
          <p:cNvSpPr/>
          <p:nvPr/>
        </p:nvSpPr>
        <p:spPr>
          <a:xfrm>
            <a:off x="7430785" y="2558054"/>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M2</a:t>
            </a:r>
          </a:p>
        </p:txBody>
      </p:sp>
      <p:sp>
        <p:nvSpPr>
          <p:cNvPr id="15" name="Rectangle 14">
            <a:extLst>
              <a:ext uri="{FF2B5EF4-FFF2-40B4-BE49-F238E27FC236}">
                <a16:creationId xmlns:a16="http://schemas.microsoft.com/office/drawing/2014/main" id="{5253F375-A9CA-4CA4-8F25-4A879035AD93}"/>
              </a:ext>
            </a:extLst>
          </p:cNvPr>
          <p:cNvSpPr/>
          <p:nvPr/>
        </p:nvSpPr>
        <p:spPr>
          <a:xfrm>
            <a:off x="8276567" y="2132788"/>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M1</a:t>
            </a:r>
          </a:p>
        </p:txBody>
      </p:sp>
      <p:sp>
        <p:nvSpPr>
          <p:cNvPr id="16" name="Rectangle 15">
            <a:extLst>
              <a:ext uri="{FF2B5EF4-FFF2-40B4-BE49-F238E27FC236}">
                <a16:creationId xmlns:a16="http://schemas.microsoft.com/office/drawing/2014/main" id="{9A72FF76-178B-426A-A3A0-F79A44C6CA1D}"/>
              </a:ext>
            </a:extLst>
          </p:cNvPr>
          <p:cNvSpPr/>
          <p:nvPr/>
        </p:nvSpPr>
        <p:spPr>
          <a:xfrm>
            <a:off x="8559491" y="2885697"/>
            <a:ext cx="1849466" cy="136256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          </a:t>
            </a:r>
            <a:r>
              <a:rPr lang="en-US" dirty="0">
                <a:solidFill>
                  <a:schemeClr val="tx1"/>
                </a:solidFill>
              </a:rPr>
              <a:t>BLOCK B</a:t>
            </a:r>
          </a:p>
        </p:txBody>
      </p:sp>
      <p:sp>
        <p:nvSpPr>
          <p:cNvPr id="17" name="Rectangle 16">
            <a:extLst>
              <a:ext uri="{FF2B5EF4-FFF2-40B4-BE49-F238E27FC236}">
                <a16:creationId xmlns:a16="http://schemas.microsoft.com/office/drawing/2014/main" id="{25201BBA-384C-49D0-9556-9F88B5E384DC}"/>
              </a:ext>
            </a:extLst>
          </p:cNvPr>
          <p:cNvSpPr/>
          <p:nvPr/>
        </p:nvSpPr>
        <p:spPr>
          <a:xfrm>
            <a:off x="8711828" y="3007237"/>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M3</a:t>
            </a:r>
          </a:p>
        </p:txBody>
      </p:sp>
      <p:sp>
        <p:nvSpPr>
          <p:cNvPr id="18" name="Rectangle 17">
            <a:extLst>
              <a:ext uri="{FF2B5EF4-FFF2-40B4-BE49-F238E27FC236}">
                <a16:creationId xmlns:a16="http://schemas.microsoft.com/office/drawing/2014/main" id="{214D5FCB-412E-49FE-A975-4F2EDCA13E60}"/>
              </a:ext>
            </a:extLst>
          </p:cNvPr>
          <p:cNvSpPr/>
          <p:nvPr/>
        </p:nvSpPr>
        <p:spPr>
          <a:xfrm>
            <a:off x="8730150" y="3432503"/>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M2</a:t>
            </a:r>
          </a:p>
        </p:txBody>
      </p:sp>
      <p:sp>
        <p:nvSpPr>
          <p:cNvPr id="19" name="Rectangle 18">
            <a:extLst>
              <a:ext uri="{FF2B5EF4-FFF2-40B4-BE49-F238E27FC236}">
                <a16:creationId xmlns:a16="http://schemas.microsoft.com/office/drawing/2014/main" id="{2A5BC408-0667-44BE-A753-5569DD09014A}"/>
              </a:ext>
            </a:extLst>
          </p:cNvPr>
          <p:cNvSpPr/>
          <p:nvPr/>
        </p:nvSpPr>
        <p:spPr>
          <a:xfrm>
            <a:off x="9575932" y="3007237"/>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M1</a:t>
            </a:r>
          </a:p>
        </p:txBody>
      </p:sp>
    </p:spTree>
    <p:extLst>
      <p:ext uri="{BB962C8B-B14F-4D97-AF65-F5344CB8AC3E}">
        <p14:creationId xmlns:p14="http://schemas.microsoft.com/office/powerpoint/2010/main" val="125349878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86F9DB1-755F-4B4C-87E3-30983A2BED48}"/>
              </a:ext>
            </a:extLst>
          </p:cNvPr>
          <p:cNvSpPr/>
          <p:nvPr/>
        </p:nvSpPr>
        <p:spPr>
          <a:xfrm>
            <a:off x="5060375" y="1794598"/>
            <a:ext cx="1845882" cy="132556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BLOCK B</a:t>
            </a:r>
          </a:p>
        </p:txBody>
      </p:sp>
      <p:sp>
        <p:nvSpPr>
          <p:cNvPr id="2" name="Title 1">
            <a:extLst>
              <a:ext uri="{FF2B5EF4-FFF2-40B4-BE49-F238E27FC236}">
                <a16:creationId xmlns:a16="http://schemas.microsoft.com/office/drawing/2014/main" id="{A640816A-2BA1-4461-9DCE-AD7BED77CF90}"/>
              </a:ext>
            </a:extLst>
          </p:cNvPr>
          <p:cNvSpPr>
            <a:spLocks noGrp="1"/>
          </p:cNvSpPr>
          <p:nvPr>
            <p:ph type="title"/>
          </p:nvPr>
        </p:nvSpPr>
        <p:spPr/>
        <p:txBody>
          <a:bodyPr/>
          <a:lstStyle/>
          <a:p>
            <a:r>
              <a:rPr lang="en-US" dirty="0"/>
              <a:t>Blocks	</a:t>
            </a:r>
          </a:p>
        </p:txBody>
      </p:sp>
      <p:sp>
        <p:nvSpPr>
          <p:cNvPr id="4" name="Rectangle 3">
            <a:extLst>
              <a:ext uri="{FF2B5EF4-FFF2-40B4-BE49-F238E27FC236}">
                <a16:creationId xmlns:a16="http://schemas.microsoft.com/office/drawing/2014/main" id="{B0A9B9B8-5481-48C4-9A97-8D8F7E457FF7}"/>
              </a:ext>
            </a:extLst>
          </p:cNvPr>
          <p:cNvSpPr/>
          <p:nvPr/>
        </p:nvSpPr>
        <p:spPr>
          <a:xfrm>
            <a:off x="1557232" y="4845726"/>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S0</a:t>
            </a:r>
            <a:r>
              <a:rPr lang="en-US" dirty="0"/>
              <a:t>s</a:t>
            </a:r>
          </a:p>
        </p:txBody>
      </p:sp>
      <p:sp>
        <p:nvSpPr>
          <p:cNvPr id="5" name="Rectangle 4">
            <a:extLst>
              <a:ext uri="{FF2B5EF4-FFF2-40B4-BE49-F238E27FC236}">
                <a16:creationId xmlns:a16="http://schemas.microsoft.com/office/drawing/2014/main" id="{3E0FA4BE-F657-48B7-B146-A24F7316F577}"/>
              </a:ext>
            </a:extLst>
          </p:cNvPr>
          <p:cNvSpPr/>
          <p:nvPr/>
        </p:nvSpPr>
        <p:spPr>
          <a:xfrm>
            <a:off x="2481966" y="1792187"/>
            <a:ext cx="1849466" cy="136256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          </a:t>
            </a:r>
            <a:r>
              <a:rPr lang="en-US" dirty="0">
                <a:solidFill>
                  <a:schemeClr val="tx1"/>
                </a:solidFill>
              </a:rPr>
              <a:t>BLOCK A</a:t>
            </a:r>
          </a:p>
        </p:txBody>
      </p:sp>
      <p:sp>
        <p:nvSpPr>
          <p:cNvPr id="6" name="Oval 5">
            <a:extLst>
              <a:ext uri="{FF2B5EF4-FFF2-40B4-BE49-F238E27FC236}">
                <a16:creationId xmlns:a16="http://schemas.microsoft.com/office/drawing/2014/main" id="{B1085460-C916-41F0-9591-8AA972ABDCE4}"/>
              </a:ext>
            </a:extLst>
          </p:cNvPr>
          <p:cNvSpPr/>
          <p:nvPr/>
        </p:nvSpPr>
        <p:spPr>
          <a:xfrm>
            <a:off x="3225555" y="3903542"/>
            <a:ext cx="362288" cy="489749"/>
          </a:xfrm>
          <a:prstGeom prst="ellipse">
            <a:avLst/>
          </a:prstGeom>
          <a:solidFill>
            <a:srgbClr val="92D05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7" name="Oval 6">
            <a:extLst>
              <a:ext uri="{FF2B5EF4-FFF2-40B4-BE49-F238E27FC236}">
                <a16:creationId xmlns:a16="http://schemas.microsoft.com/office/drawing/2014/main" id="{61DEF2D2-A447-4AEE-9E2E-8833BE165343}"/>
              </a:ext>
            </a:extLst>
          </p:cNvPr>
          <p:cNvSpPr/>
          <p:nvPr/>
        </p:nvSpPr>
        <p:spPr>
          <a:xfrm>
            <a:off x="3225555" y="4985947"/>
            <a:ext cx="362288" cy="489749"/>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8" name="Connector: Elbow 7">
            <a:extLst>
              <a:ext uri="{FF2B5EF4-FFF2-40B4-BE49-F238E27FC236}">
                <a16:creationId xmlns:a16="http://schemas.microsoft.com/office/drawing/2014/main" id="{EDCA22BA-D6EF-479B-8E36-B6F976B2B96A}"/>
              </a:ext>
            </a:extLst>
          </p:cNvPr>
          <p:cNvCxnSpPr>
            <a:cxnSpLocks/>
            <a:stCxn id="4" idx="0"/>
            <a:endCxn id="6" idx="2"/>
          </p:cNvCxnSpPr>
          <p:nvPr/>
        </p:nvCxnSpPr>
        <p:spPr>
          <a:xfrm rot="5400000" flipH="1" flipV="1">
            <a:off x="2312007" y="3932179"/>
            <a:ext cx="697309" cy="112978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9C59A2E-9F86-4609-81D7-F50BB5848AE3}"/>
              </a:ext>
            </a:extLst>
          </p:cNvPr>
          <p:cNvCxnSpPr>
            <a:cxnSpLocks/>
            <a:stCxn id="5" idx="2"/>
            <a:endCxn id="6" idx="0"/>
          </p:cNvCxnSpPr>
          <p:nvPr/>
        </p:nvCxnSpPr>
        <p:spPr>
          <a:xfrm>
            <a:off x="3406699" y="3154750"/>
            <a:ext cx="0" cy="7487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561C9D-3C37-4624-9023-055ECF0F7929}"/>
              </a:ext>
            </a:extLst>
          </p:cNvPr>
          <p:cNvCxnSpPr>
            <a:stCxn id="6" idx="4"/>
            <a:endCxn id="7" idx="0"/>
          </p:cNvCxnSpPr>
          <p:nvPr/>
        </p:nvCxnSpPr>
        <p:spPr>
          <a:xfrm>
            <a:off x="3406699" y="4393291"/>
            <a:ext cx="0" cy="5926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19231E-67CA-4514-BBB2-409A2D4F5A5D}"/>
              </a:ext>
            </a:extLst>
          </p:cNvPr>
          <p:cNvCxnSpPr>
            <a:stCxn id="4" idx="3"/>
            <a:endCxn id="7" idx="2"/>
          </p:cNvCxnSpPr>
          <p:nvPr/>
        </p:nvCxnSpPr>
        <p:spPr>
          <a:xfrm>
            <a:off x="2634303" y="5224505"/>
            <a:ext cx="591252" cy="63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5995F8-5FBC-4D3B-B595-9436A43FB2EB}"/>
              </a:ext>
            </a:extLst>
          </p:cNvPr>
          <p:cNvCxnSpPr>
            <a:cxnSpLocks/>
            <a:stCxn id="7" idx="6"/>
            <a:endCxn id="13" idx="1"/>
          </p:cNvCxnSpPr>
          <p:nvPr/>
        </p:nvCxnSpPr>
        <p:spPr>
          <a:xfrm>
            <a:off x="3587843" y="5230822"/>
            <a:ext cx="637046" cy="191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8FD1BB0-8E73-4607-BEAA-64D3251F5726}"/>
              </a:ext>
            </a:extLst>
          </p:cNvPr>
          <p:cNvSpPr/>
          <p:nvPr/>
        </p:nvSpPr>
        <p:spPr>
          <a:xfrm>
            <a:off x="4224889" y="4871200"/>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endParaRPr lang="en-US" dirty="0"/>
          </a:p>
        </p:txBody>
      </p:sp>
      <p:sp>
        <p:nvSpPr>
          <p:cNvPr id="15" name="Oval 14">
            <a:extLst>
              <a:ext uri="{FF2B5EF4-FFF2-40B4-BE49-F238E27FC236}">
                <a16:creationId xmlns:a16="http://schemas.microsoft.com/office/drawing/2014/main" id="{36F1FD9B-89BE-4E62-B51D-475A14924C6E}"/>
              </a:ext>
            </a:extLst>
          </p:cNvPr>
          <p:cNvSpPr/>
          <p:nvPr/>
        </p:nvSpPr>
        <p:spPr>
          <a:xfrm>
            <a:off x="5794648" y="3919670"/>
            <a:ext cx="362288" cy="489749"/>
          </a:xfrm>
          <a:prstGeom prst="ellipse">
            <a:avLst/>
          </a:prstGeom>
          <a:solidFill>
            <a:srgbClr val="92D05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16" name="Oval 15">
            <a:extLst>
              <a:ext uri="{FF2B5EF4-FFF2-40B4-BE49-F238E27FC236}">
                <a16:creationId xmlns:a16="http://schemas.microsoft.com/office/drawing/2014/main" id="{EF9B2648-4688-4E3D-B3E4-D8AC9D5BA26A}"/>
              </a:ext>
            </a:extLst>
          </p:cNvPr>
          <p:cNvSpPr/>
          <p:nvPr/>
        </p:nvSpPr>
        <p:spPr>
          <a:xfrm>
            <a:off x="5782381" y="5008456"/>
            <a:ext cx="362288" cy="489749"/>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17" name="Connector: Elbow 16">
            <a:extLst>
              <a:ext uri="{FF2B5EF4-FFF2-40B4-BE49-F238E27FC236}">
                <a16:creationId xmlns:a16="http://schemas.microsoft.com/office/drawing/2014/main" id="{1E0E4AC6-AA7F-4B1B-A537-AEB21A6E1FD2}"/>
              </a:ext>
            </a:extLst>
          </p:cNvPr>
          <p:cNvCxnSpPr>
            <a:cxnSpLocks/>
            <a:stCxn id="13" idx="0"/>
            <a:endCxn id="15" idx="2"/>
          </p:cNvCxnSpPr>
          <p:nvPr/>
        </p:nvCxnSpPr>
        <p:spPr>
          <a:xfrm rot="5400000" flipH="1" flipV="1">
            <a:off x="4925709" y="4002262"/>
            <a:ext cx="706655" cy="10312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F2DA73-009D-4F4C-84DD-6F6C8F59AEEB}"/>
              </a:ext>
            </a:extLst>
          </p:cNvPr>
          <p:cNvCxnSpPr>
            <a:cxnSpLocks/>
            <a:stCxn id="14" idx="2"/>
            <a:endCxn id="15" idx="0"/>
          </p:cNvCxnSpPr>
          <p:nvPr/>
        </p:nvCxnSpPr>
        <p:spPr>
          <a:xfrm flipH="1">
            <a:off x="5975792" y="3120161"/>
            <a:ext cx="7524" cy="7995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26B0691-59E8-40B8-B318-FA26D9E6B069}"/>
              </a:ext>
            </a:extLst>
          </p:cNvPr>
          <p:cNvCxnSpPr>
            <a:stCxn id="15" idx="4"/>
            <a:endCxn id="16" idx="0"/>
          </p:cNvCxnSpPr>
          <p:nvPr/>
        </p:nvCxnSpPr>
        <p:spPr>
          <a:xfrm flipH="1">
            <a:off x="5963525" y="4409419"/>
            <a:ext cx="12267" cy="599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CE35446-93BB-4416-AA2E-ADB5AB9DF6E3}"/>
              </a:ext>
            </a:extLst>
          </p:cNvPr>
          <p:cNvCxnSpPr>
            <a:stCxn id="13" idx="3"/>
            <a:endCxn id="16" idx="2"/>
          </p:cNvCxnSpPr>
          <p:nvPr/>
        </p:nvCxnSpPr>
        <p:spPr>
          <a:xfrm>
            <a:off x="5301960" y="5249979"/>
            <a:ext cx="480421" cy="33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77F5B7-D58A-4435-87D3-649790DDFF36}"/>
              </a:ext>
            </a:extLst>
          </p:cNvPr>
          <p:cNvCxnSpPr>
            <a:cxnSpLocks/>
            <a:stCxn id="16" idx="6"/>
            <a:endCxn id="22" idx="1"/>
          </p:cNvCxnSpPr>
          <p:nvPr/>
        </p:nvCxnSpPr>
        <p:spPr>
          <a:xfrm>
            <a:off x="6144669" y="5253331"/>
            <a:ext cx="584941" cy="100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E7DA7D1-753B-41D7-82CD-241D4BAC8603}"/>
              </a:ext>
            </a:extLst>
          </p:cNvPr>
          <p:cNvSpPr/>
          <p:nvPr/>
        </p:nvSpPr>
        <p:spPr>
          <a:xfrm>
            <a:off x="6729610" y="4884639"/>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a:t>
            </a:r>
            <a:endParaRPr lang="en-US" dirty="0"/>
          </a:p>
        </p:txBody>
      </p:sp>
      <p:sp>
        <p:nvSpPr>
          <p:cNvPr id="55" name="Rectangle 54">
            <a:extLst>
              <a:ext uri="{FF2B5EF4-FFF2-40B4-BE49-F238E27FC236}">
                <a16:creationId xmlns:a16="http://schemas.microsoft.com/office/drawing/2014/main" id="{A3A32828-39A6-493C-9C20-848F4BA21552}"/>
              </a:ext>
            </a:extLst>
          </p:cNvPr>
          <p:cNvSpPr/>
          <p:nvPr/>
        </p:nvSpPr>
        <p:spPr>
          <a:xfrm>
            <a:off x="7689909" y="1810105"/>
            <a:ext cx="1849466" cy="136256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BLOCK C</a:t>
            </a:r>
          </a:p>
        </p:txBody>
      </p:sp>
      <p:sp>
        <p:nvSpPr>
          <p:cNvPr id="56" name="Oval 55">
            <a:extLst>
              <a:ext uri="{FF2B5EF4-FFF2-40B4-BE49-F238E27FC236}">
                <a16:creationId xmlns:a16="http://schemas.microsoft.com/office/drawing/2014/main" id="{D5EDB9CF-5C14-4864-BEC9-62261F0327F0}"/>
              </a:ext>
            </a:extLst>
          </p:cNvPr>
          <p:cNvSpPr/>
          <p:nvPr/>
        </p:nvSpPr>
        <p:spPr>
          <a:xfrm>
            <a:off x="8433498" y="3913933"/>
            <a:ext cx="362288" cy="489749"/>
          </a:xfrm>
          <a:prstGeom prst="ellipse">
            <a:avLst/>
          </a:prstGeom>
          <a:solidFill>
            <a:srgbClr val="92D05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57" name="Oval 56">
            <a:extLst>
              <a:ext uri="{FF2B5EF4-FFF2-40B4-BE49-F238E27FC236}">
                <a16:creationId xmlns:a16="http://schemas.microsoft.com/office/drawing/2014/main" id="{63666375-CAB9-476D-BD15-8C2DF720DB95}"/>
              </a:ext>
            </a:extLst>
          </p:cNvPr>
          <p:cNvSpPr/>
          <p:nvPr/>
        </p:nvSpPr>
        <p:spPr>
          <a:xfrm>
            <a:off x="8433498" y="4995978"/>
            <a:ext cx="362288" cy="489749"/>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58" name="Connector: Elbow 57">
            <a:extLst>
              <a:ext uri="{FF2B5EF4-FFF2-40B4-BE49-F238E27FC236}">
                <a16:creationId xmlns:a16="http://schemas.microsoft.com/office/drawing/2014/main" id="{0E9FDB2B-38EC-48F7-8AF8-03423155BEC1}"/>
              </a:ext>
            </a:extLst>
          </p:cNvPr>
          <p:cNvCxnSpPr>
            <a:cxnSpLocks/>
            <a:endCxn id="56" idx="2"/>
          </p:cNvCxnSpPr>
          <p:nvPr/>
        </p:nvCxnSpPr>
        <p:spPr>
          <a:xfrm rot="5400000" flipH="1" flipV="1">
            <a:off x="7519950" y="3942570"/>
            <a:ext cx="697309" cy="112978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CC4C86A-F649-4BF2-8DB3-966C44354826}"/>
              </a:ext>
            </a:extLst>
          </p:cNvPr>
          <p:cNvCxnSpPr>
            <a:cxnSpLocks/>
            <a:stCxn id="55" idx="2"/>
            <a:endCxn id="56" idx="0"/>
          </p:cNvCxnSpPr>
          <p:nvPr/>
        </p:nvCxnSpPr>
        <p:spPr>
          <a:xfrm>
            <a:off x="8614642" y="3172668"/>
            <a:ext cx="0" cy="7412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90A1D7B-5C50-4019-88C6-05FC81CE3621}"/>
              </a:ext>
            </a:extLst>
          </p:cNvPr>
          <p:cNvCxnSpPr>
            <a:stCxn id="56" idx="4"/>
            <a:endCxn id="57" idx="0"/>
          </p:cNvCxnSpPr>
          <p:nvPr/>
        </p:nvCxnSpPr>
        <p:spPr>
          <a:xfrm>
            <a:off x="8614642" y="4403682"/>
            <a:ext cx="0" cy="5922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14F6C99-8606-47B9-B5AF-2F5C39B2FD1D}"/>
              </a:ext>
            </a:extLst>
          </p:cNvPr>
          <p:cNvCxnSpPr>
            <a:cxnSpLocks/>
            <a:stCxn id="57" idx="6"/>
            <a:endCxn id="66" idx="1"/>
          </p:cNvCxnSpPr>
          <p:nvPr/>
        </p:nvCxnSpPr>
        <p:spPr>
          <a:xfrm>
            <a:off x="8795786" y="5240853"/>
            <a:ext cx="626817" cy="91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AB33F03-53EA-480B-B463-666D39B0FA73}"/>
              </a:ext>
            </a:extLst>
          </p:cNvPr>
          <p:cNvCxnSpPr>
            <a:cxnSpLocks/>
          </p:cNvCxnSpPr>
          <p:nvPr/>
        </p:nvCxnSpPr>
        <p:spPr>
          <a:xfrm>
            <a:off x="7822015" y="5258374"/>
            <a:ext cx="596148" cy="3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CEBF0CE-43CB-4CEE-87D5-73F831CA2192}"/>
              </a:ext>
            </a:extLst>
          </p:cNvPr>
          <p:cNvSpPr/>
          <p:nvPr/>
        </p:nvSpPr>
        <p:spPr>
          <a:xfrm>
            <a:off x="9422603" y="4871199"/>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S3</a:t>
            </a:r>
            <a:endParaRPr lang="en-US" dirty="0"/>
          </a:p>
        </p:txBody>
      </p:sp>
      <p:cxnSp>
        <p:nvCxnSpPr>
          <p:cNvPr id="68" name="Straight Arrow Connector 67">
            <a:extLst>
              <a:ext uri="{FF2B5EF4-FFF2-40B4-BE49-F238E27FC236}">
                <a16:creationId xmlns:a16="http://schemas.microsoft.com/office/drawing/2014/main" id="{EDCE62C6-95D4-4E40-9BB9-0EAA719840EA}"/>
              </a:ext>
            </a:extLst>
          </p:cNvPr>
          <p:cNvCxnSpPr>
            <a:cxnSpLocks/>
          </p:cNvCxnSpPr>
          <p:nvPr/>
        </p:nvCxnSpPr>
        <p:spPr>
          <a:xfrm>
            <a:off x="10499674" y="5279072"/>
            <a:ext cx="596148" cy="3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1F05AA58-00D2-4081-A25C-7BE98732DE34}"/>
              </a:ext>
            </a:extLst>
          </p:cNvPr>
          <p:cNvSpPr/>
          <p:nvPr/>
        </p:nvSpPr>
        <p:spPr>
          <a:xfrm>
            <a:off x="521582" y="1424682"/>
            <a:ext cx="11116236" cy="469556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32C8DDAD-9673-43B7-B633-A7D022DC1877}"/>
              </a:ext>
            </a:extLst>
          </p:cNvPr>
          <p:cNvSpPr/>
          <p:nvPr/>
        </p:nvSpPr>
        <p:spPr>
          <a:xfrm>
            <a:off x="455618" y="1374255"/>
            <a:ext cx="1214616" cy="757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75" name="Rectangle 74">
            <a:extLst>
              <a:ext uri="{FF2B5EF4-FFF2-40B4-BE49-F238E27FC236}">
                <a16:creationId xmlns:a16="http://schemas.microsoft.com/office/drawing/2014/main" id="{59A64449-3D44-4911-875B-E1A2F20FA003}"/>
              </a:ext>
            </a:extLst>
          </p:cNvPr>
          <p:cNvSpPr/>
          <p:nvPr/>
        </p:nvSpPr>
        <p:spPr>
          <a:xfrm>
            <a:off x="2634303" y="1913727"/>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M3</a:t>
            </a:r>
          </a:p>
        </p:txBody>
      </p:sp>
      <p:sp>
        <p:nvSpPr>
          <p:cNvPr id="73" name="Rectangle 72">
            <a:extLst>
              <a:ext uri="{FF2B5EF4-FFF2-40B4-BE49-F238E27FC236}">
                <a16:creationId xmlns:a16="http://schemas.microsoft.com/office/drawing/2014/main" id="{597531D0-7401-4885-AC3A-BC73480CC321}"/>
              </a:ext>
            </a:extLst>
          </p:cNvPr>
          <p:cNvSpPr/>
          <p:nvPr/>
        </p:nvSpPr>
        <p:spPr>
          <a:xfrm>
            <a:off x="2652625" y="2338993"/>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M2</a:t>
            </a:r>
          </a:p>
        </p:txBody>
      </p:sp>
      <p:sp>
        <p:nvSpPr>
          <p:cNvPr id="74" name="Rectangle 73">
            <a:extLst>
              <a:ext uri="{FF2B5EF4-FFF2-40B4-BE49-F238E27FC236}">
                <a16:creationId xmlns:a16="http://schemas.microsoft.com/office/drawing/2014/main" id="{E56ED8E2-B79B-4588-8E1A-78E6EF980166}"/>
              </a:ext>
            </a:extLst>
          </p:cNvPr>
          <p:cNvSpPr/>
          <p:nvPr/>
        </p:nvSpPr>
        <p:spPr>
          <a:xfrm>
            <a:off x="3498407" y="1913727"/>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M1</a:t>
            </a:r>
          </a:p>
        </p:txBody>
      </p:sp>
      <p:sp>
        <p:nvSpPr>
          <p:cNvPr id="77" name="Rectangle 76">
            <a:extLst>
              <a:ext uri="{FF2B5EF4-FFF2-40B4-BE49-F238E27FC236}">
                <a16:creationId xmlns:a16="http://schemas.microsoft.com/office/drawing/2014/main" id="{18DAB2C2-2425-4716-B029-A3D798B9F1E3}"/>
              </a:ext>
            </a:extLst>
          </p:cNvPr>
          <p:cNvSpPr/>
          <p:nvPr/>
        </p:nvSpPr>
        <p:spPr>
          <a:xfrm>
            <a:off x="5178048" y="1885425"/>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M6</a:t>
            </a:r>
          </a:p>
        </p:txBody>
      </p:sp>
      <p:sp>
        <p:nvSpPr>
          <p:cNvPr id="78" name="Rectangle 77">
            <a:extLst>
              <a:ext uri="{FF2B5EF4-FFF2-40B4-BE49-F238E27FC236}">
                <a16:creationId xmlns:a16="http://schemas.microsoft.com/office/drawing/2014/main" id="{09BC0583-AF77-42E9-B450-464AFD851F1C}"/>
              </a:ext>
            </a:extLst>
          </p:cNvPr>
          <p:cNvSpPr/>
          <p:nvPr/>
        </p:nvSpPr>
        <p:spPr>
          <a:xfrm>
            <a:off x="5196370" y="2310691"/>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M5</a:t>
            </a:r>
          </a:p>
        </p:txBody>
      </p:sp>
      <p:sp>
        <p:nvSpPr>
          <p:cNvPr id="79" name="Rectangle 78">
            <a:extLst>
              <a:ext uri="{FF2B5EF4-FFF2-40B4-BE49-F238E27FC236}">
                <a16:creationId xmlns:a16="http://schemas.microsoft.com/office/drawing/2014/main" id="{8DF1A6AE-5B2D-4F91-A870-D9DA97F0FA18}"/>
              </a:ext>
            </a:extLst>
          </p:cNvPr>
          <p:cNvSpPr/>
          <p:nvPr/>
        </p:nvSpPr>
        <p:spPr>
          <a:xfrm>
            <a:off x="6035229" y="1913727"/>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M7</a:t>
            </a:r>
          </a:p>
        </p:txBody>
      </p:sp>
      <p:sp>
        <p:nvSpPr>
          <p:cNvPr id="80" name="Rectangle 79">
            <a:extLst>
              <a:ext uri="{FF2B5EF4-FFF2-40B4-BE49-F238E27FC236}">
                <a16:creationId xmlns:a16="http://schemas.microsoft.com/office/drawing/2014/main" id="{52CF59FD-FA14-44AD-8ED5-FDF014996516}"/>
              </a:ext>
            </a:extLst>
          </p:cNvPr>
          <p:cNvSpPr/>
          <p:nvPr/>
        </p:nvSpPr>
        <p:spPr>
          <a:xfrm>
            <a:off x="7816898" y="1952155"/>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M9</a:t>
            </a:r>
          </a:p>
        </p:txBody>
      </p:sp>
      <p:sp>
        <p:nvSpPr>
          <p:cNvPr id="81" name="Rectangle 80">
            <a:extLst>
              <a:ext uri="{FF2B5EF4-FFF2-40B4-BE49-F238E27FC236}">
                <a16:creationId xmlns:a16="http://schemas.microsoft.com/office/drawing/2014/main" id="{046EF4B8-DA04-4D66-B2CC-9A314E9E6314}"/>
              </a:ext>
            </a:extLst>
          </p:cNvPr>
          <p:cNvSpPr/>
          <p:nvPr/>
        </p:nvSpPr>
        <p:spPr>
          <a:xfrm>
            <a:off x="7835220" y="2377421"/>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M8</a:t>
            </a:r>
          </a:p>
        </p:txBody>
      </p:sp>
      <p:sp>
        <p:nvSpPr>
          <p:cNvPr id="82" name="Rectangle 81">
            <a:extLst>
              <a:ext uri="{FF2B5EF4-FFF2-40B4-BE49-F238E27FC236}">
                <a16:creationId xmlns:a16="http://schemas.microsoft.com/office/drawing/2014/main" id="{518D2733-E8C7-4454-94F2-A83A3408D0D2}"/>
              </a:ext>
            </a:extLst>
          </p:cNvPr>
          <p:cNvSpPr/>
          <p:nvPr/>
        </p:nvSpPr>
        <p:spPr>
          <a:xfrm>
            <a:off x="8673759" y="1952155"/>
            <a:ext cx="598278" cy="236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M7</a:t>
            </a:r>
          </a:p>
        </p:txBody>
      </p:sp>
      <p:sp>
        <p:nvSpPr>
          <p:cNvPr id="83" name="Arrow: Left 82">
            <a:extLst>
              <a:ext uri="{FF2B5EF4-FFF2-40B4-BE49-F238E27FC236}">
                <a16:creationId xmlns:a16="http://schemas.microsoft.com/office/drawing/2014/main" id="{854F0883-FDF3-4442-BFE9-FD3E3B0F574B}"/>
              </a:ext>
            </a:extLst>
          </p:cNvPr>
          <p:cNvSpPr/>
          <p:nvPr/>
        </p:nvSpPr>
        <p:spPr>
          <a:xfrm>
            <a:off x="4353790" y="2558126"/>
            <a:ext cx="948170" cy="453045"/>
          </a:xfrm>
          <a:prstGeom prst="leftArrow">
            <a:avLst>
              <a:gd name="adj1" fmla="val 31619"/>
              <a:gd name="adj2" fmla="val 50000"/>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200" b="1" dirty="0"/>
          </a:p>
        </p:txBody>
      </p:sp>
      <p:sp>
        <p:nvSpPr>
          <p:cNvPr id="85" name="Arrow: Left 84">
            <a:extLst>
              <a:ext uri="{FF2B5EF4-FFF2-40B4-BE49-F238E27FC236}">
                <a16:creationId xmlns:a16="http://schemas.microsoft.com/office/drawing/2014/main" id="{9C98A032-B42C-441E-B4AA-A698F7012A5C}"/>
              </a:ext>
            </a:extLst>
          </p:cNvPr>
          <p:cNvSpPr/>
          <p:nvPr/>
        </p:nvSpPr>
        <p:spPr>
          <a:xfrm>
            <a:off x="6920434" y="2585146"/>
            <a:ext cx="948170" cy="453045"/>
          </a:xfrm>
          <a:prstGeom prst="leftArrow">
            <a:avLst>
              <a:gd name="adj1" fmla="val 31619"/>
              <a:gd name="adj2" fmla="val 50000"/>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200" b="1" dirty="0"/>
          </a:p>
        </p:txBody>
      </p:sp>
      <p:sp>
        <p:nvSpPr>
          <p:cNvPr id="86" name="Rectangle: Diagonal Corners Snipped 85">
            <a:extLst>
              <a:ext uri="{FF2B5EF4-FFF2-40B4-BE49-F238E27FC236}">
                <a16:creationId xmlns:a16="http://schemas.microsoft.com/office/drawing/2014/main" id="{2B9D8222-F8EA-4245-8072-B22C1DBBB934}"/>
              </a:ext>
            </a:extLst>
          </p:cNvPr>
          <p:cNvSpPr/>
          <p:nvPr/>
        </p:nvSpPr>
        <p:spPr>
          <a:xfrm>
            <a:off x="5410184" y="2671645"/>
            <a:ext cx="1199062" cy="278362"/>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HASH PREV</a:t>
            </a:r>
          </a:p>
        </p:txBody>
      </p:sp>
      <p:sp>
        <p:nvSpPr>
          <p:cNvPr id="87" name="Rectangle: Diagonal Corners Snipped 86">
            <a:extLst>
              <a:ext uri="{FF2B5EF4-FFF2-40B4-BE49-F238E27FC236}">
                <a16:creationId xmlns:a16="http://schemas.microsoft.com/office/drawing/2014/main" id="{C0CA542D-4E63-4DED-A459-4BE5831F6BC0}"/>
              </a:ext>
            </a:extLst>
          </p:cNvPr>
          <p:cNvSpPr/>
          <p:nvPr/>
        </p:nvSpPr>
        <p:spPr>
          <a:xfrm>
            <a:off x="8013319" y="2709394"/>
            <a:ext cx="1199062" cy="278362"/>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HASH PREV</a:t>
            </a:r>
          </a:p>
        </p:txBody>
      </p:sp>
    </p:spTree>
    <p:extLst>
      <p:ext uri="{BB962C8B-B14F-4D97-AF65-F5344CB8AC3E}">
        <p14:creationId xmlns:p14="http://schemas.microsoft.com/office/powerpoint/2010/main" val="71720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6" grpId="0" animBg="1"/>
      <p:bldP spid="8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BE2F-D01C-4930-B29E-D93E1677295F}"/>
              </a:ext>
            </a:extLst>
          </p:cNvPr>
          <p:cNvSpPr>
            <a:spLocks noGrp="1"/>
          </p:cNvSpPr>
          <p:nvPr>
            <p:ph type="title"/>
          </p:nvPr>
        </p:nvSpPr>
        <p:spPr>
          <a:xfrm>
            <a:off x="804671" y="2590897"/>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Authorization</a:t>
            </a:r>
          </a:p>
        </p:txBody>
      </p:sp>
      <p:sp>
        <p:nvSpPr>
          <p:cNvPr id="3" name="TextBox 2">
            <a:extLst>
              <a:ext uri="{FF2B5EF4-FFF2-40B4-BE49-F238E27FC236}">
                <a16:creationId xmlns:a16="http://schemas.microsoft.com/office/drawing/2014/main" id="{F67C37BE-836C-4CDD-9A0B-E968614FADE7}"/>
              </a:ext>
            </a:extLst>
          </p:cNvPr>
          <p:cNvSpPr txBox="1"/>
          <p:nvPr/>
        </p:nvSpPr>
        <p:spPr>
          <a:xfrm>
            <a:off x="987136" y="4197928"/>
            <a:ext cx="4696691" cy="461665"/>
          </a:xfrm>
          <a:prstGeom prst="rect">
            <a:avLst/>
          </a:prstGeom>
          <a:noFill/>
        </p:spPr>
        <p:txBody>
          <a:bodyPr wrap="square" rtlCol="0">
            <a:spAutoFit/>
          </a:bodyPr>
          <a:lstStyle/>
          <a:p>
            <a:r>
              <a:rPr lang="en-US" sz="2400" dirty="0"/>
              <a:t>Read Authorization</a:t>
            </a:r>
          </a:p>
        </p:txBody>
      </p:sp>
      <p:sp>
        <p:nvSpPr>
          <p:cNvPr id="4" name="TextBox 3">
            <a:extLst>
              <a:ext uri="{FF2B5EF4-FFF2-40B4-BE49-F238E27FC236}">
                <a16:creationId xmlns:a16="http://schemas.microsoft.com/office/drawing/2014/main" id="{E4A70506-F5C0-4429-A964-DE0246E34A1F}"/>
              </a:ext>
            </a:extLst>
          </p:cNvPr>
          <p:cNvSpPr txBox="1"/>
          <p:nvPr/>
        </p:nvSpPr>
        <p:spPr>
          <a:xfrm>
            <a:off x="987135" y="4690632"/>
            <a:ext cx="4696691" cy="461665"/>
          </a:xfrm>
          <a:prstGeom prst="rect">
            <a:avLst/>
          </a:prstGeom>
          <a:noFill/>
        </p:spPr>
        <p:txBody>
          <a:bodyPr wrap="square" rtlCol="0">
            <a:spAutoFit/>
          </a:bodyPr>
          <a:lstStyle/>
          <a:p>
            <a:r>
              <a:rPr lang="en-US" sz="2400" dirty="0"/>
              <a:t>Write Authorization</a:t>
            </a:r>
          </a:p>
        </p:txBody>
      </p:sp>
    </p:spTree>
    <p:extLst>
      <p:ext uri="{BB962C8B-B14F-4D97-AF65-F5344CB8AC3E}">
        <p14:creationId xmlns:p14="http://schemas.microsoft.com/office/powerpoint/2010/main" val="26840585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F8D0347-5C4C-46A8-B07F-06A0DA8009E1}"/>
              </a:ext>
            </a:extLst>
          </p:cNvPr>
          <p:cNvPicPr>
            <a:picLocks noChangeAspect="1"/>
          </p:cNvPicPr>
          <p:nvPr/>
        </p:nvPicPr>
        <p:blipFill>
          <a:blip r:embed="rId3"/>
          <a:stretch>
            <a:fillRect/>
          </a:stretch>
        </p:blipFill>
        <p:spPr>
          <a:xfrm>
            <a:off x="359865" y="854777"/>
            <a:ext cx="2781300" cy="2400300"/>
          </a:xfrm>
          <a:prstGeom prst="rect">
            <a:avLst/>
          </a:prstGeom>
        </p:spPr>
      </p:pic>
      <p:pic>
        <p:nvPicPr>
          <p:cNvPr id="27" name="Picture 26">
            <a:extLst>
              <a:ext uri="{FF2B5EF4-FFF2-40B4-BE49-F238E27FC236}">
                <a16:creationId xmlns:a16="http://schemas.microsoft.com/office/drawing/2014/main" id="{74F15CE9-2F32-4A34-9FFC-85AAC666092A}"/>
              </a:ext>
            </a:extLst>
          </p:cNvPr>
          <p:cNvPicPr>
            <a:picLocks noChangeAspect="1"/>
          </p:cNvPicPr>
          <p:nvPr/>
        </p:nvPicPr>
        <p:blipFill>
          <a:blip r:embed="rId4"/>
          <a:stretch>
            <a:fillRect/>
          </a:stretch>
        </p:blipFill>
        <p:spPr>
          <a:xfrm>
            <a:off x="3307987" y="3250620"/>
            <a:ext cx="2600325" cy="2600325"/>
          </a:xfrm>
          <a:prstGeom prst="rect">
            <a:avLst/>
          </a:prstGeom>
        </p:spPr>
      </p:pic>
      <p:pic>
        <p:nvPicPr>
          <p:cNvPr id="26" name="Picture 25">
            <a:extLst>
              <a:ext uri="{FF2B5EF4-FFF2-40B4-BE49-F238E27FC236}">
                <a16:creationId xmlns:a16="http://schemas.microsoft.com/office/drawing/2014/main" id="{72D5678D-E43A-44B6-8C48-996EEDFAEFFB}"/>
              </a:ext>
            </a:extLst>
          </p:cNvPr>
          <p:cNvPicPr>
            <a:picLocks noChangeAspect="1"/>
          </p:cNvPicPr>
          <p:nvPr/>
        </p:nvPicPr>
        <p:blipFill>
          <a:blip r:embed="rId5"/>
          <a:stretch>
            <a:fillRect/>
          </a:stretch>
        </p:blipFill>
        <p:spPr>
          <a:xfrm>
            <a:off x="6264469" y="1055041"/>
            <a:ext cx="2876550" cy="2162175"/>
          </a:xfrm>
          <a:prstGeom prst="rect">
            <a:avLst/>
          </a:prstGeom>
        </p:spPr>
      </p:pic>
      <p:pic>
        <p:nvPicPr>
          <p:cNvPr id="25" name="Picture 24">
            <a:extLst>
              <a:ext uri="{FF2B5EF4-FFF2-40B4-BE49-F238E27FC236}">
                <a16:creationId xmlns:a16="http://schemas.microsoft.com/office/drawing/2014/main" id="{EB0B892B-03E2-46D6-A75F-6206F043DDF6}"/>
              </a:ext>
            </a:extLst>
          </p:cNvPr>
          <p:cNvPicPr>
            <a:picLocks noChangeAspect="1"/>
          </p:cNvPicPr>
          <p:nvPr/>
        </p:nvPicPr>
        <p:blipFill>
          <a:blip r:embed="rId6"/>
          <a:stretch>
            <a:fillRect/>
          </a:stretch>
        </p:blipFill>
        <p:spPr>
          <a:xfrm>
            <a:off x="9286877" y="3217216"/>
            <a:ext cx="2562225" cy="2609850"/>
          </a:xfrm>
          <a:prstGeom prst="rect">
            <a:avLst/>
          </a:prstGeom>
        </p:spPr>
      </p:pic>
      <p:cxnSp>
        <p:nvCxnSpPr>
          <p:cNvPr id="5" name="Straight Connector 4">
            <a:extLst>
              <a:ext uri="{FF2B5EF4-FFF2-40B4-BE49-F238E27FC236}">
                <a16:creationId xmlns:a16="http://schemas.microsoft.com/office/drawing/2014/main" id="{C7CEEC6D-4FEB-46D4-A67B-7D8C3D443378}"/>
              </a:ext>
            </a:extLst>
          </p:cNvPr>
          <p:cNvCxnSpPr>
            <a:cxnSpLocks/>
          </p:cNvCxnSpPr>
          <p:nvPr/>
        </p:nvCxnSpPr>
        <p:spPr>
          <a:xfrm flipV="1">
            <a:off x="197427" y="3217216"/>
            <a:ext cx="11845637" cy="334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FCF226-8B81-45DD-AE30-FFCB6ADFC53F}"/>
              </a:ext>
            </a:extLst>
          </p:cNvPr>
          <p:cNvSpPr txBox="1"/>
          <p:nvPr/>
        </p:nvSpPr>
        <p:spPr>
          <a:xfrm>
            <a:off x="342898" y="3532906"/>
            <a:ext cx="2622838" cy="830997"/>
          </a:xfrm>
          <a:prstGeom prst="rect">
            <a:avLst/>
          </a:prstGeom>
          <a:noFill/>
        </p:spPr>
        <p:txBody>
          <a:bodyPr wrap="square" rtlCol="0">
            <a:spAutoFit/>
          </a:bodyPr>
          <a:lstStyle/>
          <a:p>
            <a:pPr algn="ctr"/>
            <a:r>
              <a:rPr lang="en-US" sz="2400" dirty="0"/>
              <a:t>1400:Knowledge Gap</a:t>
            </a:r>
          </a:p>
        </p:txBody>
      </p:sp>
      <p:sp>
        <p:nvSpPr>
          <p:cNvPr id="10" name="TextBox 9">
            <a:extLst>
              <a:ext uri="{FF2B5EF4-FFF2-40B4-BE49-F238E27FC236}">
                <a16:creationId xmlns:a16="http://schemas.microsoft.com/office/drawing/2014/main" id="{609BD2D0-28B4-4B62-9B26-88120F6EA588}"/>
              </a:ext>
            </a:extLst>
          </p:cNvPr>
          <p:cNvSpPr txBox="1"/>
          <p:nvPr/>
        </p:nvSpPr>
        <p:spPr>
          <a:xfrm>
            <a:off x="3307987" y="2416620"/>
            <a:ext cx="2622838" cy="461665"/>
          </a:xfrm>
          <a:prstGeom prst="rect">
            <a:avLst/>
          </a:prstGeom>
          <a:noFill/>
        </p:spPr>
        <p:txBody>
          <a:bodyPr wrap="square" rtlCol="0">
            <a:spAutoFit/>
          </a:bodyPr>
          <a:lstStyle/>
          <a:p>
            <a:pPr algn="ctr"/>
            <a:r>
              <a:rPr lang="en-US" sz="2400" dirty="0"/>
              <a:t>1800:Power Gap</a:t>
            </a:r>
          </a:p>
        </p:txBody>
      </p:sp>
      <p:sp>
        <p:nvSpPr>
          <p:cNvPr id="12" name="TextBox 11">
            <a:extLst>
              <a:ext uri="{FF2B5EF4-FFF2-40B4-BE49-F238E27FC236}">
                <a16:creationId xmlns:a16="http://schemas.microsoft.com/office/drawing/2014/main" id="{E3465CFC-D0DF-4774-BD57-8365E3258F16}"/>
              </a:ext>
            </a:extLst>
          </p:cNvPr>
          <p:cNvSpPr txBox="1"/>
          <p:nvPr/>
        </p:nvSpPr>
        <p:spPr>
          <a:xfrm>
            <a:off x="6372323" y="3532905"/>
            <a:ext cx="2622838" cy="461665"/>
          </a:xfrm>
          <a:prstGeom prst="rect">
            <a:avLst/>
          </a:prstGeom>
          <a:noFill/>
        </p:spPr>
        <p:txBody>
          <a:bodyPr wrap="square" rtlCol="0">
            <a:spAutoFit/>
          </a:bodyPr>
          <a:lstStyle/>
          <a:p>
            <a:pPr algn="ctr"/>
            <a:r>
              <a:rPr lang="en-US" sz="2400" dirty="0"/>
              <a:t>1900:Distance Gap</a:t>
            </a:r>
          </a:p>
        </p:txBody>
      </p:sp>
      <p:sp>
        <p:nvSpPr>
          <p:cNvPr id="17" name="TextBox 16">
            <a:extLst>
              <a:ext uri="{FF2B5EF4-FFF2-40B4-BE49-F238E27FC236}">
                <a16:creationId xmlns:a16="http://schemas.microsoft.com/office/drawing/2014/main" id="{5C37772B-90CA-4AF3-AD39-7EA237E3E211}"/>
              </a:ext>
            </a:extLst>
          </p:cNvPr>
          <p:cNvSpPr txBox="1"/>
          <p:nvPr/>
        </p:nvSpPr>
        <p:spPr>
          <a:xfrm>
            <a:off x="9278770" y="2410191"/>
            <a:ext cx="2622838" cy="461665"/>
          </a:xfrm>
          <a:prstGeom prst="rect">
            <a:avLst/>
          </a:prstGeom>
          <a:noFill/>
        </p:spPr>
        <p:txBody>
          <a:bodyPr wrap="square" rtlCol="0">
            <a:spAutoFit/>
          </a:bodyPr>
          <a:lstStyle/>
          <a:p>
            <a:pPr algn="ctr"/>
            <a:r>
              <a:rPr lang="en-US" sz="2400" dirty="0"/>
              <a:t>2000:Trust Gap</a:t>
            </a:r>
          </a:p>
        </p:txBody>
      </p:sp>
      <p:cxnSp>
        <p:nvCxnSpPr>
          <p:cNvPr id="21" name="Straight Arrow Connector 20">
            <a:extLst>
              <a:ext uri="{FF2B5EF4-FFF2-40B4-BE49-F238E27FC236}">
                <a16:creationId xmlns:a16="http://schemas.microsoft.com/office/drawing/2014/main" id="{9BA1B405-381E-47A9-85DD-41882AB3CD8F}"/>
              </a:ext>
            </a:extLst>
          </p:cNvPr>
          <p:cNvCxnSpPr>
            <a:cxnSpLocks/>
          </p:cNvCxnSpPr>
          <p:nvPr/>
        </p:nvCxnSpPr>
        <p:spPr>
          <a:xfrm flipV="1">
            <a:off x="0" y="3217216"/>
            <a:ext cx="12192000" cy="334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9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1E1B-4455-4AF4-B0EB-62ADB5E038C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ED4CEA8-9A92-4086-AE85-7DF2DCED09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16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AEE6-5EF4-471B-A77D-08A44D1C54A4}"/>
              </a:ext>
            </a:extLst>
          </p:cNvPr>
          <p:cNvSpPr>
            <a:spLocks noGrp="1"/>
          </p:cNvSpPr>
          <p:nvPr>
            <p:ph type="title"/>
          </p:nvPr>
        </p:nvSpPr>
        <p:spPr/>
        <p:txBody>
          <a:bodyPr/>
          <a:lstStyle/>
          <a:p>
            <a:r>
              <a:rPr lang="en-US" dirty="0"/>
              <a:t>Authorization Writing</a:t>
            </a:r>
          </a:p>
        </p:txBody>
      </p:sp>
      <p:sp>
        <p:nvSpPr>
          <p:cNvPr id="3" name="Content Placeholder 2">
            <a:extLst>
              <a:ext uri="{FF2B5EF4-FFF2-40B4-BE49-F238E27FC236}">
                <a16:creationId xmlns:a16="http://schemas.microsoft.com/office/drawing/2014/main" id="{41C267C7-A89A-4D37-9154-592D69ACFF63}"/>
              </a:ext>
            </a:extLst>
          </p:cNvPr>
          <p:cNvSpPr>
            <a:spLocks noGrp="1"/>
          </p:cNvSpPr>
          <p:nvPr>
            <p:ph idx="1"/>
          </p:nvPr>
        </p:nvSpPr>
        <p:spPr>
          <a:xfrm>
            <a:off x="838200" y="1968693"/>
            <a:ext cx="6040629" cy="4208269"/>
          </a:xfrm>
        </p:spPr>
        <p:txBody>
          <a:bodyPr/>
          <a:lstStyle/>
          <a:p>
            <a:r>
              <a:rPr lang="en-US" dirty="0"/>
              <a:t>Asymmetric Cryptography</a:t>
            </a:r>
          </a:p>
          <a:p>
            <a:pPr marL="0" indent="0">
              <a:buNone/>
            </a:pPr>
            <a:endParaRPr lang="en-US" dirty="0"/>
          </a:p>
          <a:p>
            <a:r>
              <a:rPr lang="en-US" dirty="0"/>
              <a:t>Digital Signatures</a:t>
            </a:r>
          </a:p>
          <a:p>
            <a:pPr marL="0" indent="0">
              <a:buNone/>
            </a:pPr>
            <a:endParaRPr lang="en-US" dirty="0"/>
          </a:p>
          <a:p>
            <a:r>
              <a:rPr lang="en-US" dirty="0"/>
              <a:t>Validation verifies signature</a:t>
            </a:r>
          </a:p>
        </p:txBody>
      </p:sp>
      <p:grpSp>
        <p:nvGrpSpPr>
          <p:cNvPr id="28" name="Group 27">
            <a:extLst>
              <a:ext uri="{FF2B5EF4-FFF2-40B4-BE49-F238E27FC236}">
                <a16:creationId xmlns:a16="http://schemas.microsoft.com/office/drawing/2014/main" id="{16079C25-362B-46B3-B64A-237FE71751B5}"/>
              </a:ext>
            </a:extLst>
          </p:cNvPr>
          <p:cNvGrpSpPr/>
          <p:nvPr/>
        </p:nvGrpSpPr>
        <p:grpSpPr>
          <a:xfrm>
            <a:off x="7243922" y="1968694"/>
            <a:ext cx="4481363" cy="2866649"/>
            <a:chOff x="6872437" y="1968694"/>
            <a:chExt cx="4481363" cy="2866649"/>
          </a:xfrm>
        </p:grpSpPr>
        <p:sp>
          <p:nvSpPr>
            <p:cNvPr id="13" name="Rectangle 12">
              <a:extLst>
                <a:ext uri="{FF2B5EF4-FFF2-40B4-BE49-F238E27FC236}">
                  <a16:creationId xmlns:a16="http://schemas.microsoft.com/office/drawing/2014/main" id="{D43F944C-8C17-465C-A225-43B19CD62D6F}"/>
                </a:ext>
              </a:extLst>
            </p:cNvPr>
            <p:cNvSpPr/>
            <p:nvPr/>
          </p:nvSpPr>
          <p:spPr>
            <a:xfrm>
              <a:off x="6872437" y="4064347"/>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r>
                <a:rPr lang="en-US" dirty="0"/>
                <a:t>s</a:t>
              </a:r>
            </a:p>
          </p:txBody>
        </p:sp>
        <p:sp>
          <p:nvSpPr>
            <p:cNvPr id="14" name="Rectangle 13">
              <a:extLst>
                <a:ext uri="{FF2B5EF4-FFF2-40B4-BE49-F238E27FC236}">
                  <a16:creationId xmlns:a16="http://schemas.microsoft.com/office/drawing/2014/main" id="{C3C323CF-76A3-4544-99C2-F1438C14AAF2}"/>
                </a:ext>
              </a:extLst>
            </p:cNvPr>
            <p:cNvSpPr/>
            <p:nvPr/>
          </p:nvSpPr>
          <p:spPr>
            <a:xfrm>
              <a:off x="8081999" y="1968694"/>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M1</a:t>
              </a:r>
            </a:p>
          </p:txBody>
        </p:sp>
        <p:sp>
          <p:nvSpPr>
            <p:cNvPr id="15" name="Oval 14">
              <a:extLst>
                <a:ext uri="{FF2B5EF4-FFF2-40B4-BE49-F238E27FC236}">
                  <a16:creationId xmlns:a16="http://schemas.microsoft.com/office/drawing/2014/main" id="{B19BE84C-2E18-4C8E-A067-F5807D90CA29}"/>
                </a:ext>
              </a:extLst>
            </p:cNvPr>
            <p:cNvSpPr/>
            <p:nvPr/>
          </p:nvSpPr>
          <p:spPr>
            <a:xfrm>
              <a:off x="8442196" y="3112817"/>
              <a:ext cx="362288" cy="489749"/>
            </a:xfrm>
            <a:prstGeom prst="ellipse">
              <a:avLst/>
            </a:prstGeom>
            <a:solidFill>
              <a:srgbClr val="92D05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16" name="Oval 15">
              <a:extLst>
                <a:ext uri="{FF2B5EF4-FFF2-40B4-BE49-F238E27FC236}">
                  <a16:creationId xmlns:a16="http://schemas.microsoft.com/office/drawing/2014/main" id="{5B89D425-0B8C-44B4-B285-9D4217398215}"/>
                </a:ext>
              </a:extLst>
            </p:cNvPr>
            <p:cNvSpPr/>
            <p:nvPr/>
          </p:nvSpPr>
          <p:spPr>
            <a:xfrm>
              <a:off x="8429929" y="4201603"/>
              <a:ext cx="362288" cy="489749"/>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17" name="Connector: Elbow 16">
              <a:extLst>
                <a:ext uri="{FF2B5EF4-FFF2-40B4-BE49-F238E27FC236}">
                  <a16:creationId xmlns:a16="http://schemas.microsoft.com/office/drawing/2014/main" id="{5FBF2A5B-237E-47D3-87FE-21BDD2E33538}"/>
                </a:ext>
              </a:extLst>
            </p:cNvPr>
            <p:cNvCxnSpPr>
              <a:cxnSpLocks/>
              <a:stCxn id="13" idx="0"/>
              <a:endCxn id="15" idx="2"/>
            </p:cNvCxnSpPr>
            <p:nvPr/>
          </p:nvCxnSpPr>
          <p:spPr>
            <a:xfrm rot="5400000" flipH="1" flipV="1">
              <a:off x="7573257" y="3195409"/>
              <a:ext cx="706655" cy="10312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255EBA-B336-4EB6-9D8D-AD742FCE33ED}"/>
                </a:ext>
              </a:extLst>
            </p:cNvPr>
            <p:cNvCxnSpPr>
              <a:cxnSpLocks/>
              <a:stCxn id="14" idx="2"/>
              <a:endCxn id="15" idx="0"/>
            </p:cNvCxnSpPr>
            <p:nvPr/>
          </p:nvCxnSpPr>
          <p:spPr>
            <a:xfrm>
              <a:off x="8620535" y="2726251"/>
              <a:ext cx="2805" cy="3865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CC4C2AF-E647-4279-8FCD-568A14D04732}"/>
                </a:ext>
              </a:extLst>
            </p:cNvPr>
            <p:cNvCxnSpPr>
              <a:stCxn id="15" idx="4"/>
              <a:endCxn id="16" idx="0"/>
            </p:cNvCxnSpPr>
            <p:nvPr/>
          </p:nvCxnSpPr>
          <p:spPr>
            <a:xfrm flipH="1">
              <a:off x="8611073" y="3602566"/>
              <a:ext cx="12267" cy="599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C9BB3EE-2827-4E8E-9FF5-5E45E997B311}"/>
                </a:ext>
              </a:extLst>
            </p:cNvPr>
            <p:cNvCxnSpPr>
              <a:stCxn id="13" idx="3"/>
              <a:endCxn id="16" idx="2"/>
            </p:cNvCxnSpPr>
            <p:nvPr/>
          </p:nvCxnSpPr>
          <p:spPr>
            <a:xfrm>
              <a:off x="7949508" y="4443126"/>
              <a:ext cx="480421" cy="33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5837E2B-B215-4E80-914C-13D0B8251E5B}"/>
                </a:ext>
              </a:extLst>
            </p:cNvPr>
            <p:cNvCxnSpPr>
              <a:cxnSpLocks/>
              <a:stCxn id="16" idx="6"/>
              <a:endCxn id="22" idx="1"/>
            </p:cNvCxnSpPr>
            <p:nvPr/>
          </p:nvCxnSpPr>
          <p:spPr>
            <a:xfrm>
              <a:off x="8792217" y="4446478"/>
              <a:ext cx="584941" cy="100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13F0523-D04D-4638-AB3D-CE912DF292E1}"/>
                </a:ext>
              </a:extLst>
            </p:cNvPr>
            <p:cNvSpPr/>
            <p:nvPr/>
          </p:nvSpPr>
          <p:spPr>
            <a:xfrm>
              <a:off x="9377158" y="4077786"/>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a:t>
              </a:r>
              <a:r>
                <a:rPr lang="en-US" dirty="0"/>
                <a:t>s</a:t>
              </a:r>
            </a:p>
          </p:txBody>
        </p:sp>
        <p:sp>
          <p:nvSpPr>
            <p:cNvPr id="23" name="Rectangle 22">
              <a:extLst>
                <a:ext uri="{FF2B5EF4-FFF2-40B4-BE49-F238E27FC236}">
                  <a16:creationId xmlns:a16="http://schemas.microsoft.com/office/drawing/2014/main" id="{65285F6B-0DCB-4FB2-B918-48D0B4E3C67E}"/>
                </a:ext>
              </a:extLst>
            </p:cNvPr>
            <p:cNvSpPr/>
            <p:nvPr/>
          </p:nvSpPr>
          <p:spPr>
            <a:xfrm>
              <a:off x="10276729" y="1969197"/>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M2</a:t>
              </a:r>
            </a:p>
          </p:txBody>
        </p:sp>
        <p:sp>
          <p:nvSpPr>
            <p:cNvPr id="24" name="Oval 23">
              <a:extLst>
                <a:ext uri="{FF2B5EF4-FFF2-40B4-BE49-F238E27FC236}">
                  <a16:creationId xmlns:a16="http://schemas.microsoft.com/office/drawing/2014/main" id="{AB9229E8-8016-4A68-B9B3-7823F6BC00E6}"/>
                </a:ext>
              </a:extLst>
            </p:cNvPr>
            <p:cNvSpPr/>
            <p:nvPr/>
          </p:nvSpPr>
          <p:spPr>
            <a:xfrm>
              <a:off x="10636108" y="3138217"/>
              <a:ext cx="362288" cy="489749"/>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25" name="Connector: Elbow 24">
              <a:extLst>
                <a:ext uri="{FF2B5EF4-FFF2-40B4-BE49-F238E27FC236}">
                  <a16:creationId xmlns:a16="http://schemas.microsoft.com/office/drawing/2014/main" id="{F1097FAF-9A7A-47C7-A21C-344111EBCF9F}"/>
                </a:ext>
              </a:extLst>
            </p:cNvPr>
            <p:cNvCxnSpPr>
              <a:cxnSpLocks/>
              <a:stCxn id="22" idx="0"/>
              <a:endCxn id="24" idx="2"/>
            </p:cNvCxnSpPr>
            <p:nvPr/>
          </p:nvCxnSpPr>
          <p:spPr>
            <a:xfrm rot="5400000" flipH="1" flipV="1">
              <a:off x="9928554" y="3370232"/>
              <a:ext cx="694694" cy="7204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DB6F9D-D43A-42CC-BB31-1ACC8F389911}"/>
                </a:ext>
              </a:extLst>
            </p:cNvPr>
            <p:cNvCxnSpPr>
              <a:cxnSpLocks/>
              <a:stCxn id="23" idx="2"/>
              <a:endCxn id="24" idx="0"/>
            </p:cNvCxnSpPr>
            <p:nvPr/>
          </p:nvCxnSpPr>
          <p:spPr>
            <a:xfrm>
              <a:off x="10815265" y="2726754"/>
              <a:ext cx="1987" cy="4114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1162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A86A-F481-4CC9-BA81-67A5B80EF1EC}"/>
              </a:ext>
            </a:extLst>
          </p:cNvPr>
          <p:cNvSpPr>
            <a:spLocks noGrp="1"/>
          </p:cNvSpPr>
          <p:nvPr>
            <p:ph type="title"/>
          </p:nvPr>
        </p:nvSpPr>
        <p:spPr/>
        <p:txBody>
          <a:bodyPr/>
          <a:lstStyle/>
          <a:p>
            <a:r>
              <a:rPr lang="en-US" dirty="0"/>
              <a:t>Blockchain Ingredients (Summary)</a:t>
            </a:r>
          </a:p>
        </p:txBody>
      </p:sp>
      <p:sp>
        <p:nvSpPr>
          <p:cNvPr id="3" name="Content Placeholder 2">
            <a:extLst>
              <a:ext uri="{FF2B5EF4-FFF2-40B4-BE49-F238E27FC236}">
                <a16:creationId xmlns:a16="http://schemas.microsoft.com/office/drawing/2014/main" id="{C8CA450B-EE8C-43AF-B9DA-62A4D08F94C1}"/>
              </a:ext>
            </a:extLst>
          </p:cNvPr>
          <p:cNvSpPr>
            <a:spLocks noGrp="1"/>
          </p:cNvSpPr>
          <p:nvPr>
            <p:ph idx="1"/>
          </p:nvPr>
        </p:nvSpPr>
        <p:spPr/>
        <p:txBody>
          <a:bodyPr>
            <a:normAutofit/>
          </a:bodyPr>
          <a:lstStyle/>
          <a:p>
            <a:r>
              <a:rPr lang="en-US" sz="3200" dirty="0"/>
              <a:t>State Machine</a:t>
            </a:r>
          </a:p>
          <a:p>
            <a:r>
              <a:rPr lang="en-US" sz="3200" dirty="0"/>
              <a:t>Distributed Network</a:t>
            </a:r>
          </a:p>
          <a:p>
            <a:r>
              <a:rPr lang="en-US" sz="3200" dirty="0"/>
              <a:t>Consensus</a:t>
            </a:r>
          </a:p>
          <a:p>
            <a:r>
              <a:rPr lang="en-US" sz="3200" dirty="0"/>
              <a:t>Chain of Blocks</a:t>
            </a:r>
          </a:p>
          <a:p>
            <a:r>
              <a:rPr lang="en-US" sz="3200" dirty="0"/>
              <a:t>Authorization</a:t>
            </a:r>
          </a:p>
        </p:txBody>
      </p:sp>
    </p:spTree>
    <p:extLst>
      <p:ext uri="{BB962C8B-B14F-4D97-AF65-F5344CB8AC3E}">
        <p14:creationId xmlns:p14="http://schemas.microsoft.com/office/powerpoint/2010/main" val="3335977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4592-EF0C-4217-911C-1DE545B22217}"/>
              </a:ext>
            </a:extLst>
          </p:cNvPr>
          <p:cNvSpPr>
            <a:spLocks noGrp="1"/>
          </p:cNvSpPr>
          <p:nvPr>
            <p:ph type="title"/>
          </p:nvPr>
        </p:nvSpPr>
        <p:spPr>
          <a:xfrm>
            <a:off x="500063" y="357187"/>
            <a:ext cx="10515600" cy="1325563"/>
          </a:xfrm>
        </p:spPr>
        <p:txBody>
          <a:bodyPr/>
          <a:lstStyle/>
          <a:p>
            <a:r>
              <a:rPr lang="en-US" dirty="0"/>
              <a:t>Blockchain Types</a:t>
            </a:r>
          </a:p>
        </p:txBody>
      </p:sp>
      <p:sp>
        <p:nvSpPr>
          <p:cNvPr id="3" name="Content Placeholder 2">
            <a:extLst>
              <a:ext uri="{FF2B5EF4-FFF2-40B4-BE49-F238E27FC236}">
                <a16:creationId xmlns:a16="http://schemas.microsoft.com/office/drawing/2014/main" id="{25F3874B-DC3A-4B9B-9187-F137E3178F85}"/>
              </a:ext>
            </a:extLst>
          </p:cNvPr>
          <p:cNvSpPr>
            <a:spLocks noGrp="1"/>
          </p:cNvSpPr>
          <p:nvPr>
            <p:ph idx="1"/>
          </p:nvPr>
        </p:nvSpPr>
        <p:spPr>
          <a:xfrm>
            <a:off x="500063" y="1825625"/>
            <a:ext cx="11344275" cy="4351338"/>
          </a:xfrm>
        </p:spPr>
        <p:txBody>
          <a:bodyPr>
            <a:normAutofit lnSpcReduction="10000"/>
          </a:bodyPr>
          <a:lstStyle/>
          <a:p>
            <a:pPr algn="just">
              <a:buSzPct val="80000"/>
              <a:buFont typeface="Wingdings" panose="05000000000000000000" pitchFamily="2" charset="2"/>
              <a:buChar char="q"/>
            </a:pPr>
            <a:r>
              <a:rPr lang="en-US" dirty="0">
                <a:solidFill>
                  <a:schemeClr val="accent6">
                    <a:lumMod val="50000"/>
                  </a:schemeClr>
                </a:solidFill>
              </a:rPr>
              <a:t> </a:t>
            </a:r>
            <a:r>
              <a:rPr lang="en-US" sz="2400" b="1" dirty="0">
                <a:solidFill>
                  <a:schemeClr val="accent6">
                    <a:lumMod val="50000"/>
                  </a:schemeClr>
                </a:solidFill>
              </a:rPr>
              <a:t>Public:</a:t>
            </a:r>
            <a:r>
              <a:rPr lang="en-US" sz="2400" dirty="0"/>
              <a:t> Public blockchain has ledgers visible to everyone on the internet and anyone can verify and add a block of transactions to the blockchain. Bitcoin and Ethereum are the example of the largest public blockchain implementations.</a:t>
            </a:r>
          </a:p>
          <a:p>
            <a:pPr marL="0" indent="0" algn="just">
              <a:buSzPct val="80000"/>
              <a:buNone/>
            </a:pPr>
            <a:endParaRPr lang="en-US" sz="2400" dirty="0"/>
          </a:p>
          <a:p>
            <a:pPr algn="just">
              <a:buSzPct val="80000"/>
              <a:buFont typeface="Wingdings" panose="05000000000000000000" pitchFamily="2" charset="2"/>
              <a:buChar char="q"/>
            </a:pPr>
            <a:r>
              <a:rPr lang="en-US" b="1" dirty="0">
                <a:solidFill>
                  <a:schemeClr val="accent6">
                    <a:lumMod val="50000"/>
                  </a:schemeClr>
                </a:solidFill>
              </a:rPr>
              <a:t> </a:t>
            </a:r>
            <a:r>
              <a:rPr lang="en-US" sz="2400" b="1" dirty="0">
                <a:solidFill>
                  <a:schemeClr val="accent6">
                    <a:lumMod val="50000"/>
                  </a:schemeClr>
                </a:solidFill>
              </a:rPr>
              <a:t>Private</a:t>
            </a:r>
            <a:r>
              <a:rPr lang="en-US" b="1" dirty="0">
                <a:solidFill>
                  <a:schemeClr val="accent6">
                    <a:lumMod val="50000"/>
                  </a:schemeClr>
                </a:solidFill>
              </a:rPr>
              <a:t>: </a:t>
            </a:r>
            <a:r>
              <a:rPr lang="en-US" sz="2400" dirty="0"/>
              <a:t>Private blockchain is usually setup within an restricted environment within an organization allow only few selected participants in the organization to verify and add transactions. However transactions are visible to all participants.  </a:t>
            </a:r>
          </a:p>
          <a:p>
            <a:pPr marL="0" indent="0" algn="just">
              <a:buSzPct val="80000"/>
              <a:buNone/>
            </a:pPr>
            <a:endParaRPr lang="en-US" sz="2400" dirty="0"/>
          </a:p>
          <a:p>
            <a:pPr algn="just">
              <a:buSzPct val="80000"/>
              <a:buFont typeface="Wingdings" panose="05000000000000000000" pitchFamily="2" charset="2"/>
              <a:buChar char="q"/>
            </a:pPr>
            <a:r>
              <a:rPr lang="en-US" b="1" dirty="0">
                <a:solidFill>
                  <a:schemeClr val="accent6">
                    <a:lumMod val="50000"/>
                  </a:schemeClr>
                </a:solidFill>
              </a:rPr>
              <a:t> </a:t>
            </a:r>
            <a:r>
              <a:rPr lang="en-US" sz="2400" b="1" dirty="0">
                <a:solidFill>
                  <a:schemeClr val="accent6">
                    <a:lumMod val="50000"/>
                  </a:schemeClr>
                </a:solidFill>
              </a:rPr>
              <a:t>Consortium</a:t>
            </a:r>
            <a:r>
              <a:rPr lang="en-US" sz="2400" dirty="0"/>
              <a:t>: It is a variant of private blockchain where participants are organizations. Only a group of organizations can verify or add the transactions. Also the ledger can be open or restricted to selected groups. </a:t>
            </a:r>
            <a:r>
              <a:rPr lang="en-US" sz="2400" dirty="0">
                <a:hlinkClick r:id="rId3"/>
              </a:rPr>
              <a:t>Hyperledger Fabric</a:t>
            </a:r>
            <a:r>
              <a:rPr lang="en-US" sz="2400" dirty="0"/>
              <a:t> a variant of blockchain technology can be used to implement permissioned consortium blockchain.</a:t>
            </a:r>
          </a:p>
        </p:txBody>
      </p:sp>
    </p:spTree>
    <p:extLst>
      <p:ext uri="{BB962C8B-B14F-4D97-AF65-F5344CB8AC3E}">
        <p14:creationId xmlns:p14="http://schemas.microsoft.com/office/powerpoint/2010/main" val="638644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8AB5-B8AB-420E-95E8-ECDA78BA2C8F}"/>
              </a:ext>
            </a:extLst>
          </p:cNvPr>
          <p:cNvSpPr>
            <a:spLocks noGrp="1"/>
          </p:cNvSpPr>
          <p:nvPr>
            <p:ph type="title"/>
          </p:nvPr>
        </p:nvSpPr>
        <p:spPr/>
        <p:txBody>
          <a:bodyPr/>
          <a:lstStyle/>
          <a:p>
            <a:r>
              <a:rPr lang="en-US" dirty="0"/>
              <a:t>When is Blockchain</a:t>
            </a:r>
            <a:r>
              <a:rPr lang="en-US" baseline="0" dirty="0"/>
              <a:t> Required</a:t>
            </a:r>
            <a:endParaRPr lang="en-US" dirty="0"/>
          </a:p>
        </p:txBody>
      </p:sp>
    </p:spTree>
    <p:extLst>
      <p:ext uri="{BB962C8B-B14F-4D97-AF65-F5344CB8AC3E}">
        <p14:creationId xmlns:p14="http://schemas.microsoft.com/office/powerpoint/2010/main" val="37227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0CAC-DF21-4CF9-848F-214C0347FC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888CB7F-A538-4037-9961-13CC63446A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016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7AFC-91F4-4AF8-9339-8669BCAB5E13}"/>
              </a:ext>
            </a:extLst>
          </p:cNvPr>
          <p:cNvSpPr>
            <a:spLocks noGrp="1"/>
          </p:cNvSpPr>
          <p:nvPr>
            <p:ph type="title"/>
          </p:nvPr>
        </p:nvSpPr>
        <p:spPr>
          <a:xfrm>
            <a:off x="804671" y="2600325"/>
            <a:ext cx="4948429" cy="2651200"/>
          </a:xfrm>
        </p:spPr>
        <p:txBody>
          <a:bodyPr vert="horz" lIns="91440" tIns="45720" rIns="91440" bIns="45720" rtlCol="0" anchor="t">
            <a:normAutofit/>
          </a:bodyPr>
          <a:lstStyle/>
          <a:p>
            <a:r>
              <a:rPr lang="en-US" sz="5400" dirty="0"/>
              <a:t>Bitcoin</a:t>
            </a:r>
            <a:br>
              <a:rPr lang="en-US" sz="5400" dirty="0"/>
            </a:br>
            <a:br>
              <a:rPr lang="en-US" sz="5400" dirty="0"/>
            </a:br>
            <a:endParaRPr lang="en-US" sz="5400" dirty="0"/>
          </a:p>
        </p:txBody>
      </p:sp>
      <p:pic>
        <p:nvPicPr>
          <p:cNvPr id="5" name="Picture 4" descr="A person wearing a suit and tie&#10;&#10;Description generated with very high confidence">
            <a:extLst>
              <a:ext uri="{FF2B5EF4-FFF2-40B4-BE49-F238E27FC236}">
                <a16:creationId xmlns:a16="http://schemas.microsoft.com/office/drawing/2014/main" id="{4303DC5E-BA45-440E-96B1-CDDD92BF4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945" y="1069545"/>
            <a:ext cx="3663498" cy="4718910"/>
          </a:xfrm>
          <a:prstGeom prst="rect">
            <a:avLst/>
          </a:prstGeom>
        </p:spPr>
      </p:pic>
    </p:spTree>
    <p:extLst>
      <p:ext uri="{BB962C8B-B14F-4D97-AF65-F5344CB8AC3E}">
        <p14:creationId xmlns:p14="http://schemas.microsoft.com/office/powerpoint/2010/main" val="77453937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F1EE784-359A-4ADC-8EB1-841FD8BC711C}"/>
              </a:ext>
            </a:extLst>
          </p:cNvPr>
          <p:cNvGrpSpPr/>
          <p:nvPr/>
        </p:nvGrpSpPr>
        <p:grpSpPr>
          <a:xfrm>
            <a:off x="643467" y="904875"/>
            <a:ext cx="10905066" cy="4936869"/>
            <a:chOff x="643467" y="904875"/>
            <a:chExt cx="10905066" cy="4936869"/>
          </a:xfrm>
        </p:grpSpPr>
        <p:pic>
          <p:nvPicPr>
            <p:cNvPr id="4" name="Picture 3" descr="A screenshot of a cell phone&#10;&#10;Description generated with very high confidence">
              <a:extLst>
                <a:ext uri="{FF2B5EF4-FFF2-40B4-BE49-F238E27FC236}">
                  <a16:creationId xmlns:a16="http://schemas.microsoft.com/office/drawing/2014/main" id="{2A668445-64AB-4B34-8E91-DD24BEC4A045}"/>
                </a:ext>
              </a:extLst>
            </p:cNvPr>
            <p:cNvPicPr>
              <a:picLocks noChangeAspect="1"/>
            </p:cNvPicPr>
            <p:nvPr/>
          </p:nvPicPr>
          <p:blipFill>
            <a:blip r:embed="rId2"/>
            <a:stretch>
              <a:fillRect/>
            </a:stretch>
          </p:blipFill>
          <p:spPr>
            <a:xfrm>
              <a:off x="643467" y="1016254"/>
              <a:ext cx="10905066" cy="4825490"/>
            </a:xfrm>
            <a:prstGeom prst="rect">
              <a:avLst/>
            </a:prstGeom>
          </p:spPr>
        </p:pic>
        <p:pic>
          <p:nvPicPr>
            <p:cNvPr id="5" name="Picture 4">
              <a:extLst>
                <a:ext uri="{FF2B5EF4-FFF2-40B4-BE49-F238E27FC236}">
                  <a16:creationId xmlns:a16="http://schemas.microsoft.com/office/drawing/2014/main" id="{FDAD21C9-EF03-4864-99FA-1D1BF38FB343}"/>
                </a:ext>
              </a:extLst>
            </p:cNvPr>
            <p:cNvPicPr>
              <a:picLocks noChangeAspect="1"/>
            </p:cNvPicPr>
            <p:nvPr/>
          </p:nvPicPr>
          <p:blipFill>
            <a:blip r:embed="rId3"/>
            <a:stretch>
              <a:fillRect/>
            </a:stretch>
          </p:blipFill>
          <p:spPr>
            <a:xfrm>
              <a:off x="8777288" y="904875"/>
              <a:ext cx="1581150" cy="1476375"/>
            </a:xfrm>
            <a:prstGeom prst="rect">
              <a:avLst/>
            </a:prstGeom>
          </p:spPr>
        </p:pic>
      </p:grpSp>
    </p:spTree>
    <p:extLst>
      <p:ext uri="{BB962C8B-B14F-4D97-AF65-F5344CB8AC3E}">
        <p14:creationId xmlns:p14="http://schemas.microsoft.com/office/powerpoint/2010/main" val="418366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791D0-EDE5-4B20-8871-61045FB3B2C1}"/>
              </a:ext>
            </a:extLst>
          </p:cNvPr>
          <p:cNvPicPr>
            <a:picLocks noChangeAspect="1"/>
          </p:cNvPicPr>
          <p:nvPr/>
        </p:nvPicPr>
        <p:blipFill>
          <a:blip r:embed="rId3"/>
          <a:stretch>
            <a:fillRect/>
          </a:stretch>
        </p:blipFill>
        <p:spPr>
          <a:xfrm>
            <a:off x="-14288" y="0"/>
            <a:ext cx="12206288" cy="6888508"/>
          </a:xfrm>
          <a:prstGeom prst="rect">
            <a:avLst/>
          </a:prstGeom>
        </p:spPr>
      </p:pic>
    </p:spTree>
    <p:extLst>
      <p:ext uri="{BB962C8B-B14F-4D97-AF65-F5344CB8AC3E}">
        <p14:creationId xmlns:p14="http://schemas.microsoft.com/office/powerpoint/2010/main" val="1505751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E718-7502-49D7-82C1-4300F42750BE}"/>
              </a:ext>
            </a:extLst>
          </p:cNvPr>
          <p:cNvSpPr>
            <a:spLocks noGrp="1"/>
          </p:cNvSpPr>
          <p:nvPr>
            <p:ph type="title"/>
          </p:nvPr>
        </p:nvSpPr>
        <p:spPr/>
        <p:txBody>
          <a:bodyPr/>
          <a:lstStyle/>
          <a:p>
            <a:r>
              <a:rPr lang="en-US" dirty="0"/>
              <a:t>Bitcoin Consensus</a:t>
            </a:r>
          </a:p>
        </p:txBody>
      </p:sp>
      <p:sp>
        <p:nvSpPr>
          <p:cNvPr id="3" name="Content Placeholder 2">
            <a:extLst>
              <a:ext uri="{FF2B5EF4-FFF2-40B4-BE49-F238E27FC236}">
                <a16:creationId xmlns:a16="http://schemas.microsoft.com/office/drawing/2014/main" id="{82938237-D3F4-4371-942E-E07E37ADD4DE}"/>
              </a:ext>
            </a:extLst>
          </p:cNvPr>
          <p:cNvSpPr>
            <a:spLocks noGrp="1"/>
          </p:cNvSpPr>
          <p:nvPr>
            <p:ph idx="1"/>
          </p:nvPr>
        </p:nvSpPr>
        <p:spPr>
          <a:xfrm>
            <a:off x="838200" y="1825625"/>
            <a:ext cx="5257800" cy="4351338"/>
          </a:xfrm>
        </p:spPr>
        <p:txBody>
          <a:bodyPr/>
          <a:lstStyle/>
          <a:p>
            <a:r>
              <a:rPr lang="en-US" dirty="0"/>
              <a:t>Merkel Tree</a:t>
            </a:r>
          </a:p>
          <a:p>
            <a:r>
              <a:rPr lang="en-US" dirty="0"/>
              <a:t>Difficulty Level </a:t>
            </a:r>
          </a:p>
          <a:p>
            <a:r>
              <a:rPr lang="en-US" dirty="0"/>
              <a:t>Nonce</a:t>
            </a:r>
          </a:p>
          <a:p>
            <a:r>
              <a:rPr lang="en-US" dirty="0"/>
              <a:t>Competition</a:t>
            </a:r>
          </a:p>
          <a:p>
            <a:r>
              <a:rPr lang="en-US" dirty="0"/>
              <a:t>Forks</a:t>
            </a:r>
          </a:p>
          <a:p>
            <a:r>
              <a:rPr lang="en-US" dirty="0"/>
              <a:t>Longest Chain selection</a:t>
            </a:r>
          </a:p>
          <a:p>
            <a:r>
              <a:rPr lang="en-US" dirty="0"/>
              <a:t>Miners are rewarded (Transaction Fee + 25 Bit Coins)</a:t>
            </a:r>
          </a:p>
        </p:txBody>
      </p:sp>
      <p:pic>
        <p:nvPicPr>
          <p:cNvPr id="4" name="Picture 3">
            <a:extLst>
              <a:ext uri="{FF2B5EF4-FFF2-40B4-BE49-F238E27FC236}">
                <a16:creationId xmlns:a16="http://schemas.microsoft.com/office/drawing/2014/main" id="{13553158-6616-46A3-AF09-4EE74DF17ADC}"/>
              </a:ext>
            </a:extLst>
          </p:cNvPr>
          <p:cNvPicPr>
            <a:picLocks noChangeAspect="1"/>
          </p:cNvPicPr>
          <p:nvPr/>
        </p:nvPicPr>
        <p:blipFill>
          <a:blip r:embed="rId2"/>
          <a:stretch>
            <a:fillRect/>
          </a:stretch>
        </p:blipFill>
        <p:spPr>
          <a:xfrm>
            <a:off x="7586663" y="0"/>
            <a:ext cx="4605337" cy="6858000"/>
          </a:xfrm>
          <a:prstGeom prst="rect">
            <a:avLst/>
          </a:prstGeom>
        </p:spPr>
      </p:pic>
    </p:spTree>
    <p:extLst>
      <p:ext uri="{BB962C8B-B14F-4D97-AF65-F5344CB8AC3E}">
        <p14:creationId xmlns:p14="http://schemas.microsoft.com/office/powerpoint/2010/main" val="114376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17A5D99-1E95-417A-B1AB-351742A9D500}"/>
              </a:ext>
            </a:extLst>
          </p:cNvPr>
          <p:cNvGrpSpPr/>
          <p:nvPr/>
        </p:nvGrpSpPr>
        <p:grpSpPr>
          <a:xfrm>
            <a:off x="1535906" y="733432"/>
            <a:ext cx="4614120" cy="5445071"/>
            <a:chOff x="1535906" y="733432"/>
            <a:chExt cx="4614120" cy="5445071"/>
          </a:xfrm>
        </p:grpSpPr>
        <p:grpSp>
          <p:nvGrpSpPr>
            <p:cNvPr id="7" name="Group 6">
              <a:extLst>
                <a:ext uri="{FF2B5EF4-FFF2-40B4-BE49-F238E27FC236}">
                  <a16:creationId xmlns:a16="http://schemas.microsoft.com/office/drawing/2014/main" id="{627E340F-4B95-4438-9670-EDCFD8DF00D2}"/>
                </a:ext>
              </a:extLst>
            </p:cNvPr>
            <p:cNvGrpSpPr/>
            <p:nvPr/>
          </p:nvGrpSpPr>
          <p:grpSpPr>
            <a:xfrm>
              <a:off x="2381250" y="733432"/>
              <a:ext cx="2681289" cy="4213720"/>
              <a:chOff x="1304924" y="461962"/>
              <a:chExt cx="2681289" cy="4213720"/>
            </a:xfrm>
          </p:grpSpPr>
          <p:pic>
            <p:nvPicPr>
              <p:cNvPr id="4" name="Picture 3">
                <a:extLst>
                  <a:ext uri="{FF2B5EF4-FFF2-40B4-BE49-F238E27FC236}">
                    <a16:creationId xmlns:a16="http://schemas.microsoft.com/office/drawing/2014/main" id="{D19FED7F-2085-47FB-B1FA-66A81A85FE75}"/>
                  </a:ext>
                </a:extLst>
              </p:cNvPr>
              <p:cNvPicPr>
                <a:picLocks noChangeAspect="1"/>
              </p:cNvPicPr>
              <p:nvPr/>
            </p:nvPicPr>
            <p:blipFill>
              <a:blip r:embed="rId3"/>
              <a:stretch>
                <a:fillRect/>
              </a:stretch>
            </p:blipFill>
            <p:spPr>
              <a:xfrm>
                <a:off x="1304924" y="962025"/>
                <a:ext cx="2681289" cy="3713657"/>
              </a:xfrm>
              <a:prstGeom prst="rect">
                <a:avLst/>
              </a:prstGeom>
            </p:spPr>
          </p:pic>
          <p:sp>
            <p:nvSpPr>
              <p:cNvPr id="6" name="TextBox 5">
                <a:extLst>
                  <a:ext uri="{FF2B5EF4-FFF2-40B4-BE49-F238E27FC236}">
                    <a16:creationId xmlns:a16="http://schemas.microsoft.com/office/drawing/2014/main" id="{9F20FEFF-8679-41E8-BC88-C14C88C3E30C}"/>
                  </a:ext>
                </a:extLst>
              </p:cNvPr>
              <p:cNvSpPr txBox="1"/>
              <p:nvPr/>
            </p:nvSpPr>
            <p:spPr>
              <a:xfrm>
                <a:off x="1304924" y="461962"/>
                <a:ext cx="1970668" cy="523220"/>
              </a:xfrm>
              <a:prstGeom prst="rect">
                <a:avLst/>
              </a:prstGeom>
              <a:noFill/>
            </p:spPr>
            <p:txBody>
              <a:bodyPr wrap="square" rtlCol="0">
                <a:spAutoFit/>
              </a:bodyPr>
              <a:lstStyle/>
              <a:p>
                <a:r>
                  <a:rPr lang="en-US" sz="2800" dirty="0"/>
                  <a:t>Centralized</a:t>
                </a:r>
              </a:p>
            </p:txBody>
          </p:sp>
        </p:grpSp>
        <p:sp>
          <p:nvSpPr>
            <p:cNvPr id="10" name="TextBox 9">
              <a:extLst>
                <a:ext uri="{FF2B5EF4-FFF2-40B4-BE49-F238E27FC236}">
                  <a16:creationId xmlns:a16="http://schemas.microsoft.com/office/drawing/2014/main" id="{2067B443-DE7F-4E95-B4E2-46A84AFC9A05}"/>
                </a:ext>
              </a:extLst>
            </p:cNvPr>
            <p:cNvSpPr txBox="1"/>
            <p:nvPr/>
          </p:nvSpPr>
          <p:spPr>
            <a:xfrm>
              <a:off x="1535906" y="5255173"/>
              <a:ext cx="461412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All nodes connect to central node. Ex WWW</a:t>
              </a:r>
            </a:p>
            <a:p>
              <a:pPr marL="285750" indent="-285750">
                <a:buFont typeface="Arial" panose="020B0604020202020204" pitchFamily="34" charset="0"/>
                <a:buChar char="•"/>
              </a:pPr>
              <a:r>
                <a:rPr lang="en-US" dirty="0"/>
                <a:t>Single point of failure, scaling, inefficiency</a:t>
              </a:r>
            </a:p>
            <a:p>
              <a:pPr marL="285750" indent="-285750">
                <a:buFont typeface="Arial" panose="020B0604020202020204" pitchFamily="34" charset="0"/>
                <a:buChar char="•"/>
              </a:pPr>
              <a:endParaRPr lang="en-US" dirty="0"/>
            </a:p>
          </p:txBody>
        </p:sp>
      </p:grpSp>
      <p:grpSp>
        <p:nvGrpSpPr>
          <p:cNvPr id="12" name="Group 11">
            <a:extLst>
              <a:ext uri="{FF2B5EF4-FFF2-40B4-BE49-F238E27FC236}">
                <a16:creationId xmlns:a16="http://schemas.microsoft.com/office/drawing/2014/main" id="{7C98FD2E-3C4D-42C9-AC4D-A4D458C6FDED}"/>
              </a:ext>
            </a:extLst>
          </p:cNvPr>
          <p:cNvGrpSpPr/>
          <p:nvPr/>
        </p:nvGrpSpPr>
        <p:grpSpPr>
          <a:xfrm>
            <a:off x="7129463" y="733432"/>
            <a:ext cx="2738692" cy="5391136"/>
            <a:chOff x="7129463" y="733432"/>
            <a:chExt cx="2738692" cy="5391136"/>
          </a:xfrm>
        </p:grpSpPr>
        <p:grpSp>
          <p:nvGrpSpPr>
            <p:cNvPr id="9" name="Group 8">
              <a:extLst>
                <a:ext uri="{FF2B5EF4-FFF2-40B4-BE49-F238E27FC236}">
                  <a16:creationId xmlns:a16="http://schemas.microsoft.com/office/drawing/2014/main" id="{C3F4DE68-CF85-4956-9166-ED277079F154}"/>
                </a:ext>
              </a:extLst>
            </p:cNvPr>
            <p:cNvGrpSpPr/>
            <p:nvPr/>
          </p:nvGrpSpPr>
          <p:grpSpPr>
            <a:xfrm>
              <a:off x="7129463" y="733432"/>
              <a:ext cx="2738692" cy="4174965"/>
              <a:chOff x="4291011" y="500717"/>
              <a:chExt cx="2656864" cy="4174965"/>
            </a:xfrm>
          </p:grpSpPr>
          <p:pic>
            <p:nvPicPr>
              <p:cNvPr id="5" name="Picture 4">
                <a:extLst>
                  <a:ext uri="{FF2B5EF4-FFF2-40B4-BE49-F238E27FC236}">
                    <a16:creationId xmlns:a16="http://schemas.microsoft.com/office/drawing/2014/main" id="{92C477CB-FE8E-4872-9C32-20E200E8CF14}"/>
                  </a:ext>
                </a:extLst>
              </p:cNvPr>
              <p:cNvPicPr>
                <a:picLocks noChangeAspect="1"/>
              </p:cNvPicPr>
              <p:nvPr/>
            </p:nvPicPr>
            <p:blipFill>
              <a:blip r:embed="rId4"/>
              <a:stretch>
                <a:fillRect/>
              </a:stretch>
            </p:blipFill>
            <p:spPr>
              <a:xfrm>
                <a:off x="4291011" y="933449"/>
                <a:ext cx="2542433" cy="3742233"/>
              </a:xfrm>
              <a:prstGeom prst="rect">
                <a:avLst/>
              </a:prstGeom>
            </p:spPr>
          </p:pic>
          <p:sp>
            <p:nvSpPr>
              <p:cNvPr id="8" name="TextBox 7">
                <a:extLst>
                  <a:ext uri="{FF2B5EF4-FFF2-40B4-BE49-F238E27FC236}">
                    <a16:creationId xmlns:a16="http://schemas.microsoft.com/office/drawing/2014/main" id="{4FB7380A-F7B5-432A-BECA-B16E032C0014}"/>
                  </a:ext>
                </a:extLst>
              </p:cNvPr>
              <p:cNvSpPr txBox="1"/>
              <p:nvPr/>
            </p:nvSpPr>
            <p:spPr>
              <a:xfrm>
                <a:off x="4405442" y="500717"/>
                <a:ext cx="2542433" cy="523220"/>
              </a:xfrm>
              <a:prstGeom prst="rect">
                <a:avLst/>
              </a:prstGeom>
              <a:noFill/>
            </p:spPr>
            <p:txBody>
              <a:bodyPr wrap="square" rtlCol="0">
                <a:spAutoFit/>
              </a:bodyPr>
              <a:lstStyle/>
              <a:p>
                <a:r>
                  <a:rPr lang="en-US" sz="2800" dirty="0"/>
                  <a:t>De-Centralized</a:t>
                </a:r>
              </a:p>
            </p:txBody>
          </p:sp>
        </p:grpSp>
        <p:sp>
          <p:nvSpPr>
            <p:cNvPr id="11" name="TextBox 10">
              <a:extLst>
                <a:ext uri="{FF2B5EF4-FFF2-40B4-BE49-F238E27FC236}">
                  <a16:creationId xmlns:a16="http://schemas.microsoft.com/office/drawing/2014/main" id="{5E290686-5819-4173-93DE-2B84C309AFF7}"/>
                </a:ext>
              </a:extLst>
            </p:cNvPr>
            <p:cNvSpPr txBox="1"/>
            <p:nvPr/>
          </p:nvSpPr>
          <p:spPr>
            <a:xfrm>
              <a:off x="7405944" y="5201238"/>
              <a:ext cx="2462211" cy="923330"/>
            </a:xfrm>
            <a:prstGeom prst="rect">
              <a:avLst/>
            </a:prstGeom>
            <a:noFill/>
          </p:spPr>
          <p:txBody>
            <a:bodyPr wrap="square" rtlCol="0">
              <a:spAutoFit/>
            </a:bodyPr>
            <a:lstStyle/>
            <a:p>
              <a:pPr marL="285750" indent="-285750">
                <a:buFont typeface="Arial" panose="020B0604020202020204" pitchFamily="34" charset="0"/>
                <a:buChar char="•"/>
              </a:pPr>
              <a:r>
                <a:rPr lang="en-US" dirty="0"/>
                <a:t>P2P network</a:t>
              </a:r>
            </a:p>
            <a:p>
              <a:pPr marL="285750" indent="-285750">
                <a:buFont typeface="Arial" panose="020B0604020202020204" pitchFamily="34" charset="0"/>
                <a:buChar char="•"/>
              </a:pPr>
              <a:r>
                <a:rPr lang="en-US" dirty="0"/>
                <a:t>All nodes are equal</a:t>
              </a:r>
            </a:p>
            <a:p>
              <a:pPr marL="285750" indent="-285750">
                <a:buFont typeface="Arial" panose="020B0604020202020204" pitchFamily="34" charset="0"/>
                <a:buChar char="•"/>
              </a:pPr>
              <a:endParaRPr lang="en-US" dirty="0"/>
            </a:p>
          </p:txBody>
        </p:sp>
      </p:grpSp>
    </p:spTree>
    <p:extLst>
      <p:ext uri="{BB962C8B-B14F-4D97-AF65-F5344CB8AC3E}">
        <p14:creationId xmlns:p14="http://schemas.microsoft.com/office/powerpoint/2010/main" val="32868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device&#10;&#10;Description generated with high confidence">
            <a:extLst>
              <a:ext uri="{FF2B5EF4-FFF2-40B4-BE49-F238E27FC236}">
                <a16:creationId xmlns:a16="http://schemas.microsoft.com/office/drawing/2014/main" id="{2D6FABF2-227F-4A63-B1C9-EAC747626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3614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D1E8-4CF9-43AF-B052-2CF174593217}"/>
              </a:ext>
            </a:extLst>
          </p:cNvPr>
          <p:cNvSpPr>
            <a:spLocks noGrp="1"/>
          </p:cNvSpPr>
          <p:nvPr>
            <p:ph type="title"/>
          </p:nvPr>
        </p:nvSpPr>
        <p:spPr>
          <a:xfrm>
            <a:off x="478751" y="185737"/>
            <a:ext cx="10515600" cy="1325563"/>
          </a:xfrm>
        </p:spPr>
        <p:txBody>
          <a:bodyPr/>
          <a:lstStyle/>
          <a:p>
            <a:r>
              <a:rPr lang="en-US" dirty="0">
                <a:solidFill>
                  <a:schemeClr val="bg1"/>
                </a:solidFill>
              </a:rPr>
              <a:t>Blockchain Implementation and Use cases</a:t>
            </a:r>
          </a:p>
        </p:txBody>
      </p:sp>
      <p:graphicFrame>
        <p:nvGraphicFramePr>
          <p:cNvPr id="5" name="Table 4">
            <a:extLst>
              <a:ext uri="{FF2B5EF4-FFF2-40B4-BE49-F238E27FC236}">
                <a16:creationId xmlns:a16="http://schemas.microsoft.com/office/drawing/2014/main" id="{D5959AEF-52B4-4476-B595-C886C2F38E29}"/>
              </a:ext>
            </a:extLst>
          </p:cNvPr>
          <p:cNvGraphicFramePr>
            <a:graphicFrameLocks noGrp="1"/>
          </p:cNvGraphicFramePr>
          <p:nvPr>
            <p:extLst>
              <p:ext uri="{D42A27DB-BD31-4B8C-83A1-F6EECF244321}">
                <p14:modId xmlns:p14="http://schemas.microsoft.com/office/powerpoint/2010/main" val="717777369"/>
              </p:ext>
            </p:extLst>
          </p:nvPr>
        </p:nvGraphicFramePr>
        <p:xfrm>
          <a:off x="478752" y="1838325"/>
          <a:ext cx="11234496" cy="4290488"/>
        </p:xfrm>
        <a:graphic>
          <a:graphicData uri="http://schemas.openxmlformats.org/drawingml/2006/table">
            <a:tbl>
              <a:tblPr firstRow="1" bandRow="1">
                <a:tableStyleId>{21E4AEA4-8DFA-4A89-87EB-49C32662AFE0}</a:tableStyleId>
              </a:tblPr>
              <a:tblGrid>
                <a:gridCol w="2750831">
                  <a:extLst>
                    <a:ext uri="{9D8B030D-6E8A-4147-A177-3AD203B41FA5}">
                      <a16:colId xmlns:a16="http://schemas.microsoft.com/office/drawing/2014/main" val="3626348443"/>
                    </a:ext>
                  </a:extLst>
                </a:gridCol>
                <a:gridCol w="2866417">
                  <a:extLst>
                    <a:ext uri="{9D8B030D-6E8A-4147-A177-3AD203B41FA5}">
                      <a16:colId xmlns:a16="http://schemas.microsoft.com/office/drawing/2014/main" val="4291324632"/>
                    </a:ext>
                  </a:extLst>
                </a:gridCol>
                <a:gridCol w="2843719">
                  <a:extLst>
                    <a:ext uri="{9D8B030D-6E8A-4147-A177-3AD203B41FA5}">
                      <a16:colId xmlns:a16="http://schemas.microsoft.com/office/drawing/2014/main" val="2069805793"/>
                    </a:ext>
                  </a:extLst>
                </a:gridCol>
                <a:gridCol w="2773529">
                  <a:extLst>
                    <a:ext uri="{9D8B030D-6E8A-4147-A177-3AD203B41FA5}">
                      <a16:colId xmlns:a16="http://schemas.microsoft.com/office/drawing/2014/main" val="617792892"/>
                    </a:ext>
                  </a:extLst>
                </a:gridCol>
              </a:tblGrid>
              <a:tr h="472280">
                <a:tc>
                  <a:txBody>
                    <a:bodyPr/>
                    <a:lstStyle/>
                    <a:p>
                      <a:pPr algn="l"/>
                      <a:r>
                        <a:rPr lang="de-DE" sz="1400" cap="all" baseline="0" dirty="0">
                          <a:solidFill>
                            <a:schemeClr val="tx2"/>
                          </a:solidFill>
                          <a:latin typeface="+mj-lt"/>
                        </a:rPr>
                        <a:t>Origination:</a:t>
                      </a:r>
                    </a:p>
                    <a:p>
                      <a:pPr algn="l"/>
                      <a:endParaRPr lang="de-DE" sz="1400" cap="all" baseline="0" dirty="0">
                        <a:solidFill>
                          <a:schemeClr val="tx2"/>
                        </a:solidFill>
                        <a:latin typeface="+mj-lt"/>
                      </a:endParaRPr>
                    </a:p>
                  </a:txBody>
                  <a:tcPr marL="0" marR="0" marT="0" marB="0" anchor="b">
                    <a:lnL w="12700" cmpd="sng">
                      <a:noFill/>
                    </a:lnL>
                    <a:lnR w="12700" cap="flat" cmpd="sng" algn="ctr">
                      <a:solidFill>
                        <a:schemeClr val="bg1"/>
                      </a:solidFill>
                      <a:prstDash val="dot"/>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GB" sz="1400" b="1" cap="all" baseline="0" dirty="0">
                          <a:solidFill>
                            <a:schemeClr val="tx2"/>
                          </a:solidFill>
                          <a:latin typeface="+mj-lt"/>
                        </a:rPr>
                        <a:t>Blockchain 1.0 </a:t>
                      </a:r>
                      <a:br>
                        <a:rPr lang="en-GB" sz="1400" b="1" cap="all" baseline="0" dirty="0">
                          <a:solidFill>
                            <a:schemeClr val="tx2"/>
                          </a:solidFill>
                          <a:latin typeface="+mj-lt"/>
                        </a:rPr>
                      </a:br>
                      <a:r>
                        <a:rPr lang="en-GB" sz="1400" b="1" cap="all" baseline="0" dirty="0">
                          <a:solidFill>
                            <a:schemeClr val="tx2"/>
                          </a:solidFill>
                          <a:latin typeface="+mj-lt"/>
                        </a:rPr>
                        <a:t>(Transactions)</a:t>
                      </a:r>
                    </a:p>
                  </a:txBody>
                  <a:tcPr marL="0" marR="0" marT="0" marB="0" anchor="b">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GB" sz="1400" b="1" cap="all" baseline="0" dirty="0">
                          <a:solidFill>
                            <a:schemeClr val="tx2"/>
                          </a:solidFill>
                          <a:latin typeface="+mj-lt"/>
                        </a:rPr>
                        <a:t>Blockchain 2.0 </a:t>
                      </a:r>
                      <a:br>
                        <a:rPr lang="en-GB" sz="1400" b="1" cap="all" baseline="0" dirty="0">
                          <a:solidFill>
                            <a:schemeClr val="tx2"/>
                          </a:solidFill>
                          <a:latin typeface="+mj-lt"/>
                        </a:rPr>
                      </a:br>
                      <a:r>
                        <a:rPr lang="en-GB" sz="1400" b="1" cap="all" baseline="0" dirty="0">
                          <a:solidFill>
                            <a:schemeClr val="tx2"/>
                          </a:solidFill>
                          <a:latin typeface="+mj-lt"/>
                        </a:rPr>
                        <a:t>(Contracts)</a:t>
                      </a:r>
                    </a:p>
                  </a:txBody>
                  <a:tcPr marL="0" marR="0" marT="0" marB="0" anchor="b">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GB" sz="1400" b="1" cap="all" baseline="0" dirty="0">
                          <a:solidFill>
                            <a:schemeClr val="tx2"/>
                          </a:solidFill>
                          <a:latin typeface="+mj-lt"/>
                        </a:rPr>
                        <a:t>Blockchain 3.0</a:t>
                      </a:r>
                      <a:br>
                        <a:rPr lang="en-GB" sz="1400" b="1" cap="all" baseline="0" dirty="0">
                          <a:solidFill>
                            <a:schemeClr val="tx2"/>
                          </a:solidFill>
                          <a:latin typeface="+mj-lt"/>
                        </a:rPr>
                      </a:br>
                      <a:r>
                        <a:rPr lang="en-GB" sz="1400" b="1" cap="all" baseline="0" dirty="0">
                          <a:solidFill>
                            <a:schemeClr val="tx2"/>
                          </a:solidFill>
                          <a:latin typeface="+mj-lt"/>
                        </a:rPr>
                        <a:t>(Applications)</a:t>
                      </a:r>
                    </a:p>
                  </a:txBody>
                  <a:tcPr marL="0" marR="0" marT="0" marB="0" anchor="b">
                    <a:lnL w="12700" cap="flat" cmpd="sng" algn="ctr">
                      <a:solidFill>
                        <a:schemeClr val="bg1"/>
                      </a:solidFill>
                      <a:prstDash val="dot"/>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6085654"/>
                  </a:ext>
                </a:extLst>
              </a:tr>
              <a:tr h="1307135">
                <a:tc rowSpan="6">
                  <a:txBody>
                    <a:bodyPr/>
                    <a:lstStyle/>
                    <a:p>
                      <a:pPr marL="112713" indent="-112713" algn="l">
                        <a:spcAft>
                          <a:spcPts val="600"/>
                        </a:spcAft>
                        <a:buFont typeface="Arial" panose="020B0604020202020204" pitchFamily="34" charset="0"/>
                        <a:buChar char="•"/>
                      </a:pPr>
                      <a:r>
                        <a:rPr lang="en-US" sz="1400" dirty="0">
                          <a:solidFill>
                            <a:schemeClr val="tx1"/>
                          </a:solidFill>
                          <a:latin typeface="+mj-lt"/>
                        </a:rPr>
                        <a:t>The concept of a distributed </a:t>
                      </a:r>
                      <a:br>
                        <a:rPr lang="en-US" sz="1400" dirty="0">
                          <a:solidFill>
                            <a:schemeClr val="tx1"/>
                          </a:solidFill>
                          <a:latin typeface="+mj-lt"/>
                        </a:rPr>
                      </a:br>
                      <a:r>
                        <a:rPr lang="en-US" sz="1400" dirty="0">
                          <a:solidFill>
                            <a:schemeClr val="tx1"/>
                          </a:solidFill>
                          <a:latin typeface="+mj-lt"/>
                        </a:rPr>
                        <a:t>ledger has been around </a:t>
                      </a:r>
                      <a:br>
                        <a:rPr lang="en-US" sz="1400" dirty="0">
                          <a:solidFill>
                            <a:schemeClr val="tx1"/>
                          </a:solidFill>
                          <a:latin typeface="+mj-lt"/>
                        </a:rPr>
                      </a:br>
                      <a:r>
                        <a:rPr lang="en-US" sz="1400" dirty="0">
                          <a:solidFill>
                            <a:schemeClr val="tx1"/>
                          </a:solidFill>
                          <a:latin typeface="+mj-lt"/>
                        </a:rPr>
                        <a:t>since 1990</a:t>
                      </a:r>
                    </a:p>
                    <a:p>
                      <a:pPr marL="112713" indent="-112713" algn="l">
                        <a:spcAft>
                          <a:spcPts val="600"/>
                        </a:spcAft>
                        <a:buFont typeface="Arial" panose="020B0604020202020204" pitchFamily="34" charset="0"/>
                        <a:buChar char="•"/>
                      </a:pPr>
                      <a:r>
                        <a:rPr lang="en-US" sz="1400" dirty="0">
                          <a:solidFill>
                            <a:schemeClr val="tx1"/>
                          </a:solidFill>
                          <a:latin typeface="+mj-lt"/>
                        </a:rPr>
                        <a:t>2009 Satoshi Nakamoto </a:t>
                      </a:r>
                      <a:br>
                        <a:rPr lang="en-US" sz="1400" dirty="0">
                          <a:solidFill>
                            <a:schemeClr val="tx1"/>
                          </a:solidFill>
                          <a:latin typeface="+mj-lt"/>
                        </a:rPr>
                      </a:br>
                      <a:r>
                        <a:rPr lang="en-US" sz="1400" dirty="0">
                          <a:solidFill>
                            <a:schemeClr val="tx1"/>
                          </a:solidFill>
                          <a:latin typeface="+mj-lt"/>
                        </a:rPr>
                        <a:t>created Bitcoin and  introduced </a:t>
                      </a:r>
                      <a:br>
                        <a:rPr lang="en-US" sz="1400" dirty="0">
                          <a:solidFill>
                            <a:schemeClr val="tx1"/>
                          </a:solidFill>
                          <a:latin typeface="+mj-lt"/>
                        </a:rPr>
                      </a:br>
                      <a:r>
                        <a:rPr lang="en-US" sz="1400" dirty="0">
                          <a:solidFill>
                            <a:schemeClr val="tx1"/>
                          </a:solidFill>
                          <a:latin typeface="+mj-lt"/>
                        </a:rPr>
                        <a:t>the concept of a blockchain to incarnate a decentralized ledger maintained by anonymous consensus</a:t>
                      </a:r>
                    </a:p>
                    <a:p>
                      <a:pPr marL="180000" indent="-180000" algn="l">
                        <a:spcAft>
                          <a:spcPts val="600"/>
                        </a:spcAft>
                        <a:buFont typeface="Arial" panose="020B0604020202020204" pitchFamily="34" charset="0"/>
                        <a:buChar char="•"/>
                      </a:pPr>
                      <a:endParaRPr lang="de-DE" sz="1200" dirty="0">
                        <a:solidFill>
                          <a:srgbClr val="666666"/>
                        </a:solidFill>
                        <a:latin typeface="+mj-lt"/>
                      </a:endParaRPr>
                    </a:p>
                  </a:txBody>
                  <a:tcPr marL="0" marR="0" marB="0">
                    <a:lnL w="12700" cmpd="sng">
                      <a:noFill/>
                    </a:lnL>
                    <a:lnR w="12700" cap="flat" cmpd="sng" algn="ctr">
                      <a:solidFill>
                        <a:schemeClr val="bg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112713" indent="-112713" algn="l">
                        <a:spcAft>
                          <a:spcPts val="600"/>
                        </a:spcAft>
                        <a:buFont typeface="Arial" panose="020B0604020202020204" pitchFamily="34" charset="0"/>
                        <a:buChar char="•"/>
                      </a:pPr>
                      <a:r>
                        <a:rPr lang="en-GB" sz="1400" dirty="0">
                          <a:solidFill>
                            <a:schemeClr val="tx1"/>
                          </a:solidFill>
                          <a:latin typeface="+mj-lt"/>
                        </a:rPr>
                        <a:t>The deployment of </a:t>
                      </a:r>
                      <a:br>
                        <a:rPr lang="en-GB" sz="1400" dirty="0">
                          <a:solidFill>
                            <a:schemeClr val="tx1"/>
                          </a:solidFill>
                          <a:latin typeface="+mj-lt"/>
                        </a:rPr>
                      </a:br>
                      <a:r>
                        <a:rPr lang="en-GB" sz="1400" dirty="0">
                          <a:solidFill>
                            <a:schemeClr val="tx1"/>
                          </a:solidFill>
                          <a:latin typeface="+mj-lt"/>
                        </a:rPr>
                        <a:t>cryptocurrency in application related to cash</a:t>
                      </a:r>
                    </a:p>
                    <a:p>
                      <a:pPr marL="112713" indent="-112713" algn="l">
                        <a:spcAft>
                          <a:spcPts val="600"/>
                        </a:spcAft>
                        <a:buFont typeface="Arial" panose="020B0604020202020204" pitchFamily="34" charset="0"/>
                        <a:buChar char="•"/>
                      </a:pPr>
                      <a:r>
                        <a:rPr lang="en-GB" sz="1400" dirty="0">
                          <a:solidFill>
                            <a:schemeClr val="tx1"/>
                          </a:solidFill>
                          <a:latin typeface="+mj-lt"/>
                        </a:rPr>
                        <a:t>Currency transfer, remittance </a:t>
                      </a:r>
                      <a:br>
                        <a:rPr lang="en-GB" sz="1400" dirty="0">
                          <a:solidFill>
                            <a:schemeClr val="tx1"/>
                          </a:solidFill>
                          <a:latin typeface="+mj-lt"/>
                        </a:rPr>
                      </a:br>
                      <a:r>
                        <a:rPr lang="en-GB" sz="1400" dirty="0">
                          <a:solidFill>
                            <a:schemeClr val="tx1"/>
                          </a:solidFill>
                          <a:latin typeface="+mj-lt"/>
                        </a:rPr>
                        <a:t>and digital payments systems</a:t>
                      </a:r>
                    </a:p>
                  </a:txBody>
                  <a:tcPr marL="0" marR="0" marB="0">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112713" indent="-112713" algn="l">
                        <a:spcAft>
                          <a:spcPts val="600"/>
                        </a:spcAft>
                        <a:buFont typeface="Arial" panose="020B0604020202020204" pitchFamily="34" charset="0"/>
                        <a:buChar char="•"/>
                      </a:pPr>
                      <a:r>
                        <a:rPr lang="en-GB" sz="1400" dirty="0">
                          <a:solidFill>
                            <a:schemeClr val="tx1"/>
                          </a:solidFill>
                          <a:latin typeface="+mj-lt"/>
                        </a:rPr>
                        <a:t>Financial markets and </a:t>
                      </a:r>
                      <a:br>
                        <a:rPr lang="en-GB" sz="1400" dirty="0">
                          <a:solidFill>
                            <a:schemeClr val="tx1"/>
                          </a:solidFill>
                          <a:latin typeface="+mj-lt"/>
                        </a:rPr>
                      </a:br>
                      <a:r>
                        <a:rPr lang="en-GB" sz="1400" dirty="0">
                          <a:solidFill>
                            <a:schemeClr val="tx1"/>
                          </a:solidFill>
                          <a:latin typeface="+mj-lt"/>
                        </a:rPr>
                        <a:t>applications using blockchains beyond cash transactions</a:t>
                      </a:r>
                    </a:p>
                    <a:p>
                      <a:pPr marL="112713" indent="-112713" algn="l">
                        <a:spcAft>
                          <a:spcPts val="600"/>
                        </a:spcAft>
                        <a:buFont typeface="Arial" panose="020B0604020202020204" pitchFamily="34" charset="0"/>
                        <a:buChar char="•"/>
                      </a:pPr>
                      <a:r>
                        <a:rPr lang="en-GB" sz="1400" dirty="0">
                          <a:solidFill>
                            <a:schemeClr val="tx1"/>
                          </a:solidFill>
                          <a:latin typeface="+mj-lt"/>
                        </a:rPr>
                        <a:t>Smart contracts</a:t>
                      </a:r>
                    </a:p>
                  </a:txBody>
                  <a:tcPr marL="0" marR="0" marB="0">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112713" marR="0" indent="-112713"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GB" sz="1400" dirty="0">
                          <a:solidFill>
                            <a:schemeClr val="tx1"/>
                          </a:solidFill>
                          <a:latin typeface="+mj-lt"/>
                        </a:rPr>
                        <a:t>Application in areas of supply chain, health, science, government, literature, culture and art and many more …</a:t>
                      </a:r>
                    </a:p>
                  </a:txBody>
                  <a:tcPr marL="0" marR="0" marB="0">
                    <a:lnL w="12700" cap="flat" cmpd="sng" algn="ctr">
                      <a:solidFill>
                        <a:schemeClr val="bg1"/>
                      </a:solidFill>
                      <a:prstDash val="dot"/>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4187428"/>
                  </a:ext>
                </a:extLst>
              </a:tr>
              <a:tr h="418512">
                <a:tc vMerge="1">
                  <a:txBody>
                    <a:bodyPr/>
                    <a:lstStyle/>
                    <a:p>
                      <a:endParaRPr lang="de-DE" dirty="0"/>
                    </a:p>
                  </a:txBody>
                  <a:tcPr/>
                </a:tc>
                <a:tc>
                  <a:txBody>
                    <a:bodyPr/>
                    <a:lstStyle/>
                    <a:p>
                      <a:pPr marL="0" indent="0" algn="l">
                        <a:buFont typeface="Arial" panose="020B0604020202020204" pitchFamily="34" charset="0"/>
                        <a:buNone/>
                      </a:pPr>
                      <a:endParaRPr lang="de-DE" sz="1200" dirty="0">
                        <a:solidFill>
                          <a:srgbClr val="666666"/>
                        </a:solidFill>
                        <a:latin typeface="+mj-lt"/>
                      </a:endParaRPr>
                    </a:p>
                  </a:txBody>
                  <a:tcPr marL="0" marR="0" marB="0">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285750" indent="-285750" algn="l">
                        <a:buFont typeface="Arial" panose="020B0604020202020204" pitchFamily="34" charset="0"/>
                        <a:buChar char="•"/>
                      </a:pPr>
                      <a:endParaRPr lang="de-DE" sz="1200" dirty="0">
                        <a:solidFill>
                          <a:srgbClr val="666666"/>
                        </a:solidFill>
                        <a:latin typeface="+mj-lt"/>
                      </a:endParaRPr>
                    </a:p>
                  </a:txBody>
                  <a:tcPr marL="0" marR="0" marB="0">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5">
                  <a:txBody>
                    <a:bodyPr/>
                    <a:lstStyle/>
                    <a:p>
                      <a:pPr marL="285750" indent="-285750" algn="l">
                        <a:buFont typeface="Arial" panose="020B0604020202020204" pitchFamily="34" charset="0"/>
                        <a:buChar char="•"/>
                      </a:pPr>
                      <a:endParaRPr lang="de-DE" sz="1200" dirty="0">
                        <a:solidFill>
                          <a:srgbClr val="666666"/>
                        </a:solidFill>
                        <a:latin typeface="+mj-lt"/>
                      </a:endParaRPr>
                    </a:p>
                  </a:txBody>
                  <a:tcPr marL="0" marR="0" marB="0">
                    <a:lnL w="12700" cap="flat" cmpd="sng" algn="ctr">
                      <a:solidFill>
                        <a:schemeClr val="bg1"/>
                      </a:solidFill>
                      <a:prstDash val="dot"/>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9964941"/>
                  </a:ext>
                </a:extLst>
              </a:tr>
              <a:tr h="418512">
                <a:tc vMerge="1">
                  <a:txBody>
                    <a:bodyPr/>
                    <a:lstStyle/>
                    <a:p>
                      <a:endParaRPr lang="de-DE" dirty="0"/>
                    </a:p>
                  </a:txBody>
                  <a:tcPr/>
                </a:tc>
                <a:tc>
                  <a:txBody>
                    <a:bodyPr/>
                    <a:lstStyle/>
                    <a:p>
                      <a:pPr marL="285750" indent="-285750" algn="l">
                        <a:buFont typeface="Arial" panose="020B0604020202020204" pitchFamily="34" charset="0"/>
                        <a:buChar char="•"/>
                      </a:pPr>
                      <a:endParaRPr lang="de-DE" sz="1200" dirty="0">
                        <a:solidFill>
                          <a:srgbClr val="666666"/>
                        </a:solidFill>
                        <a:latin typeface="+mj-lt"/>
                      </a:endParaRPr>
                    </a:p>
                  </a:txBody>
                  <a:tcPr marL="0" marR="0" marB="0">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285750" indent="-285750" algn="l">
                        <a:buFont typeface="Arial" panose="020B0604020202020204" pitchFamily="34" charset="0"/>
                        <a:buChar char="•"/>
                      </a:pPr>
                      <a:endParaRPr lang="de-DE" sz="1200" dirty="0">
                        <a:solidFill>
                          <a:srgbClr val="666666"/>
                        </a:solidFill>
                        <a:latin typeface="+mj-lt"/>
                      </a:endParaRPr>
                    </a:p>
                  </a:txBody>
                  <a:tcPr marL="0" marR="0" marB="0">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de-DE" dirty="0"/>
                    </a:p>
                  </a:txBody>
                  <a:tcPr/>
                </a:tc>
                <a:extLst>
                  <a:ext uri="{0D108BD9-81ED-4DB2-BD59-A6C34878D82A}">
                    <a16:rowId xmlns:a16="http://schemas.microsoft.com/office/drawing/2014/main" val="1150601133"/>
                  </a:ext>
                </a:extLst>
              </a:tr>
              <a:tr h="418512">
                <a:tc vMerge="1">
                  <a:txBody>
                    <a:bodyPr/>
                    <a:lstStyle/>
                    <a:p>
                      <a:endParaRPr lang="de-DE" dirty="0"/>
                    </a:p>
                  </a:txBody>
                  <a:tcPr/>
                </a:tc>
                <a:tc>
                  <a:txBody>
                    <a:bodyPr/>
                    <a:lstStyle/>
                    <a:p>
                      <a:pPr marL="285750" indent="-285750" algn="l">
                        <a:buFont typeface="Arial" panose="020B0604020202020204" pitchFamily="34" charset="0"/>
                        <a:buChar char="•"/>
                      </a:pPr>
                      <a:endParaRPr lang="de-DE" sz="1200">
                        <a:solidFill>
                          <a:srgbClr val="666666"/>
                        </a:solidFill>
                        <a:latin typeface="+mj-lt"/>
                      </a:endParaRPr>
                    </a:p>
                  </a:txBody>
                  <a:tcPr marL="0" marR="0" marB="0">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3">
                  <a:txBody>
                    <a:bodyPr/>
                    <a:lstStyle/>
                    <a:p>
                      <a:pPr marL="0" indent="0" algn="l">
                        <a:buFont typeface="Arial" panose="020B0604020202020204" pitchFamily="34" charset="0"/>
                        <a:buNone/>
                      </a:pPr>
                      <a:r>
                        <a:rPr lang="de-DE" sz="1050" dirty="0">
                          <a:solidFill>
                            <a:srgbClr val="666666"/>
                          </a:solidFill>
                          <a:latin typeface="+mj-lt"/>
                        </a:rPr>
                        <a:t>                         </a:t>
                      </a:r>
                    </a:p>
                    <a:p>
                      <a:pPr marL="285750" indent="-285750" algn="l">
                        <a:buFont typeface="Arial" panose="020B0604020202020204" pitchFamily="34" charset="0"/>
                        <a:buChar char="•"/>
                      </a:pPr>
                      <a:endParaRPr lang="de-DE" sz="1050" dirty="0">
                        <a:solidFill>
                          <a:srgbClr val="666666"/>
                        </a:solidFill>
                        <a:latin typeface="+mj-lt"/>
                      </a:endParaRPr>
                    </a:p>
                  </a:txBody>
                  <a:tcPr marL="0" marR="0" marB="0">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de-DE" dirty="0"/>
                    </a:p>
                  </a:txBody>
                  <a:tcPr/>
                </a:tc>
                <a:extLst>
                  <a:ext uri="{0D108BD9-81ED-4DB2-BD59-A6C34878D82A}">
                    <a16:rowId xmlns:a16="http://schemas.microsoft.com/office/drawing/2014/main" val="3004140243"/>
                  </a:ext>
                </a:extLst>
              </a:tr>
              <a:tr h="418512">
                <a:tc vMerge="1">
                  <a:txBody>
                    <a:bodyPr/>
                    <a:lstStyle/>
                    <a:p>
                      <a:endParaRPr lang="de-DE" dirty="0"/>
                    </a:p>
                  </a:txBody>
                  <a:tcPr/>
                </a:tc>
                <a:tc>
                  <a:txBody>
                    <a:bodyPr/>
                    <a:lstStyle/>
                    <a:p>
                      <a:pPr marL="285750" indent="-285750" algn="l">
                        <a:buFont typeface="Arial" panose="020B0604020202020204" pitchFamily="34" charset="0"/>
                        <a:buChar char="•"/>
                      </a:pPr>
                      <a:endParaRPr lang="de-DE" sz="1200" dirty="0">
                        <a:solidFill>
                          <a:srgbClr val="666666"/>
                        </a:solidFill>
                        <a:latin typeface="+mj-lt"/>
                      </a:endParaRPr>
                    </a:p>
                  </a:txBody>
                  <a:tcPr marL="0" marR="0" marB="0">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de-DE" dirty="0"/>
                    </a:p>
                  </a:txBody>
                  <a:tcPr/>
                </a:tc>
                <a:tc vMerge="1">
                  <a:txBody>
                    <a:bodyPr/>
                    <a:lstStyle/>
                    <a:p>
                      <a:endParaRPr lang="de-DE" dirty="0"/>
                    </a:p>
                  </a:txBody>
                  <a:tcPr/>
                </a:tc>
                <a:extLst>
                  <a:ext uri="{0D108BD9-81ED-4DB2-BD59-A6C34878D82A}">
                    <a16:rowId xmlns:a16="http://schemas.microsoft.com/office/drawing/2014/main" val="3787542457"/>
                  </a:ext>
                </a:extLst>
              </a:tr>
              <a:tr h="837025">
                <a:tc vMerge="1">
                  <a:txBody>
                    <a:bodyPr/>
                    <a:lstStyle/>
                    <a:p>
                      <a:endParaRPr lang="de-DE" dirty="0"/>
                    </a:p>
                  </a:txBody>
                  <a:tcPr/>
                </a:tc>
                <a:tc>
                  <a:txBody>
                    <a:bodyPr/>
                    <a:lstStyle/>
                    <a:p>
                      <a:pPr marL="285750" indent="-285750" algn="l">
                        <a:buFont typeface="Arial" panose="020B0604020202020204" pitchFamily="34" charset="0"/>
                        <a:buChar char="•"/>
                      </a:pPr>
                      <a:endParaRPr lang="de-DE" sz="1050" dirty="0">
                        <a:solidFill>
                          <a:srgbClr val="666666"/>
                        </a:solidFill>
                        <a:latin typeface="+mj-lt"/>
                      </a:endParaRPr>
                    </a:p>
                  </a:txBody>
                  <a:tcPr marL="0" marR="0" marB="0">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de-DE" dirty="0"/>
                    </a:p>
                  </a:txBody>
                  <a:tcPr/>
                </a:tc>
                <a:tc vMerge="1">
                  <a:txBody>
                    <a:bodyPr/>
                    <a:lstStyle/>
                    <a:p>
                      <a:endParaRPr lang="de-DE" dirty="0"/>
                    </a:p>
                  </a:txBody>
                  <a:tcPr/>
                </a:tc>
                <a:extLst>
                  <a:ext uri="{0D108BD9-81ED-4DB2-BD59-A6C34878D82A}">
                    <a16:rowId xmlns:a16="http://schemas.microsoft.com/office/drawing/2014/main" val="2241894341"/>
                  </a:ext>
                </a:extLst>
              </a:tr>
            </a:tbl>
          </a:graphicData>
        </a:graphic>
      </p:graphicFrame>
      <p:sp>
        <p:nvSpPr>
          <p:cNvPr id="9" name="Arrow: Right 8">
            <a:extLst>
              <a:ext uri="{FF2B5EF4-FFF2-40B4-BE49-F238E27FC236}">
                <a16:creationId xmlns:a16="http://schemas.microsoft.com/office/drawing/2014/main" id="{012543F2-CE48-4B2A-A284-3E4776E1357C}"/>
              </a:ext>
            </a:extLst>
          </p:cNvPr>
          <p:cNvSpPr/>
          <p:nvPr/>
        </p:nvSpPr>
        <p:spPr>
          <a:xfrm>
            <a:off x="478752" y="4394200"/>
            <a:ext cx="11234496" cy="1536700"/>
          </a:xfrm>
          <a:prstGeom prst="rightArrow">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3500000" scaled="1"/>
            <a:tileRect/>
          </a:gra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2008</a:t>
            </a:r>
            <a:endParaRPr lang="en-US" dirty="0"/>
          </a:p>
        </p:txBody>
      </p:sp>
      <p:sp>
        <p:nvSpPr>
          <p:cNvPr id="10" name="Rectangle 9">
            <a:extLst>
              <a:ext uri="{FF2B5EF4-FFF2-40B4-BE49-F238E27FC236}">
                <a16:creationId xmlns:a16="http://schemas.microsoft.com/office/drawing/2014/main" id="{2990C894-94A7-4C6B-B08F-3B651DE2DF64}"/>
              </a:ext>
            </a:extLst>
          </p:cNvPr>
          <p:cNvSpPr/>
          <p:nvPr/>
        </p:nvSpPr>
        <p:spPr>
          <a:xfrm>
            <a:off x="478751" y="4775200"/>
            <a:ext cx="2852055" cy="7747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2008</a:t>
            </a:r>
          </a:p>
        </p:txBody>
      </p:sp>
      <p:sp>
        <p:nvSpPr>
          <p:cNvPr id="11" name="Rectangle 10">
            <a:extLst>
              <a:ext uri="{FF2B5EF4-FFF2-40B4-BE49-F238E27FC236}">
                <a16:creationId xmlns:a16="http://schemas.microsoft.com/office/drawing/2014/main" id="{889D7356-E8DA-4A5B-9D4A-CD4A990D3A3A}"/>
              </a:ext>
            </a:extLst>
          </p:cNvPr>
          <p:cNvSpPr/>
          <p:nvPr/>
        </p:nvSpPr>
        <p:spPr>
          <a:xfrm>
            <a:off x="3243942" y="4775200"/>
            <a:ext cx="2852057" cy="774700"/>
          </a:xfrm>
          <a:prstGeom prst="rect">
            <a:avLst/>
          </a:prstGeom>
          <a:solidFill>
            <a:schemeClr val="accent6">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2012</a:t>
            </a:r>
            <a:endParaRPr lang="en-US" dirty="0"/>
          </a:p>
        </p:txBody>
      </p:sp>
      <p:sp>
        <p:nvSpPr>
          <p:cNvPr id="13" name="Rectangle 12">
            <a:extLst>
              <a:ext uri="{FF2B5EF4-FFF2-40B4-BE49-F238E27FC236}">
                <a16:creationId xmlns:a16="http://schemas.microsoft.com/office/drawing/2014/main" id="{A1B5A99F-3396-4630-AE16-15C1DF4F2AD3}"/>
              </a:ext>
            </a:extLst>
          </p:cNvPr>
          <p:cNvSpPr/>
          <p:nvPr/>
        </p:nvSpPr>
        <p:spPr>
          <a:xfrm>
            <a:off x="6095999" y="4775200"/>
            <a:ext cx="2852057" cy="774700"/>
          </a:xfrm>
          <a:prstGeom prst="rect">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2015</a:t>
            </a:r>
            <a:endParaRPr lang="en-US" dirty="0"/>
          </a:p>
        </p:txBody>
      </p:sp>
      <p:sp>
        <p:nvSpPr>
          <p:cNvPr id="14" name="TextBox 13">
            <a:extLst>
              <a:ext uri="{FF2B5EF4-FFF2-40B4-BE49-F238E27FC236}">
                <a16:creationId xmlns:a16="http://schemas.microsoft.com/office/drawing/2014/main" id="{64426978-AA3C-44A7-99AE-E4F4A4A42805}"/>
              </a:ext>
            </a:extLst>
          </p:cNvPr>
          <p:cNvSpPr txBox="1"/>
          <p:nvPr/>
        </p:nvSpPr>
        <p:spPr>
          <a:xfrm>
            <a:off x="9613900" y="4965700"/>
            <a:ext cx="698500" cy="381000"/>
          </a:xfrm>
          <a:prstGeom prst="rect">
            <a:avLst/>
          </a:prstGeom>
          <a:noFill/>
        </p:spPr>
        <p:txBody>
          <a:bodyPr wrap="square" rtlCol="0">
            <a:spAutoFit/>
          </a:bodyPr>
          <a:lstStyle/>
          <a:p>
            <a:r>
              <a:rPr lang="en-US" dirty="0"/>
              <a:t>2020</a:t>
            </a:r>
          </a:p>
        </p:txBody>
      </p:sp>
    </p:spTree>
    <p:extLst>
      <p:ext uri="{BB962C8B-B14F-4D97-AF65-F5344CB8AC3E}">
        <p14:creationId xmlns:p14="http://schemas.microsoft.com/office/powerpoint/2010/main" val="3488396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10DFD3-E33E-4329-9E78-5CF403DDA3A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75740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9238BB-5665-49E6-8114-D2A669BA0AB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808716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4D1A-BCAE-496C-9CD8-05F66573EAC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E75F365-6951-4EE0-844D-D01320E843F0}"/>
              </a:ext>
            </a:extLst>
          </p:cNvPr>
          <p:cNvSpPr>
            <a:spLocks noGrp="1"/>
          </p:cNvSpPr>
          <p:nvPr>
            <p:ph idx="1"/>
          </p:nvPr>
        </p:nvSpPr>
        <p:spPr>
          <a:xfrm>
            <a:off x="838200" y="1825625"/>
            <a:ext cx="10515600" cy="479830"/>
          </a:xfrm>
        </p:spPr>
        <p:txBody>
          <a:bodyPr>
            <a:normAutofit/>
          </a:bodyPr>
          <a:lstStyle/>
          <a:p>
            <a:pPr marL="0" indent="0">
              <a:buNone/>
            </a:pPr>
            <a:r>
              <a:rPr lang="en-US" b="1" dirty="0">
                <a:hlinkClick r:id="rId2"/>
              </a:rPr>
              <a:t>Accenture Blockchain Academy</a:t>
            </a:r>
          </a:p>
          <a:p>
            <a:pPr marL="0" indent="0">
              <a:buNone/>
            </a:pPr>
            <a:endParaRPr lang="en-US" b="1" dirty="0">
              <a:hlinkClick r:id="rId2"/>
            </a:endParaRPr>
          </a:p>
          <a:p>
            <a:pPr marL="0" indent="0">
              <a:buNone/>
            </a:pPr>
            <a:endParaRPr lang="en-US" b="1" dirty="0">
              <a:hlinkClick r:id="rId2"/>
            </a:endParaRPr>
          </a:p>
          <a:p>
            <a:pPr marL="0" indent="0">
              <a:buNone/>
            </a:pPr>
            <a:endParaRPr lang="en-US" b="1" dirty="0"/>
          </a:p>
        </p:txBody>
      </p:sp>
      <p:sp>
        <p:nvSpPr>
          <p:cNvPr id="4" name="Content Placeholder 2">
            <a:extLst>
              <a:ext uri="{FF2B5EF4-FFF2-40B4-BE49-F238E27FC236}">
                <a16:creationId xmlns:a16="http://schemas.microsoft.com/office/drawing/2014/main" id="{B8CB472A-52C4-4264-8C75-557937FC2A27}"/>
              </a:ext>
            </a:extLst>
          </p:cNvPr>
          <p:cNvSpPr txBox="1">
            <a:spLocks/>
          </p:cNvSpPr>
          <p:nvPr/>
        </p:nvSpPr>
        <p:spPr>
          <a:xfrm>
            <a:off x="838200" y="2600597"/>
            <a:ext cx="10515600" cy="479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hlinkClick r:id="rId3"/>
              </a:rPr>
              <a:t>Mastering Bitcoin Online Read</a:t>
            </a:r>
            <a:endParaRPr lang="en-US" b="1" dirty="0">
              <a:hlinkClick r:id="rId2"/>
            </a:endParaRPr>
          </a:p>
          <a:p>
            <a:pPr marL="0" indent="0">
              <a:buFont typeface="Arial" panose="020B0604020202020204" pitchFamily="34" charset="0"/>
              <a:buNone/>
            </a:pPr>
            <a:endParaRPr lang="en-US" b="1" dirty="0">
              <a:hlinkClick r:id="rId2"/>
            </a:endParaRPr>
          </a:p>
          <a:p>
            <a:pPr marL="0" indent="0">
              <a:buFont typeface="Arial" panose="020B0604020202020204" pitchFamily="34" charset="0"/>
              <a:buNone/>
            </a:pPr>
            <a:endParaRPr lang="en-US" b="1" dirty="0">
              <a:hlinkClick r:id="rId2"/>
            </a:endParaRPr>
          </a:p>
          <a:p>
            <a:pPr marL="0" indent="0">
              <a:buFont typeface="Arial" panose="020B0604020202020204" pitchFamily="34" charset="0"/>
              <a:buNone/>
            </a:pPr>
            <a:endParaRPr lang="en-US" b="1" dirty="0"/>
          </a:p>
        </p:txBody>
      </p:sp>
      <p:sp>
        <p:nvSpPr>
          <p:cNvPr id="5" name="Content Placeholder 2">
            <a:extLst>
              <a:ext uri="{FF2B5EF4-FFF2-40B4-BE49-F238E27FC236}">
                <a16:creationId xmlns:a16="http://schemas.microsoft.com/office/drawing/2014/main" id="{C708114F-31DD-4591-9872-1967F261CE23}"/>
              </a:ext>
            </a:extLst>
          </p:cNvPr>
          <p:cNvSpPr txBox="1">
            <a:spLocks/>
          </p:cNvSpPr>
          <p:nvPr/>
        </p:nvSpPr>
        <p:spPr>
          <a:xfrm>
            <a:off x="838200" y="3429000"/>
            <a:ext cx="10515600" cy="479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hlinkClick r:id="rId4"/>
              </a:rPr>
              <a:t>Blockchain Introduction Tutorial Video</a:t>
            </a:r>
          </a:p>
          <a:p>
            <a:pPr marL="0" indent="0">
              <a:buFont typeface="Arial" panose="020B0604020202020204" pitchFamily="34" charset="0"/>
              <a:buNone/>
            </a:pPr>
            <a:endParaRPr lang="en-US" b="1" dirty="0">
              <a:hlinkClick r:id="rId2"/>
            </a:endParaRPr>
          </a:p>
          <a:p>
            <a:pPr marL="0" indent="0">
              <a:buFont typeface="Arial" panose="020B0604020202020204" pitchFamily="34" charset="0"/>
              <a:buNone/>
            </a:pPr>
            <a:endParaRPr lang="en-US" b="1" dirty="0">
              <a:hlinkClick r:id="rId2"/>
            </a:endParaRPr>
          </a:p>
          <a:p>
            <a:pPr marL="0" indent="0">
              <a:buFont typeface="Arial" panose="020B0604020202020204" pitchFamily="34" charset="0"/>
              <a:buNone/>
            </a:pPr>
            <a:endParaRPr lang="en-US" b="1" dirty="0"/>
          </a:p>
        </p:txBody>
      </p:sp>
    </p:spTree>
    <p:extLst>
      <p:ext uri="{BB962C8B-B14F-4D97-AF65-F5344CB8AC3E}">
        <p14:creationId xmlns:p14="http://schemas.microsoft.com/office/powerpoint/2010/main" val="2813097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4C70ED-580E-480E-B517-EA9028FA81A7}"/>
              </a:ext>
            </a:extLst>
          </p:cNvPr>
          <p:cNvPicPr>
            <a:picLocks noChangeAspect="1"/>
          </p:cNvPicPr>
          <p:nvPr/>
        </p:nvPicPr>
        <p:blipFill>
          <a:blip r:embed="rId2"/>
          <a:stretch>
            <a:fillRect/>
          </a:stretch>
        </p:blipFill>
        <p:spPr>
          <a:xfrm>
            <a:off x="6756423" y="145915"/>
            <a:ext cx="5130777" cy="6575898"/>
          </a:xfrm>
          <a:prstGeom prst="rect">
            <a:avLst/>
          </a:prstGeom>
        </p:spPr>
      </p:pic>
      <p:grpSp>
        <p:nvGrpSpPr>
          <p:cNvPr id="9" name="Group 8">
            <a:extLst>
              <a:ext uri="{FF2B5EF4-FFF2-40B4-BE49-F238E27FC236}">
                <a16:creationId xmlns:a16="http://schemas.microsoft.com/office/drawing/2014/main" id="{C59FE6E1-3900-424D-B82D-88E94FDCC5F6}"/>
              </a:ext>
            </a:extLst>
          </p:cNvPr>
          <p:cNvGrpSpPr/>
          <p:nvPr/>
        </p:nvGrpSpPr>
        <p:grpSpPr>
          <a:xfrm>
            <a:off x="965223" y="5056559"/>
            <a:ext cx="5130777" cy="1509611"/>
            <a:chOff x="841604" y="5348389"/>
            <a:chExt cx="5130777" cy="1509611"/>
          </a:xfrm>
        </p:grpSpPr>
        <p:pic>
          <p:nvPicPr>
            <p:cNvPr id="5" name="Picture 4">
              <a:extLst>
                <a:ext uri="{FF2B5EF4-FFF2-40B4-BE49-F238E27FC236}">
                  <a16:creationId xmlns:a16="http://schemas.microsoft.com/office/drawing/2014/main" id="{29DD3218-D467-465B-B1A7-5A0B971FB78A}"/>
                </a:ext>
              </a:extLst>
            </p:cNvPr>
            <p:cNvPicPr>
              <a:picLocks noChangeAspect="1"/>
            </p:cNvPicPr>
            <p:nvPr/>
          </p:nvPicPr>
          <p:blipFill>
            <a:blip r:embed="rId3"/>
            <a:stretch>
              <a:fillRect/>
            </a:stretch>
          </p:blipFill>
          <p:spPr>
            <a:xfrm>
              <a:off x="841604" y="5657850"/>
              <a:ext cx="5130777" cy="1200150"/>
            </a:xfrm>
            <a:prstGeom prst="rect">
              <a:avLst/>
            </a:prstGeom>
          </p:spPr>
        </p:pic>
        <p:pic>
          <p:nvPicPr>
            <p:cNvPr id="8" name="Picture 7">
              <a:extLst>
                <a:ext uri="{FF2B5EF4-FFF2-40B4-BE49-F238E27FC236}">
                  <a16:creationId xmlns:a16="http://schemas.microsoft.com/office/drawing/2014/main" id="{41EAF86E-285D-42F8-BCFC-0F499495706C}"/>
                </a:ext>
              </a:extLst>
            </p:cNvPr>
            <p:cNvPicPr>
              <a:picLocks noChangeAspect="1"/>
            </p:cNvPicPr>
            <p:nvPr/>
          </p:nvPicPr>
          <p:blipFill>
            <a:blip r:embed="rId4"/>
            <a:stretch>
              <a:fillRect/>
            </a:stretch>
          </p:blipFill>
          <p:spPr>
            <a:xfrm>
              <a:off x="841604" y="5348389"/>
              <a:ext cx="2828925" cy="314325"/>
            </a:xfrm>
            <a:prstGeom prst="rect">
              <a:avLst/>
            </a:prstGeom>
          </p:spPr>
        </p:pic>
      </p:grpSp>
      <p:sp>
        <p:nvSpPr>
          <p:cNvPr id="10" name="Title 1">
            <a:extLst>
              <a:ext uri="{FF2B5EF4-FFF2-40B4-BE49-F238E27FC236}">
                <a16:creationId xmlns:a16="http://schemas.microsoft.com/office/drawing/2014/main" id="{6BD538E0-E262-4F8C-8C27-D2E902F30616}"/>
              </a:ext>
            </a:extLst>
          </p:cNvPr>
          <p:cNvSpPr>
            <a:spLocks noGrp="1"/>
          </p:cNvSpPr>
          <p:nvPr>
            <p:ph type="title"/>
          </p:nvPr>
        </p:nvSpPr>
        <p:spPr>
          <a:xfrm>
            <a:off x="1891017" y="2252292"/>
            <a:ext cx="2855068" cy="1325563"/>
          </a:xfrm>
        </p:spPr>
        <p:txBody>
          <a:bodyPr/>
          <a:lstStyle/>
          <a:p>
            <a:r>
              <a:rPr lang="en-US" dirty="0"/>
              <a:t>Questions?</a:t>
            </a:r>
          </a:p>
        </p:txBody>
      </p:sp>
    </p:spTree>
    <p:extLst>
      <p:ext uri="{BB962C8B-B14F-4D97-AF65-F5344CB8AC3E}">
        <p14:creationId xmlns:p14="http://schemas.microsoft.com/office/powerpoint/2010/main" val="2988550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36E5-FF28-4E3B-B47F-2963B0A66634}"/>
              </a:ext>
            </a:extLst>
          </p:cNvPr>
          <p:cNvSpPr>
            <a:spLocks noGrp="1"/>
          </p:cNvSpPr>
          <p:nvPr>
            <p:ph type="title"/>
          </p:nvPr>
        </p:nvSpPr>
        <p:spPr>
          <a:xfrm>
            <a:off x="4505527" y="2514938"/>
            <a:ext cx="2855068" cy="1325563"/>
          </a:xfrm>
        </p:spPr>
        <p:txBody>
          <a:bodyPr/>
          <a:lstStyle/>
          <a:p>
            <a:r>
              <a:rPr lang="en-US" dirty="0"/>
              <a:t>Thank You</a:t>
            </a:r>
          </a:p>
        </p:txBody>
      </p:sp>
    </p:spTree>
    <p:extLst>
      <p:ext uri="{BB962C8B-B14F-4D97-AF65-F5344CB8AC3E}">
        <p14:creationId xmlns:p14="http://schemas.microsoft.com/office/powerpoint/2010/main" val="784207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65C8-6A48-4E90-9ACD-D9AB6DA8C0FB}"/>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A5E21E95-3078-43E3-8EA5-C5E26FEF7BCE}"/>
              </a:ext>
            </a:extLst>
          </p:cNvPr>
          <p:cNvSpPr>
            <a:spLocks noGrp="1"/>
          </p:cNvSpPr>
          <p:nvPr>
            <p:ph idx="1"/>
          </p:nvPr>
        </p:nvSpPr>
        <p:spPr>
          <a:xfrm>
            <a:off x="838200" y="1825625"/>
            <a:ext cx="8305800" cy="4351338"/>
          </a:xfrm>
        </p:spPr>
        <p:txBody>
          <a:bodyPr>
            <a:normAutofit lnSpcReduction="10000"/>
          </a:bodyPr>
          <a:lstStyle/>
          <a:p>
            <a:r>
              <a:rPr lang="en-US" dirty="0"/>
              <a:t>What is a Blockchain?</a:t>
            </a:r>
          </a:p>
          <a:p>
            <a:r>
              <a:rPr lang="en-US" dirty="0"/>
              <a:t>Background Blockchain Technologies</a:t>
            </a:r>
          </a:p>
          <a:p>
            <a:r>
              <a:rPr lang="en-US" dirty="0"/>
              <a:t>How does Blockchain fits in software architecture?</a:t>
            </a:r>
          </a:p>
          <a:p>
            <a:r>
              <a:rPr lang="en-US" dirty="0"/>
              <a:t>How Bitcoin works?</a:t>
            </a:r>
          </a:p>
          <a:p>
            <a:r>
              <a:rPr lang="en-US" dirty="0"/>
              <a:t>When is Blockchain applicable?</a:t>
            </a:r>
          </a:p>
          <a:p>
            <a:r>
              <a:rPr lang="en-US" dirty="0"/>
              <a:t>Implementations of Blockchain</a:t>
            </a:r>
          </a:p>
          <a:p>
            <a:r>
              <a:rPr lang="en-US" dirty="0"/>
              <a:t>Questions?</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2542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5BEC-FDEA-4D77-A248-5D573F986AF6}"/>
              </a:ext>
            </a:extLst>
          </p:cNvPr>
          <p:cNvSpPr>
            <a:spLocks noGrp="1"/>
          </p:cNvSpPr>
          <p:nvPr>
            <p:ph type="title"/>
          </p:nvPr>
        </p:nvSpPr>
        <p:spPr/>
        <p:txBody>
          <a:bodyPr/>
          <a:lstStyle/>
          <a:p>
            <a:r>
              <a:rPr lang="en-US" dirty="0"/>
              <a:t>What is Blockchain?</a:t>
            </a:r>
          </a:p>
        </p:txBody>
      </p:sp>
      <p:sp>
        <p:nvSpPr>
          <p:cNvPr id="3" name="Content Placeholder 2">
            <a:extLst>
              <a:ext uri="{FF2B5EF4-FFF2-40B4-BE49-F238E27FC236}">
                <a16:creationId xmlns:a16="http://schemas.microsoft.com/office/drawing/2014/main" id="{4B8395BA-7CE4-43A9-A44C-7BAB41B2DF2F}"/>
              </a:ext>
            </a:extLst>
          </p:cNvPr>
          <p:cNvSpPr>
            <a:spLocks noGrp="1"/>
          </p:cNvSpPr>
          <p:nvPr>
            <p:ph idx="1"/>
          </p:nvPr>
        </p:nvSpPr>
        <p:spPr>
          <a:xfrm>
            <a:off x="838200" y="1825625"/>
            <a:ext cx="10515600" cy="639989"/>
          </a:xfrm>
        </p:spPr>
        <p:txBody>
          <a:bodyPr/>
          <a:lstStyle/>
          <a:p>
            <a:pPr marL="0" indent="0">
              <a:buNone/>
            </a:pPr>
            <a:r>
              <a:rPr lang="en-US" b="1" dirty="0">
                <a:solidFill>
                  <a:schemeClr val="accent6">
                    <a:lumMod val="75000"/>
                  </a:schemeClr>
                </a:solidFill>
              </a:rPr>
              <a:t>Decentralized</a:t>
            </a:r>
            <a:r>
              <a:rPr lang="en-US" dirty="0"/>
              <a:t> system for </a:t>
            </a:r>
            <a:r>
              <a:rPr lang="en-US" b="1" dirty="0"/>
              <a:t>exchange</a:t>
            </a:r>
            <a:r>
              <a:rPr lang="en-US" dirty="0"/>
              <a:t> of </a:t>
            </a:r>
            <a:r>
              <a:rPr lang="en-US" b="1" dirty="0">
                <a:solidFill>
                  <a:schemeClr val="accent6">
                    <a:lumMod val="75000"/>
                  </a:schemeClr>
                </a:solidFill>
              </a:rPr>
              <a:t>value</a:t>
            </a:r>
            <a:r>
              <a:rPr lang="en-US" dirty="0"/>
              <a:t>.</a:t>
            </a:r>
          </a:p>
        </p:txBody>
      </p:sp>
      <p:sp>
        <p:nvSpPr>
          <p:cNvPr id="4" name="Content Placeholder 2">
            <a:extLst>
              <a:ext uri="{FF2B5EF4-FFF2-40B4-BE49-F238E27FC236}">
                <a16:creationId xmlns:a16="http://schemas.microsoft.com/office/drawing/2014/main" id="{FC4EA5F7-DC20-4586-A1B9-414599928C75}"/>
              </a:ext>
            </a:extLst>
          </p:cNvPr>
          <p:cNvSpPr txBox="1">
            <a:spLocks/>
          </p:cNvSpPr>
          <p:nvPr/>
        </p:nvSpPr>
        <p:spPr>
          <a:xfrm>
            <a:off x="838200" y="3223308"/>
            <a:ext cx="10515600" cy="639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Transaction</a:t>
            </a:r>
            <a:r>
              <a:rPr lang="en-US" b="1" dirty="0">
                <a:solidFill>
                  <a:schemeClr val="accent6">
                    <a:lumMod val="75000"/>
                  </a:schemeClr>
                </a:solidFill>
              </a:rPr>
              <a:t> Immutability </a:t>
            </a:r>
            <a:r>
              <a:rPr lang="en-US" dirty="0"/>
              <a:t>is achieved by way of</a:t>
            </a:r>
            <a:r>
              <a:rPr lang="en-US" b="1" dirty="0">
                <a:solidFill>
                  <a:schemeClr val="accent6">
                    <a:lumMod val="75000"/>
                  </a:schemeClr>
                </a:solidFill>
              </a:rPr>
              <a:t> blocks and chaining.</a:t>
            </a:r>
            <a:endParaRPr lang="en-US" dirty="0"/>
          </a:p>
        </p:txBody>
      </p:sp>
      <p:sp>
        <p:nvSpPr>
          <p:cNvPr id="5" name="Content Placeholder 2">
            <a:extLst>
              <a:ext uri="{FF2B5EF4-FFF2-40B4-BE49-F238E27FC236}">
                <a16:creationId xmlns:a16="http://schemas.microsoft.com/office/drawing/2014/main" id="{C8421352-0E14-4483-A7D3-91CFBAB7ED8B}"/>
              </a:ext>
            </a:extLst>
          </p:cNvPr>
          <p:cNvSpPr txBox="1">
            <a:spLocks/>
          </p:cNvSpPr>
          <p:nvPr/>
        </p:nvSpPr>
        <p:spPr>
          <a:xfrm>
            <a:off x="838200" y="3937454"/>
            <a:ext cx="10515600" cy="639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Leverages</a:t>
            </a:r>
            <a:r>
              <a:rPr lang="en-US" b="1" dirty="0">
                <a:solidFill>
                  <a:schemeClr val="accent6">
                    <a:lumMod val="75000"/>
                  </a:schemeClr>
                </a:solidFill>
              </a:rPr>
              <a:t> Consensus </a:t>
            </a:r>
            <a:r>
              <a:rPr lang="en-US" dirty="0"/>
              <a:t>mechanism for validating transactions.</a:t>
            </a:r>
          </a:p>
        </p:txBody>
      </p:sp>
      <p:sp>
        <p:nvSpPr>
          <p:cNvPr id="6" name="Content Placeholder 2">
            <a:extLst>
              <a:ext uri="{FF2B5EF4-FFF2-40B4-BE49-F238E27FC236}">
                <a16:creationId xmlns:a16="http://schemas.microsoft.com/office/drawing/2014/main" id="{D2AB9A57-B2D7-4AA0-85A6-D37903F53FD7}"/>
              </a:ext>
            </a:extLst>
          </p:cNvPr>
          <p:cNvSpPr txBox="1">
            <a:spLocks/>
          </p:cNvSpPr>
          <p:nvPr/>
        </p:nvSpPr>
        <p:spPr>
          <a:xfrm>
            <a:off x="838200" y="4765903"/>
            <a:ext cx="10515600" cy="639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Uses </a:t>
            </a:r>
            <a:r>
              <a:rPr lang="en-US" b="1" dirty="0">
                <a:solidFill>
                  <a:schemeClr val="accent6">
                    <a:lumMod val="75000"/>
                  </a:schemeClr>
                </a:solidFill>
              </a:rPr>
              <a:t>cryptography f</a:t>
            </a:r>
            <a:r>
              <a:rPr lang="en-US" dirty="0"/>
              <a:t>or  trust, accountability and security.</a:t>
            </a:r>
          </a:p>
        </p:txBody>
      </p:sp>
      <p:sp>
        <p:nvSpPr>
          <p:cNvPr id="7" name="Content Placeholder 2">
            <a:extLst>
              <a:ext uri="{FF2B5EF4-FFF2-40B4-BE49-F238E27FC236}">
                <a16:creationId xmlns:a16="http://schemas.microsoft.com/office/drawing/2014/main" id="{585FBC9E-B7C9-4F51-A8B1-CA706537CE05}"/>
              </a:ext>
            </a:extLst>
          </p:cNvPr>
          <p:cNvSpPr txBox="1">
            <a:spLocks/>
          </p:cNvSpPr>
          <p:nvPr/>
        </p:nvSpPr>
        <p:spPr>
          <a:xfrm>
            <a:off x="838200" y="2465614"/>
            <a:ext cx="10515600" cy="639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Uses a shared </a:t>
            </a:r>
            <a:r>
              <a:rPr lang="en-US" b="1" dirty="0">
                <a:solidFill>
                  <a:schemeClr val="accent6">
                    <a:lumMod val="75000"/>
                  </a:schemeClr>
                </a:solidFill>
              </a:rPr>
              <a:t>distributed ledger.</a:t>
            </a:r>
            <a:endParaRPr lang="en-US" dirty="0"/>
          </a:p>
        </p:txBody>
      </p:sp>
    </p:spTree>
    <p:extLst>
      <p:ext uri="{BB962C8B-B14F-4D97-AF65-F5344CB8AC3E}">
        <p14:creationId xmlns:p14="http://schemas.microsoft.com/office/powerpoint/2010/main" val="35668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54E6D-86B4-4173-AFBD-AB79F04DB027}"/>
              </a:ext>
            </a:extLst>
          </p:cNvPr>
          <p:cNvPicPr>
            <a:picLocks noChangeAspect="1"/>
          </p:cNvPicPr>
          <p:nvPr/>
        </p:nvPicPr>
        <p:blipFill>
          <a:blip r:embed="rId3"/>
          <a:stretch>
            <a:fillRect/>
          </a:stretch>
        </p:blipFill>
        <p:spPr>
          <a:xfrm>
            <a:off x="0" y="923925"/>
            <a:ext cx="12192000" cy="5934075"/>
          </a:xfrm>
          <a:prstGeom prst="rect">
            <a:avLst/>
          </a:prstGeom>
        </p:spPr>
      </p:pic>
      <p:sp>
        <p:nvSpPr>
          <p:cNvPr id="2" name="Title 1">
            <a:extLst>
              <a:ext uri="{FF2B5EF4-FFF2-40B4-BE49-F238E27FC236}">
                <a16:creationId xmlns:a16="http://schemas.microsoft.com/office/drawing/2014/main" id="{ED073B38-0048-4BF4-A9E1-ECC7B77373FE}"/>
              </a:ext>
            </a:extLst>
          </p:cNvPr>
          <p:cNvSpPr>
            <a:spLocks noGrp="1"/>
          </p:cNvSpPr>
          <p:nvPr>
            <p:ph type="title"/>
          </p:nvPr>
        </p:nvSpPr>
        <p:spPr>
          <a:xfrm>
            <a:off x="190500" y="-7399"/>
            <a:ext cx="10515600" cy="1325563"/>
          </a:xfrm>
        </p:spPr>
        <p:txBody>
          <a:bodyPr/>
          <a:lstStyle/>
          <a:p>
            <a:r>
              <a:rPr lang="en-US" dirty="0"/>
              <a:t>Blockchain Technologies</a:t>
            </a:r>
          </a:p>
        </p:txBody>
      </p:sp>
    </p:spTree>
    <p:extLst>
      <p:ext uri="{BB962C8B-B14F-4D97-AF65-F5344CB8AC3E}">
        <p14:creationId xmlns:p14="http://schemas.microsoft.com/office/powerpoint/2010/main" val="74915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4B93-AC0A-4AFB-A465-B40D54DFABFF}"/>
              </a:ext>
            </a:extLst>
          </p:cNvPr>
          <p:cNvSpPr>
            <a:spLocks noGrp="1"/>
          </p:cNvSpPr>
          <p:nvPr>
            <p:ph type="title"/>
          </p:nvPr>
        </p:nvSpPr>
        <p:spPr/>
        <p:txBody>
          <a:bodyPr/>
          <a:lstStyle/>
          <a:p>
            <a:r>
              <a:rPr lang="en-US" dirty="0"/>
              <a:t>Fundamentals</a:t>
            </a:r>
          </a:p>
        </p:txBody>
      </p:sp>
      <p:sp>
        <p:nvSpPr>
          <p:cNvPr id="3" name="Content Placeholder 2">
            <a:extLst>
              <a:ext uri="{FF2B5EF4-FFF2-40B4-BE49-F238E27FC236}">
                <a16:creationId xmlns:a16="http://schemas.microsoft.com/office/drawing/2014/main" id="{B1CD1889-719C-4A3E-8C59-555EFA3D2028}"/>
              </a:ext>
            </a:extLst>
          </p:cNvPr>
          <p:cNvSpPr>
            <a:spLocks noGrp="1"/>
          </p:cNvSpPr>
          <p:nvPr>
            <p:ph idx="1"/>
          </p:nvPr>
        </p:nvSpPr>
        <p:spPr/>
        <p:txBody>
          <a:bodyPr/>
          <a:lstStyle/>
          <a:p>
            <a:r>
              <a:rPr lang="en-US" dirty="0"/>
              <a:t>What is a Blockchain?</a:t>
            </a:r>
          </a:p>
          <a:p>
            <a:r>
              <a:rPr lang="en-US" dirty="0"/>
              <a:t>How does Blockchain fits in software architecture?</a:t>
            </a:r>
          </a:p>
          <a:p>
            <a:r>
              <a:rPr lang="en-US" dirty="0"/>
              <a:t>When is Blockchain appropriate?</a:t>
            </a:r>
          </a:p>
        </p:txBody>
      </p:sp>
    </p:spTree>
    <p:extLst>
      <p:ext uri="{BB962C8B-B14F-4D97-AF65-F5344CB8AC3E}">
        <p14:creationId xmlns:p14="http://schemas.microsoft.com/office/powerpoint/2010/main" val="217376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5110-C6EB-4988-ADE6-1D6624F152DB}"/>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State Machine</a:t>
            </a:r>
          </a:p>
        </p:txBody>
      </p:sp>
      <p:sp>
        <p:nvSpPr>
          <p:cNvPr id="25" name="Rectangle 24">
            <a:extLst>
              <a:ext uri="{FF2B5EF4-FFF2-40B4-BE49-F238E27FC236}">
                <a16:creationId xmlns:a16="http://schemas.microsoft.com/office/drawing/2014/main" id="{6B940B54-CCEC-4FE8-8958-D78D7893F4F1}"/>
              </a:ext>
            </a:extLst>
          </p:cNvPr>
          <p:cNvSpPr/>
          <p:nvPr/>
        </p:nvSpPr>
        <p:spPr>
          <a:xfrm>
            <a:off x="379907" y="5878284"/>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S0: 0</a:t>
            </a:r>
            <a:r>
              <a:rPr lang="en-US" dirty="0"/>
              <a:t>s</a:t>
            </a:r>
          </a:p>
        </p:txBody>
      </p:sp>
      <p:sp>
        <p:nvSpPr>
          <p:cNvPr id="26" name="Rectangle 25">
            <a:extLst>
              <a:ext uri="{FF2B5EF4-FFF2-40B4-BE49-F238E27FC236}">
                <a16:creationId xmlns:a16="http://schemas.microsoft.com/office/drawing/2014/main" id="{4445C77E-E18F-4427-A585-1AA747552793}"/>
              </a:ext>
            </a:extLst>
          </p:cNvPr>
          <p:cNvSpPr/>
          <p:nvPr/>
        </p:nvSpPr>
        <p:spPr>
          <a:xfrm>
            <a:off x="1444647" y="4462854"/>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M:7</a:t>
            </a:r>
            <a:endParaRPr lang="en-US" dirty="0"/>
          </a:p>
        </p:txBody>
      </p:sp>
      <p:sp>
        <p:nvSpPr>
          <p:cNvPr id="28" name="Oval 27">
            <a:extLst>
              <a:ext uri="{FF2B5EF4-FFF2-40B4-BE49-F238E27FC236}">
                <a16:creationId xmlns:a16="http://schemas.microsoft.com/office/drawing/2014/main" id="{1CF1A87B-4613-4047-85D9-99D69C278843}"/>
              </a:ext>
            </a:extLst>
          </p:cNvPr>
          <p:cNvSpPr/>
          <p:nvPr/>
        </p:nvSpPr>
        <p:spPr>
          <a:xfrm>
            <a:off x="1726536" y="5948839"/>
            <a:ext cx="285750" cy="25479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30" name="Straight Arrow Connector 29">
            <a:extLst>
              <a:ext uri="{FF2B5EF4-FFF2-40B4-BE49-F238E27FC236}">
                <a16:creationId xmlns:a16="http://schemas.microsoft.com/office/drawing/2014/main" id="{5E181C06-8AD9-4E2A-A967-115C9931A1FB}"/>
              </a:ext>
            </a:extLst>
          </p:cNvPr>
          <p:cNvCxnSpPr>
            <a:cxnSpLocks/>
            <a:stCxn id="26" idx="2"/>
            <a:endCxn id="28" idx="0"/>
          </p:cNvCxnSpPr>
          <p:nvPr/>
        </p:nvCxnSpPr>
        <p:spPr>
          <a:xfrm>
            <a:off x="1869411" y="4856978"/>
            <a:ext cx="0" cy="1091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0F1579E-FF6A-47F6-9A8A-40F6C48B4CCE}"/>
              </a:ext>
            </a:extLst>
          </p:cNvPr>
          <p:cNvCxnSpPr>
            <a:stCxn id="25" idx="3"/>
            <a:endCxn id="28" idx="2"/>
          </p:cNvCxnSpPr>
          <p:nvPr/>
        </p:nvCxnSpPr>
        <p:spPr>
          <a:xfrm>
            <a:off x="1229434" y="6075346"/>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D192E7A-1F05-4A5C-926A-64671AA0BEDF}"/>
              </a:ext>
            </a:extLst>
          </p:cNvPr>
          <p:cNvSpPr/>
          <p:nvPr/>
        </p:nvSpPr>
        <p:spPr>
          <a:xfrm>
            <a:off x="2558150" y="5871162"/>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 7</a:t>
            </a:r>
            <a:endParaRPr lang="en-US" dirty="0"/>
          </a:p>
        </p:txBody>
      </p:sp>
      <p:sp>
        <p:nvSpPr>
          <p:cNvPr id="36" name="Rectangle 35">
            <a:extLst>
              <a:ext uri="{FF2B5EF4-FFF2-40B4-BE49-F238E27FC236}">
                <a16:creationId xmlns:a16="http://schemas.microsoft.com/office/drawing/2014/main" id="{A8B6F5B0-B32B-41D5-9640-939E87676833}"/>
              </a:ext>
            </a:extLst>
          </p:cNvPr>
          <p:cNvSpPr/>
          <p:nvPr/>
        </p:nvSpPr>
        <p:spPr>
          <a:xfrm>
            <a:off x="3622890" y="4455732"/>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M:5</a:t>
            </a:r>
            <a:endParaRPr lang="en-US" dirty="0"/>
          </a:p>
        </p:txBody>
      </p:sp>
      <p:sp>
        <p:nvSpPr>
          <p:cNvPr id="37" name="Oval 36">
            <a:extLst>
              <a:ext uri="{FF2B5EF4-FFF2-40B4-BE49-F238E27FC236}">
                <a16:creationId xmlns:a16="http://schemas.microsoft.com/office/drawing/2014/main" id="{78C92CA5-EFF4-4B27-9408-7E10DA609B95}"/>
              </a:ext>
            </a:extLst>
          </p:cNvPr>
          <p:cNvSpPr/>
          <p:nvPr/>
        </p:nvSpPr>
        <p:spPr>
          <a:xfrm>
            <a:off x="3904779" y="5941717"/>
            <a:ext cx="285750" cy="25479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38" name="Straight Arrow Connector 37">
            <a:extLst>
              <a:ext uri="{FF2B5EF4-FFF2-40B4-BE49-F238E27FC236}">
                <a16:creationId xmlns:a16="http://schemas.microsoft.com/office/drawing/2014/main" id="{3780AF4D-DCC3-4A7F-A6FC-929BDE0889B8}"/>
              </a:ext>
            </a:extLst>
          </p:cNvPr>
          <p:cNvCxnSpPr>
            <a:cxnSpLocks/>
            <a:stCxn id="36" idx="2"/>
            <a:endCxn id="37" idx="0"/>
          </p:cNvCxnSpPr>
          <p:nvPr/>
        </p:nvCxnSpPr>
        <p:spPr>
          <a:xfrm>
            <a:off x="4047654" y="4849856"/>
            <a:ext cx="0" cy="1091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A0F483-2CF8-4F6C-AB12-670535A5FD59}"/>
              </a:ext>
            </a:extLst>
          </p:cNvPr>
          <p:cNvCxnSpPr>
            <a:stCxn id="35" idx="3"/>
            <a:endCxn id="37" idx="2"/>
          </p:cNvCxnSpPr>
          <p:nvPr/>
        </p:nvCxnSpPr>
        <p:spPr>
          <a:xfrm>
            <a:off x="3407677" y="6068224"/>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BEE3804-BC28-45D4-B9AA-703F162460DB}"/>
              </a:ext>
            </a:extLst>
          </p:cNvPr>
          <p:cNvCxnSpPr/>
          <p:nvPr/>
        </p:nvCxnSpPr>
        <p:spPr>
          <a:xfrm>
            <a:off x="2045623" y="6074901"/>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4969774-6D6C-4E40-B9B5-199BDFF5B5FB}"/>
              </a:ext>
            </a:extLst>
          </p:cNvPr>
          <p:cNvSpPr/>
          <p:nvPr/>
        </p:nvSpPr>
        <p:spPr>
          <a:xfrm>
            <a:off x="4686966" y="5871162"/>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 12</a:t>
            </a:r>
            <a:endParaRPr lang="en-US" dirty="0"/>
          </a:p>
        </p:txBody>
      </p:sp>
      <p:sp>
        <p:nvSpPr>
          <p:cNvPr id="42" name="Rectangle 41">
            <a:extLst>
              <a:ext uri="{FF2B5EF4-FFF2-40B4-BE49-F238E27FC236}">
                <a16:creationId xmlns:a16="http://schemas.microsoft.com/office/drawing/2014/main" id="{4DE7E641-10D8-4F60-9ED6-1E461FC71E46}"/>
              </a:ext>
            </a:extLst>
          </p:cNvPr>
          <p:cNvSpPr/>
          <p:nvPr/>
        </p:nvSpPr>
        <p:spPr>
          <a:xfrm>
            <a:off x="5751706" y="4455732"/>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M:-3</a:t>
            </a:r>
            <a:endParaRPr lang="en-US" dirty="0"/>
          </a:p>
        </p:txBody>
      </p:sp>
      <p:sp>
        <p:nvSpPr>
          <p:cNvPr id="43" name="Oval 42">
            <a:extLst>
              <a:ext uri="{FF2B5EF4-FFF2-40B4-BE49-F238E27FC236}">
                <a16:creationId xmlns:a16="http://schemas.microsoft.com/office/drawing/2014/main" id="{13ABCC6B-6309-40CF-A19E-52EA822DB753}"/>
              </a:ext>
            </a:extLst>
          </p:cNvPr>
          <p:cNvSpPr/>
          <p:nvPr/>
        </p:nvSpPr>
        <p:spPr>
          <a:xfrm>
            <a:off x="6033595" y="5941717"/>
            <a:ext cx="285750" cy="25479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44" name="Straight Arrow Connector 43">
            <a:extLst>
              <a:ext uri="{FF2B5EF4-FFF2-40B4-BE49-F238E27FC236}">
                <a16:creationId xmlns:a16="http://schemas.microsoft.com/office/drawing/2014/main" id="{35AE691C-F648-432A-801D-1B9ECF6B16A4}"/>
              </a:ext>
            </a:extLst>
          </p:cNvPr>
          <p:cNvCxnSpPr>
            <a:cxnSpLocks/>
            <a:stCxn id="42" idx="2"/>
            <a:endCxn id="43" idx="0"/>
          </p:cNvCxnSpPr>
          <p:nvPr/>
        </p:nvCxnSpPr>
        <p:spPr>
          <a:xfrm>
            <a:off x="6176470" y="4849856"/>
            <a:ext cx="0" cy="1091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3B6240D-82DC-4219-AE9F-7BB61BFC3076}"/>
              </a:ext>
            </a:extLst>
          </p:cNvPr>
          <p:cNvCxnSpPr>
            <a:stCxn id="41" idx="3"/>
            <a:endCxn id="43" idx="2"/>
          </p:cNvCxnSpPr>
          <p:nvPr/>
        </p:nvCxnSpPr>
        <p:spPr>
          <a:xfrm>
            <a:off x="5536493" y="6068224"/>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B114F5E-F54A-40DE-A3FA-760B34630BB0}"/>
              </a:ext>
            </a:extLst>
          </p:cNvPr>
          <p:cNvSpPr/>
          <p:nvPr/>
        </p:nvSpPr>
        <p:spPr>
          <a:xfrm>
            <a:off x="6865209" y="5864040"/>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S3: 4</a:t>
            </a:r>
            <a:endParaRPr lang="en-US" dirty="0"/>
          </a:p>
        </p:txBody>
      </p:sp>
      <p:sp>
        <p:nvSpPr>
          <p:cNvPr id="47" name="Rectangle 46">
            <a:extLst>
              <a:ext uri="{FF2B5EF4-FFF2-40B4-BE49-F238E27FC236}">
                <a16:creationId xmlns:a16="http://schemas.microsoft.com/office/drawing/2014/main" id="{D99C36A4-0707-44D2-AABC-B5390A3B4E1F}"/>
              </a:ext>
            </a:extLst>
          </p:cNvPr>
          <p:cNvSpPr/>
          <p:nvPr/>
        </p:nvSpPr>
        <p:spPr>
          <a:xfrm>
            <a:off x="7929949" y="4448610"/>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M:6</a:t>
            </a:r>
            <a:endParaRPr lang="en-US" dirty="0"/>
          </a:p>
        </p:txBody>
      </p:sp>
      <p:sp>
        <p:nvSpPr>
          <p:cNvPr id="48" name="Oval 47">
            <a:extLst>
              <a:ext uri="{FF2B5EF4-FFF2-40B4-BE49-F238E27FC236}">
                <a16:creationId xmlns:a16="http://schemas.microsoft.com/office/drawing/2014/main" id="{02DA4331-C89F-4BF6-8C3E-F5EBDE9FBB35}"/>
              </a:ext>
            </a:extLst>
          </p:cNvPr>
          <p:cNvSpPr/>
          <p:nvPr/>
        </p:nvSpPr>
        <p:spPr>
          <a:xfrm>
            <a:off x="8211838" y="5934595"/>
            <a:ext cx="285750" cy="25479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49" name="Straight Arrow Connector 48">
            <a:extLst>
              <a:ext uri="{FF2B5EF4-FFF2-40B4-BE49-F238E27FC236}">
                <a16:creationId xmlns:a16="http://schemas.microsoft.com/office/drawing/2014/main" id="{E6CB052D-1AE4-468F-8BF5-2FF30C6163B8}"/>
              </a:ext>
            </a:extLst>
          </p:cNvPr>
          <p:cNvCxnSpPr>
            <a:cxnSpLocks/>
            <a:stCxn id="47" idx="2"/>
            <a:endCxn id="48" idx="0"/>
          </p:cNvCxnSpPr>
          <p:nvPr/>
        </p:nvCxnSpPr>
        <p:spPr>
          <a:xfrm>
            <a:off x="8354713" y="4842734"/>
            <a:ext cx="0" cy="1091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3B14B20-8F99-4C3C-8C5C-56EC7372202C}"/>
              </a:ext>
            </a:extLst>
          </p:cNvPr>
          <p:cNvCxnSpPr>
            <a:stCxn id="46" idx="3"/>
            <a:endCxn id="48" idx="2"/>
          </p:cNvCxnSpPr>
          <p:nvPr/>
        </p:nvCxnSpPr>
        <p:spPr>
          <a:xfrm>
            <a:off x="7714736" y="6061102"/>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C18D0C1-1AB0-486B-9AD9-ABED473BCB39}"/>
              </a:ext>
            </a:extLst>
          </p:cNvPr>
          <p:cNvCxnSpPr/>
          <p:nvPr/>
        </p:nvCxnSpPr>
        <p:spPr>
          <a:xfrm>
            <a:off x="6352682" y="6067779"/>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4134B6D-385F-4519-8171-7845248E44FD}"/>
              </a:ext>
            </a:extLst>
          </p:cNvPr>
          <p:cNvCxnSpPr/>
          <p:nvPr/>
        </p:nvCxnSpPr>
        <p:spPr>
          <a:xfrm>
            <a:off x="4205954" y="6058819"/>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CF8AAF8-EDC9-4045-AA1E-F1FADA71F487}"/>
              </a:ext>
            </a:extLst>
          </p:cNvPr>
          <p:cNvSpPr/>
          <p:nvPr/>
        </p:nvSpPr>
        <p:spPr>
          <a:xfrm>
            <a:off x="9061365" y="5848529"/>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S4: 10</a:t>
            </a:r>
            <a:endParaRPr lang="en-US" dirty="0"/>
          </a:p>
        </p:txBody>
      </p:sp>
      <p:sp>
        <p:nvSpPr>
          <p:cNvPr id="54" name="Rectangle 53">
            <a:extLst>
              <a:ext uri="{FF2B5EF4-FFF2-40B4-BE49-F238E27FC236}">
                <a16:creationId xmlns:a16="http://schemas.microsoft.com/office/drawing/2014/main" id="{627306A1-B321-4A10-9927-387F106259DA}"/>
              </a:ext>
            </a:extLst>
          </p:cNvPr>
          <p:cNvSpPr/>
          <p:nvPr/>
        </p:nvSpPr>
        <p:spPr>
          <a:xfrm>
            <a:off x="10126105" y="4433099"/>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M:11</a:t>
            </a:r>
            <a:endParaRPr lang="en-US" dirty="0"/>
          </a:p>
        </p:txBody>
      </p:sp>
      <p:sp>
        <p:nvSpPr>
          <p:cNvPr id="55" name="Oval 54">
            <a:extLst>
              <a:ext uri="{FF2B5EF4-FFF2-40B4-BE49-F238E27FC236}">
                <a16:creationId xmlns:a16="http://schemas.microsoft.com/office/drawing/2014/main" id="{3A4BA018-6352-40F7-B4B0-71A71D94F18D}"/>
              </a:ext>
            </a:extLst>
          </p:cNvPr>
          <p:cNvSpPr/>
          <p:nvPr/>
        </p:nvSpPr>
        <p:spPr>
          <a:xfrm>
            <a:off x="10407994" y="5919084"/>
            <a:ext cx="285750" cy="25479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56" name="Straight Arrow Connector 55">
            <a:extLst>
              <a:ext uri="{FF2B5EF4-FFF2-40B4-BE49-F238E27FC236}">
                <a16:creationId xmlns:a16="http://schemas.microsoft.com/office/drawing/2014/main" id="{8D3F1208-4C3E-4BD8-86F7-742B74530842}"/>
              </a:ext>
            </a:extLst>
          </p:cNvPr>
          <p:cNvCxnSpPr>
            <a:cxnSpLocks/>
            <a:stCxn id="54" idx="2"/>
            <a:endCxn id="55" idx="0"/>
          </p:cNvCxnSpPr>
          <p:nvPr/>
        </p:nvCxnSpPr>
        <p:spPr>
          <a:xfrm>
            <a:off x="10550869" y="4827223"/>
            <a:ext cx="0" cy="1091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FDD1FD1-77D6-477F-BA5A-881CCACA0075}"/>
              </a:ext>
            </a:extLst>
          </p:cNvPr>
          <p:cNvCxnSpPr>
            <a:stCxn id="53" idx="3"/>
            <a:endCxn id="55" idx="2"/>
          </p:cNvCxnSpPr>
          <p:nvPr/>
        </p:nvCxnSpPr>
        <p:spPr>
          <a:xfrm>
            <a:off x="9910892" y="6045591"/>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E04F80B-97DD-4EFF-8197-713CEB0A5956}"/>
              </a:ext>
            </a:extLst>
          </p:cNvPr>
          <p:cNvCxnSpPr/>
          <p:nvPr/>
        </p:nvCxnSpPr>
        <p:spPr>
          <a:xfrm>
            <a:off x="8548838" y="6052268"/>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3B1C712-B761-4458-8C8B-0EFDD9437CCC}"/>
              </a:ext>
            </a:extLst>
          </p:cNvPr>
          <p:cNvCxnSpPr/>
          <p:nvPr/>
        </p:nvCxnSpPr>
        <p:spPr>
          <a:xfrm>
            <a:off x="10755346" y="6044700"/>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5502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ppt_x"/>
                                          </p:val>
                                        </p:tav>
                                        <p:tav tm="100000">
                                          <p:val>
                                            <p:strVal val="#ppt_x"/>
                                          </p:val>
                                        </p:tav>
                                      </p:tavLst>
                                    </p:anim>
                                    <p:anim calcmode="lin" valueType="num">
                                      <p:cBhvr additive="base">
                                        <p:cTn id="56" dur="500" fill="hold"/>
                                        <p:tgtEl>
                                          <p:spTgt spid="5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500" fill="hold"/>
                                        <p:tgtEl>
                                          <p:spTgt spid="45"/>
                                        </p:tgtEl>
                                        <p:attrNameLst>
                                          <p:attrName>ppt_x</p:attrName>
                                        </p:attrNameLst>
                                      </p:cBhvr>
                                      <p:tavLst>
                                        <p:tav tm="0">
                                          <p:val>
                                            <p:strVal val="#ppt_x"/>
                                          </p:val>
                                        </p:tav>
                                        <p:tav tm="100000">
                                          <p:val>
                                            <p:strVal val="#ppt_x"/>
                                          </p:val>
                                        </p:tav>
                                      </p:tavLst>
                                    </p:anim>
                                    <p:anim calcmode="lin" valueType="num">
                                      <p:cBhvr additive="base">
                                        <p:cTn id="66" dur="500" fill="hold"/>
                                        <p:tgtEl>
                                          <p:spTgt spid="4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additive="base">
                                        <p:cTn id="69" dur="500" fill="hold"/>
                                        <p:tgtEl>
                                          <p:spTgt spid="44"/>
                                        </p:tgtEl>
                                        <p:attrNameLst>
                                          <p:attrName>ppt_x</p:attrName>
                                        </p:attrNameLst>
                                      </p:cBhvr>
                                      <p:tavLst>
                                        <p:tav tm="0">
                                          <p:val>
                                            <p:strVal val="#ppt_x"/>
                                          </p:val>
                                        </p:tav>
                                        <p:tav tm="100000">
                                          <p:val>
                                            <p:strVal val="#ppt_x"/>
                                          </p:val>
                                        </p:tav>
                                      </p:tavLst>
                                    </p:anim>
                                    <p:anim calcmode="lin" valueType="num">
                                      <p:cBhvr additive="base">
                                        <p:cTn id="70" dur="500" fill="hold"/>
                                        <p:tgtEl>
                                          <p:spTgt spid="4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fill="hold"/>
                                        <p:tgtEl>
                                          <p:spTgt spid="42"/>
                                        </p:tgtEl>
                                        <p:attrNameLst>
                                          <p:attrName>ppt_x</p:attrName>
                                        </p:attrNameLst>
                                      </p:cBhvr>
                                      <p:tavLst>
                                        <p:tav tm="0">
                                          <p:val>
                                            <p:strVal val="#ppt_x"/>
                                          </p:val>
                                        </p:tav>
                                        <p:tav tm="100000">
                                          <p:val>
                                            <p:strVal val="#ppt_x"/>
                                          </p:val>
                                        </p:tav>
                                      </p:tavLst>
                                    </p:anim>
                                    <p:anim calcmode="lin" valueType="num">
                                      <p:cBhvr additive="base">
                                        <p:cTn id="74" dur="500" fill="hold"/>
                                        <p:tgtEl>
                                          <p:spTgt spid="4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ppt_x"/>
                                          </p:val>
                                        </p:tav>
                                        <p:tav tm="100000">
                                          <p:val>
                                            <p:strVal val="#ppt_x"/>
                                          </p:val>
                                        </p:tav>
                                      </p:tavLst>
                                    </p:anim>
                                    <p:anim calcmode="lin" valueType="num">
                                      <p:cBhvr additive="base">
                                        <p:cTn id="78" dur="500" fill="hold"/>
                                        <p:tgtEl>
                                          <p:spTgt spid="43"/>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anim calcmode="lin" valueType="num">
                                      <p:cBhvr additive="base">
                                        <p:cTn id="81" dur="500" fill="hold"/>
                                        <p:tgtEl>
                                          <p:spTgt spid="51"/>
                                        </p:tgtEl>
                                        <p:attrNameLst>
                                          <p:attrName>ppt_x</p:attrName>
                                        </p:attrNameLst>
                                      </p:cBhvr>
                                      <p:tavLst>
                                        <p:tav tm="0">
                                          <p:val>
                                            <p:strVal val="#ppt_x"/>
                                          </p:val>
                                        </p:tav>
                                        <p:tav tm="100000">
                                          <p:val>
                                            <p:strVal val="#ppt_x"/>
                                          </p:val>
                                        </p:tav>
                                      </p:tavLst>
                                    </p:anim>
                                    <p:anim calcmode="lin" valueType="num">
                                      <p:cBhvr additive="base">
                                        <p:cTn id="82" dur="500" fill="hold"/>
                                        <p:tgtEl>
                                          <p:spTgt spid="5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anim calcmode="lin" valueType="num">
                                      <p:cBhvr additive="base">
                                        <p:cTn id="95" dur="500" fill="hold"/>
                                        <p:tgtEl>
                                          <p:spTgt spid="49"/>
                                        </p:tgtEl>
                                        <p:attrNameLst>
                                          <p:attrName>ppt_x</p:attrName>
                                        </p:attrNameLst>
                                      </p:cBhvr>
                                      <p:tavLst>
                                        <p:tav tm="0">
                                          <p:val>
                                            <p:strVal val="#ppt_x"/>
                                          </p:val>
                                        </p:tav>
                                        <p:tav tm="100000">
                                          <p:val>
                                            <p:strVal val="#ppt_x"/>
                                          </p:val>
                                        </p:tav>
                                      </p:tavLst>
                                    </p:anim>
                                    <p:anim calcmode="lin" valueType="num">
                                      <p:cBhvr additive="base">
                                        <p:cTn id="96" dur="500" fill="hold"/>
                                        <p:tgtEl>
                                          <p:spTgt spid="4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additive="base">
                                        <p:cTn id="99" dur="500" fill="hold"/>
                                        <p:tgtEl>
                                          <p:spTgt spid="47"/>
                                        </p:tgtEl>
                                        <p:attrNameLst>
                                          <p:attrName>ppt_x</p:attrName>
                                        </p:attrNameLst>
                                      </p:cBhvr>
                                      <p:tavLst>
                                        <p:tav tm="0">
                                          <p:val>
                                            <p:strVal val="#ppt_x"/>
                                          </p:val>
                                        </p:tav>
                                        <p:tav tm="100000">
                                          <p:val>
                                            <p:strVal val="#ppt_x"/>
                                          </p:val>
                                        </p:tav>
                                      </p:tavLst>
                                    </p:anim>
                                    <p:anim calcmode="lin" valueType="num">
                                      <p:cBhvr additive="base">
                                        <p:cTn id="100" dur="500" fill="hold"/>
                                        <p:tgtEl>
                                          <p:spTgt spid="4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additive="base">
                                        <p:cTn id="103" dur="500" fill="hold"/>
                                        <p:tgtEl>
                                          <p:spTgt spid="48"/>
                                        </p:tgtEl>
                                        <p:attrNameLst>
                                          <p:attrName>ppt_x</p:attrName>
                                        </p:attrNameLst>
                                      </p:cBhvr>
                                      <p:tavLst>
                                        <p:tav tm="0">
                                          <p:val>
                                            <p:strVal val="#ppt_x"/>
                                          </p:val>
                                        </p:tav>
                                        <p:tav tm="100000">
                                          <p:val>
                                            <p:strVal val="#ppt_x"/>
                                          </p:val>
                                        </p:tav>
                                      </p:tavLst>
                                    </p:anim>
                                    <p:anim calcmode="lin" valueType="num">
                                      <p:cBhvr additive="base">
                                        <p:cTn id="104" dur="500" fill="hold"/>
                                        <p:tgtEl>
                                          <p:spTgt spid="48"/>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 calcmode="lin" valueType="num">
                                      <p:cBhvr additive="base">
                                        <p:cTn id="107" dur="500" fill="hold"/>
                                        <p:tgtEl>
                                          <p:spTgt spid="58"/>
                                        </p:tgtEl>
                                        <p:attrNameLst>
                                          <p:attrName>ppt_x</p:attrName>
                                        </p:attrNameLst>
                                      </p:cBhvr>
                                      <p:tavLst>
                                        <p:tav tm="0">
                                          <p:val>
                                            <p:strVal val="#ppt_x"/>
                                          </p:val>
                                        </p:tav>
                                        <p:tav tm="100000">
                                          <p:val>
                                            <p:strVal val="#ppt_x"/>
                                          </p:val>
                                        </p:tav>
                                      </p:tavLst>
                                    </p:anim>
                                    <p:anim calcmode="lin" valueType="num">
                                      <p:cBhvr additive="base">
                                        <p:cTn id="108" dur="500" fill="hold"/>
                                        <p:tgtEl>
                                          <p:spTgt spid="5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54"/>
                                        </p:tgtEl>
                                        <p:attrNameLst>
                                          <p:attrName>style.visibility</p:attrName>
                                        </p:attrNameLst>
                                      </p:cBhvr>
                                      <p:to>
                                        <p:strVal val="visible"/>
                                      </p:to>
                                    </p:set>
                                    <p:anim calcmode="lin" valueType="num">
                                      <p:cBhvr additive="base">
                                        <p:cTn id="117" dur="500" fill="hold"/>
                                        <p:tgtEl>
                                          <p:spTgt spid="54"/>
                                        </p:tgtEl>
                                        <p:attrNameLst>
                                          <p:attrName>ppt_x</p:attrName>
                                        </p:attrNameLst>
                                      </p:cBhvr>
                                      <p:tavLst>
                                        <p:tav tm="0">
                                          <p:val>
                                            <p:strVal val="#ppt_x"/>
                                          </p:val>
                                        </p:tav>
                                        <p:tav tm="100000">
                                          <p:val>
                                            <p:strVal val="#ppt_x"/>
                                          </p:val>
                                        </p:tav>
                                      </p:tavLst>
                                    </p:anim>
                                    <p:anim calcmode="lin" valueType="num">
                                      <p:cBhvr additive="base">
                                        <p:cTn id="118" dur="500" fill="hold"/>
                                        <p:tgtEl>
                                          <p:spTgt spid="54"/>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56"/>
                                        </p:tgtEl>
                                        <p:attrNameLst>
                                          <p:attrName>style.visibility</p:attrName>
                                        </p:attrNameLst>
                                      </p:cBhvr>
                                      <p:to>
                                        <p:strVal val="visible"/>
                                      </p:to>
                                    </p:set>
                                    <p:anim calcmode="lin" valueType="num">
                                      <p:cBhvr additive="base">
                                        <p:cTn id="121" dur="500" fill="hold"/>
                                        <p:tgtEl>
                                          <p:spTgt spid="56"/>
                                        </p:tgtEl>
                                        <p:attrNameLst>
                                          <p:attrName>ppt_x</p:attrName>
                                        </p:attrNameLst>
                                      </p:cBhvr>
                                      <p:tavLst>
                                        <p:tav tm="0">
                                          <p:val>
                                            <p:strVal val="#ppt_x"/>
                                          </p:val>
                                        </p:tav>
                                        <p:tav tm="100000">
                                          <p:val>
                                            <p:strVal val="#ppt_x"/>
                                          </p:val>
                                        </p:tav>
                                      </p:tavLst>
                                    </p:anim>
                                    <p:anim calcmode="lin" valueType="num">
                                      <p:cBhvr additive="base">
                                        <p:cTn id="122" dur="500" fill="hold"/>
                                        <p:tgtEl>
                                          <p:spTgt spid="56"/>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57"/>
                                        </p:tgtEl>
                                        <p:attrNameLst>
                                          <p:attrName>style.visibility</p:attrName>
                                        </p:attrNameLst>
                                      </p:cBhvr>
                                      <p:to>
                                        <p:strVal val="visible"/>
                                      </p:to>
                                    </p:set>
                                    <p:anim calcmode="lin" valueType="num">
                                      <p:cBhvr additive="base">
                                        <p:cTn id="125" dur="500" fill="hold"/>
                                        <p:tgtEl>
                                          <p:spTgt spid="57"/>
                                        </p:tgtEl>
                                        <p:attrNameLst>
                                          <p:attrName>ppt_x</p:attrName>
                                        </p:attrNameLst>
                                      </p:cBhvr>
                                      <p:tavLst>
                                        <p:tav tm="0">
                                          <p:val>
                                            <p:strVal val="#ppt_x"/>
                                          </p:val>
                                        </p:tav>
                                        <p:tav tm="100000">
                                          <p:val>
                                            <p:strVal val="#ppt_x"/>
                                          </p:val>
                                        </p:tav>
                                      </p:tavLst>
                                    </p:anim>
                                    <p:anim calcmode="lin" valueType="num">
                                      <p:cBhvr additive="base">
                                        <p:cTn id="126" dur="500" fill="hold"/>
                                        <p:tgtEl>
                                          <p:spTgt spid="5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anim calcmode="lin" valueType="num">
                                      <p:cBhvr additive="base">
                                        <p:cTn id="129" dur="500" fill="hold"/>
                                        <p:tgtEl>
                                          <p:spTgt spid="55"/>
                                        </p:tgtEl>
                                        <p:attrNameLst>
                                          <p:attrName>ppt_x</p:attrName>
                                        </p:attrNameLst>
                                      </p:cBhvr>
                                      <p:tavLst>
                                        <p:tav tm="0">
                                          <p:val>
                                            <p:strVal val="#ppt_x"/>
                                          </p:val>
                                        </p:tav>
                                        <p:tav tm="100000">
                                          <p:val>
                                            <p:strVal val="#ppt_x"/>
                                          </p:val>
                                        </p:tav>
                                      </p:tavLst>
                                    </p:anim>
                                    <p:anim calcmode="lin" valueType="num">
                                      <p:cBhvr additive="base">
                                        <p:cTn id="130" dur="500" fill="hold"/>
                                        <p:tgtEl>
                                          <p:spTgt spid="55"/>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59"/>
                                        </p:tgtEl>
                                        <p:attrNameLst>
                                          <p:attrName>style.visibility</p:attrName>
                                        </p:attrNameLst>
                                      </p:cBhvr>
                                      <p:to>
                                        <p:strVal val="visible"/>
                                      </p:to>
                                    </p:set>
                                    <p:anim calcmode="lin" valueType="num">
                                      <p:cBhvr additive="base">
                                        <p:cTn id="133" dur="500" fill="hold"/>
                                        <p:tgtEl>
                                          <p:spTgt spid="59"/>
                                        </p:tgtEl>
                                        <p:attrNameLst>
                                          <p:attrName>ppt_x</p:attrName>
                                        </p:attrNameLst>
                                      </p:cBhvr>
                                      <p:tavLst>
                                        <p:tav tm="0">
                                          <p:val>
                                            <p:strVal val="#ppt_x"/>
                                          </p:val>
                                        </p:tav>
                                        <p:tav tm="100000">
                                          <p:val>
                                            <p:strVal val="#ppt_x"/>
                                          </p:val>
                                        </p:tav>
                                      </p:tavLst>
                                    </p:anim>
                                    <p:anim calcmode="lin" valueType="num">
                                      <p:cBhvr additive="base">
                                        <p:cTn id="13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35" grpId="0" animBg="1"/>
      <p:bldP spid="36" grpId="0" animBg="1"/>
      <p:bldP spid="37" grpId="0" animBg="1"/>
      <p:bldP spid="41" grpId="0" animBg="1"/>
      <p:bldP spid="42" grpId="0" animBg="1"/>
      <p:bldP spid="43" grpId="0" animBg="1"/>
      <p:bldP spid="46" grpId="0" animBg="1"/>
      <p:bldP spid="47" grpId="0" animBg="1"/>
      <p:bldP spid="48" grpId="0" animBg="1"/>
      <p:bldP spid="53" grpId="0" animBg="1"/>
      <p:bldP spid="54"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peech Bubble: Oval 59">
            <a:extLst>
              <a:ext uri="{FF2B5EF4-FFF2-40B4-BE49-F238E27FC236}">
                <a16:creationId xmlns:a16="http://schemas.microsoft.com/office/drawing/2014/main" id="{0236311C-3976-4211-99B4-A976DBA46161}"/>
              </a:ext>
            </a:extLst>
          </p:cNvPr>
          <p:cNvSpPr/>
          <p:nvPr/>
        </p:nvSpPr>
        <p:spPr>
          <a:xfrm>
            <a:off x="5607051" y="296320"/>
            <a:ext cx="4381970" cy="1255637"/>
          </a:xfrm>
          <a:prstGeom prst="wedgeEllipseCallout">
            <a:avLst>
              <a:gd name="adj1" fmla="val 68312"/>
              <a:gd name="adj2" fmla="val 51174"/>
            </a:avLst>
          </a:prstGeom>
          <a:noFill/>
          <a:ln w="19050">
            <a:gradFill>
              <a:gsLst>
                <a:gs pos="0">
                  <a:schemeClr val="accent1">
                    <a:lumMod val="5000"/>
                    <a:lumOff val="95000"/>
                  </a:schemeClr>
                </a:gs>
                <a:gs pos="43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85110-C6EB-4988-ADE6-1D6624F152DB}"/>
              </a:ext>
            </a:extLst>
          </p:cNvPr>
          <p:cNvSpPr>
            <a:spLocks noGrp="1"/>
          </p:cNvSpPr>
          <p:nvPr>
            <p:ph type="title"/>
          </p:nvPr>
        </p:nvSpPr>
        <p:spPr>
          <a:xfrm>
            <a:off x="241300" y="296320"/>
            <a:ext cx="11112500" cy="1325563"/>
          </a:xfrm>
        </p:spPr>
        <p:txBody>
          <a:bodyPr>
            <a:normAutofit/>
          </a:bodyPr>
          <a:lstStyle/>
          <a:p>
            <a:r>
              <a:rPr lang="en-US" sz="4000" dirty="0"/>
              <a:t>Blockchain State Machine  Validation Function</a:t>
            </a:r>
          </a:p>
        </p:txBody>
      </p:sp>
      <p:sp>
        <p:nvSpPr>
          <p:cNvPr id="46" name="Rectangle 45">
            <a:extLst>
              <a:ext uri="{FF2B5EF4-FFF2-40B4-BE49-F238E27FC236}">
                <a16:creationId xmlns:a16="http://schemas.microsoft.com/office/drawing/2014/main" id="{3BA33E88-4E07-4390-BB26-D1AB5ECAE846}"/>
              </a:ext>
            </a:extLst>
          </p:cNvPr>
          <p:cNvSpPr/>
          <p:nvPr/>
        </p:nvSpPr>
        <p:spPr>
          <a:xfrm>
            <a:off x="9564258" y="2023579"/>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S0: 0</a:t>
            </a:r>
            <a:r>
              <a:rPr lang="en-US" dirty="0"/>
              <a:t>s</a:t>
            </a:r>
          </a:p>
        </p:txBody>
      </p:sp>
      <p:sp>
        <p:nvSpPr>
          <p:cNvPr id="47" name="Rectangle 46">
            <a:extLst>
              <a:ext uri="{FF2B5EF4-FFF2-40B4-BE49-F238E27FC236}">
                <a16:creationId xmlns:a16="http://schemas.microsoft.com/office/drawing/2014/main" id="{7B9F307E-F7DC-4DF8-A258-39FC2E9F8625}"/>
              </a:ext>
            </a:extLst>
          </p:cNvPr>
          <p:cNvSpPr/>
          <p:nvPr/>
        </p:nvSpPr>
        <p:spPr>
          <a:xfrm>
            <a:off x="10485222" y="742247"/>
            <a:ext cx="849527" cy="39412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M:7</a:t>
            </a:r>
            <a:endParaRPr lang="en-US" dirty="0"/>
          </a:p>
        </p:txBody>
      </p:sp>
      <p:sp>
        <p:nvSpPr>
          <p:cNvPr id="48" name="Oval 47">
            <a:extLst>
              <a:ext uri="{FF2B5EF4-FFF2-40B4-BE49-F238E27FC236}">
                <a16:creationId xmlns:a16="http://schemas.microsoft.com/office/drawing/2014/main" id="{90AB47D4-382B-43AA-BC39-DD159C4C7C14}"/>
              </a:ext>
            </a:extLst>
          </p:cNvPr>
          <p:cNvSpPr/>
          <p:nvPr/>
        </p:nvSpPr>
        <p:spPr>
          <a:xfrm>
            <a:off x="10767111" y="1540470"/>
            <a:ext cx="285750" cy="254795"/>
          </a:xfrm>
          <a:prstGeom prst="ellipse">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49" name="Oval 48">
            <a:extLst>
              <a:ext uri="{FF2B5EF4-FFF2-40B4-BE49-F238E27FC236}">
                <a16:creationId xmlns:a16="http://schemas.microsoft.com/office/drawing/2014/main" id="{86E5DB73-DA3F-42AB-B139-092EFBDA03D4}"/>
              </a:ext>
            </a:extLst>
          </p:cNvPr>
          <p:cNvSpPr/>
          <p:nvPr/>
        </p:nvSpPr>
        <p:spPr>
          <a:xfrm>
            <a:off x="10767110" y="2093244"/>
            <a:ext cx="285750" cy="254795"/>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50" name="Connector: Elbow 49">
            <a:extLst>
              <a:ext uri="{FF2B5EF4-FFF2-40B4-BE49-F238E27FC236}">
                <a16:creationId xmlns:a16="http://schemas.microsoft.com/office/drawing/2014/main" id="{A49FA841-14E4-4311-8503-56148FD6B870}"/>
              </a:ext>
            </a:extLst>
          </p:cNvPr>
          <p:cNvCxnSpPr>
            <a:stCxn id="46" idx="0"/>
            <a:endCxn id="48" idx="2"/>
          </p:cNvCxnSpPr>
          <p:nvPr/>
        </p:nvCxnSpPr>
        <p:spPr>
          <a:xfrm rot="5400000" flipH="1" flipV="1">
            <a:off x="10200211" y="1456680"/>
            <a:ext cx="355711" cy="77808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553F649-5EDD-4B56-877B-BCDB84C1F8D4}"/>
              </a:ext>
            </a:extLst>
          </p:cNvPr>
          <p:cNvCxnSpPr>
            <a:cxnSpLocks/>
            <a:stCxn id="47" idx="2"/>
            <a:endCxn id="48" idx="0"/>
          </p:cNvCxnSpPr>
          <p:nvPr/>
        </p:nvCxnSpPr>
        <p:spPr>
          <a:xfrm>
            <a:off x="10909986" y="1136371"/>
            <a:ext cx="0" cy="404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C99E94-CF59-4A48-B54A-4E00B3B0EF5E}"/>
              </a:ext>
            </a:extLst>
          </p:cNvPr>
          <p:cNvCxnSpPr>
            <a:stCxn id="48" idx="4"/>
            <a:endCxn id="49" idx="0"/>
          </p:cNvCxnSpPr>
          <p:nvPr/>
        </p:nvCxnSpPr>
        <p:spPr>
          <a:xfrm flipH="1">
            <a:off x="10909985" y="1795265"/>
            <a:ext cx="1" cy="2979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4276478-008C-4AD9-9CEC-99B1C07729FE}"/>
              </a:ext>
            </a:extLst>
          </p:cNvPr>
          <p:cNvCxnSpPr>
            <a:stCxn id="46" idx="3"/>
            <a:endCxn id="49" idx="2"/>
          </p:cNvCxnSpPr>
          <p:nvPr/>
        </p:nvCxnSpPr>
        <p:spPr>
          <a:xfrm>
            <a:off x="10413785" y="2220641"/>
            <a:ext cx="3533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75A6BCC-FD54-47D7-8742-D1E9BF55E9F8}"/>
              </a:ext>
            </a:extLst>
          </p:cNvPr>
          <p:cNvCxnSpPr/>
          <p:nvPr/>
        </p:nvCxnSpPr>
        <p:spPr>
          <a:xfrm>
            <a:off x="11052860" y="2210127"/>
            <a:ext cx="497102" cy="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970A178-A17D-4F21-9A5F-2A625B5C120D}"/>
              </a:ext>
            </a:extLst>
          </p:cNvPr>
          <p:cNvSpPr/>
          <p:nvPr/>
        </p:nvSpPr>
        <p:spPr>
          <a:xfrm>
            <a:off x="268094" y="5489906"/>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S0: 0</a:t>
            </a:r>
            <a:r>
              <a:rPr lang="en-US" dirty="0"/>
              <a:t>s</a:t>
            </a:r>
          </a:p>
        </p:txBody>
      </p:sp>
      <p:sp>
        <p:nvSpPr>
          <p:cNvPr id="62" name="Rectangle 61">
            <a:extLst>
              <a:ext uri="{FF2B5EF4-FFF2-40B4-BE49-F238E27FC236}">
                <a16:creationId xmlns:a16="http://schemas.microsoft.com/office/drawing/2014/main" id="{1D2FBD6E-20B8-4198-AB02-F6ED479309F7}"/>
              </a:ext>
            </a:extLst>
          </p:cNvPr>
          <p:cNvSpPr/>
          <p:nvPr/>
        </p:nvSpPr>
        <p:spPr>
          <a:xfrm>
            <a:off x="1579025" y="3403406"/>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M:7</a:t>
            </a:r>
            <a:endParaRPr lang="en-US" dirty="0"/>
          </a:p>
        </p:txBody>
      </p:sp>
      <p:sp>
        <p:nvSpPr>
          <p:cNvPr id="63" name="Oval 62">
            <a:extLst>
              <a:ext uri="{FF2B5EF4-FFF2-40B4-BE49-F238E27FC236}">
                <a16:creationId xmlns:a16="http://schemas.microsoft.com/office/drawing/2014/main" id="{F82D6C82-65BA-40B0-9134-6A4CF50A570E}"/>
              </a:ext>
            </a:extLst>
          </p:cNvPr>
          <p:cNvSpPr/>
          <p:nvPr/>
        </p:nvSpPr>
        <p:spPr>
          <a:xfrm>
            <a:off x="1936417" y="4547722"/>
            <a:ext cx="362288" cy="489749"/>
          </a:xfrm>
          <a:prstGeom prst="ellipse">
            <a:avLst/>
          </a:prstGeom>
          <a:solidFill>
            <a:srgbClr val="92D05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64" name="Oval 63">
            <a:extLst>
              <a:ext uri="{FF2B5EF4-FFF2-40B4-BE49-F238E27FC236}">
                <a16:creationId xmlns:a16="http://schemas.microsoft.com/office/drawing/2014/main" id="{E0382434-980A-4955-B8BE-F60F9828A30B}"/>
              </a:ext>
            </a:extLst>
          </p:cNvPr>
          <p:cNvSpPr/>
          <p:nvPr/>
        </p:nvSpPr>
        <p:spPr>
          <a:xfrm>
            <a:off x="1936417" y="5630127"/>
            <a:ext cx="362288" cy="489749"/>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65" name="Connector: Elbow 64">
            <a:extLst>
              <a:ext uri="{FF2B5EF4-FFF2-40B4-BE49-F238E27FC236}">
                <a16:creationId xmlns:a16="http://schemas.microsoft.com/office/drawing/2014/main" id="{CEFC8398-A32C-4092-8382-B7C885A3A540}"/>
              </a:ext>
            </a:extLst>
          </p:cNvPr>
          <p:cNvCxnSpPr>
            <a:cxnSpLocks/>
            <a:stCxn id="61" idx="0"/>
            <a:endCxn id="63" idx="2"/>
          </p:cNvCxnSpPr>
          <p:nvPr/>
        </p:nvCxnSpPr>
        <p:spPr>
          <a:xfrm rot="5400000" flipH="1" flipV="1">
            <a:off x="1022869" y="4576359"/>
            <a:ext cx="697309" cy="112978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FFAC9E-E9E2-4DC2-B9CC-3517381129C4}"/>
              </a:ext>
            </a:extLst>
          </p:cNvPr>
          <p:cNvCxnSpPr>
            <a:cxnSpLocks/>
            <a:stCxn id="62" idx="2"/>
            <a:endCxn id="63" idx="0"/>
          </p:cNvCxnSpPr>
          <p:nvPr/>
        </p:nvCxnSpPr>
        <p:spPr>
          <a:xfrm>
            <a:off x="2117561" y="4160963"/>
            <a:ext cx="0" cy="3867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DB166F4-4550-4AE4-99F3-4091E4D30491}"/>
              </a:ext>
            </a:extLst>
          </p:cNvPr>
          <p:cNvCxnSpPr>
            <a:stCxn id="63" idx="4"/>
            <a:endCxn id="64" idx="0"/>
          </p:cNvCxnSpPr>
          <p:nvPr/>
        </p:nvCxnSpPr>
        <p:spPr>
          <a:xfrm>
            <a:off x="2117561" y="5037471"/>
            <a:ext cx="0" cy="5926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168FD7E-BC3A-4EBD-BA2A-8B77BEDEA315}"/>
              </a:ext>
            </a:extLst>
          </p:cNvPr>
          <p:cNvCxnSpPr>
            <a:stCxn id="61" idx="3"/>
            <a:endCxn id="64" idx="2"/>
          </p:cNvCxnSpPr>
          <p:nvPr/>
        </p:nvCxnSpPr>
        <p:spPr>
          <a:xfrm>
            <a:off x="1345165" y="5868685"/>
            <a:ext cx="591252" cy="63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DCB866F-47B6-4038-87D9-1EAC73BB3A61}"/>
              </a:ext>
            </a:extLst>
          </p:cNvPr>
          <p:cNvCxnSpPr>
            <a:cxnSpLocks/>
            <a:stCxn id="64" idx="6"/>
            <a:endCxn id="72" idx="1"/>
          </p:cNvCxnSpPr>
          <p:nvPr/>
        </p:nvCxnSpPr>
        <p:spPr>
          <a:xfrm>
            <a:off x="2298705" y="5875002"/>
            <a:ext cx="596148" cy="3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19F96759-23D7-49BB-A3A7-842BA87D754A}"/>
              </a:ext>
            </a:extLst>
          </p:cNvPr>
          <p:cNvSpPr/>
          <p:nvPr/>
        </p:nvSpPr>
        <p:spPr>
          <a:xfrm>
            <a:off x="2894853" y="5499253"/>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 7</a:t>
            </a:r>
            <a:r>
              <a:rPr lang="en-US" dirty="0"/>
              <a:t>s</a:t>
            </a:r>
          </a:p>
        </p:txBody>
      </p:sp>
      <p:sp>
        <p:nvSpPr>
          <p:cNvPr id="73" name="Rectangle 72">
            <a:extLst>
              <a:ext uri="{FF2B5EF4-FFF2-40B4-BE49-F238E27FC236}">
                <a16:creationId xmlns:a16="http://schemas.microsoft.com/office/drawing/2014/main" id="{C386C99C-D73F-42F5-96B3-656E927B8626}"/>
              </a:ext>
            </a:extLst>
          </p:cNvPr>
          <p:cNvSpPr/>
          <p:nvPr/>
        </p:nvSpPr>
        <p:spPr>
          <a:xfrm>
            <a:off x="4104415" y="3403600"/>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M:5</a:t>
            </a:r>
            <a:endParaRPr lang="en-US" dirty="0"/>
          </a:p>
        </p:txBody>
      </p:sp>
      <p:sp>
        <p:nvSpPr>
          <p:cNvPr id="74" name="Oval 73">
            <a:extLst>
              <a:ext uri="{FF2B5EF4-FFF2-40B4-BE49-F238E27FC236}">
                <a16:creationId xmlns:a16="http://schemas.microsoft.com/office/drawing/2014/main" id="{32DA7CED-C158-4B83-A2EF-475934888812}"/>
              </a:ext>
            </a:extLst>
          </p:cNvPr>
          <p:cNvSpPr/>
          <p:nvPr/>
        </p:nvSpPr>
        <p:spPr>
          <a:xfrm>
            <a:off x="4464612" y="4547723"/>
            <a:ext cx="362288" cy="489749"/>
          </a:xfrm>
          <a:prstGeom prst="ellipse">
            <a:avLst/>
          </a:prstGeom>
          <a:solidFill>
            <a:srgbClr val="92D05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sp>
        <p:nvSpPr>
          <p:cNvPr id="75" name="Oval 74">
            <a:extLst>
              <a:ext uri="{FF2B5EF4-FFF2-40B4-BE49-F238E27FC236}">
                <a16:creationId xmlns:a16="http://schemas.microsoft.com/office/drawing/2014/main" id="{1429CB15-9C17-4087-A84D-4D5044FD4F71}"/>
              </a:ext>
            </a:extLst>
          </p:cNvPr>
          <p:cNvSpPr/>
          <p:nvPr/>
        </p:nvSpPr>
        <p:spPr>
          <a:xfrm>
            <a:off x="4452345" y="5636509"/>
            <a:ext cx="362288" cy="489749"/>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76" name="Connector: Elbow 75">
            <a:extLst>
              <a:ext uri="{FF2B5EF4-FFF2-40B4-BE49-F238E27FC236}">
                <a16:creationId xmlns:a16="http://schemas.microsoft.com/office/drawing/2014/main" id="{047C3313-D739-40D1-A6EC-46454036B3DC}"/>
              </a:ext>
            </a:extLst>
          </p:cNvPr>
          <p:cNvCxnSpPr>
            <a:cxnSpLocks/>
            <a:stCxn id="72" idx="0"/>
            <a:endCxn id="74" idx="2"/>
          </p:cNvCxnSpPr>
          <p:nvPr/>
        </p:nvCxnSpPr>
        <p:spPr>
          <a:xfrm rot="5400000" flipH="1" flipV="1">
            <a:off x="3595673" y="4630315"/>
            <a:ext cx="706655" cy="103122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DE31D0-36C4-458D-9479-028CB9AF10AC}"/>
              </a:ext>
            </a:extLst>
          </p:cNvPr>
          <p:cNvCxnSpPr>
            <a:cxnSpLocks/>
            <a:stCxn id="73" idx="2"/>
            <a:endCxn id="74" idx="0"/>
          </p:cNvCxnSpPr>
          <p:nvPr/>
        </p:nvCxnSpPr>
        <p:spPr>
          <a:xfrm>
            <a:off x="4642951" y="4161157"/>
            <a:ext cx="2805" cy="3865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17A31BC-D8E3-4365-A8A5-8D24CAC4FFCA}"/>
              </a:ext>
            </a:extLst>
          </p:cNvPr>
          <p:cNvCxnSpPr>
            <a:stCxn id="74" idx="4"/>
            <a:endCxn id="75" idx="0"/>
          </p:cNvCxnSpPr>
          <p:nvPr/>
        </p:nvCxnSpPr>
        <p:spPr>
          <a:xfrm flipH="1">
            <a:off x="4633489" y="5037472"/>
            <a:ext cx="12267" cy="599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493A522-9D3E-42E9-8EAE-607CCEC5EC5E}"/>
              </a:ext>
            </a:extLst>
          </p:cNvPr>
          <p:cNvCxnSpPr>
            <a:stCxn id="72" idx="3"/>
            <a:endCxn id="75" idx="2"/>
          </p:cNvCxnSpPr>
          <p:nvPr/>
        </p:nvCxnSpPr>
        <p:spPr>
          <a:xfrm>
            <a:off x="3971924" y="5878032"/>
            <a:ext cx="480421" cy="33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2B3190B-62CA-474F-A8E4-B6B514C31D6E}"/>
              </a:ext>
            </a:extLst>
          </p:cNvPr>
          <p:cNvCxnSpPr>
            <a:cxnSpLocks/>
            <a:stCxn id="75" idx="6"/>
            <a:endCxn id="81" idx="1"/>
          </p:cNvCxnSpPr>
          <p:nvPr/>
        </p:nvCxnSpPr>
        <p:spPr>
          <a:xfrm>
            <a:off x="4814633" y="5881384"/>
            <a:ext cx="584941" cy="100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E5BC407-F3FF-41E4-93E8-1F73AE6815E8}"/>
              </a:ext>
            </a:extLst>
          </p:cNvPr>
          <p:cNvSpPr/>
          <p:nvPr/>
        </p:nvSpPr>
        <p:spPr>
          <a:xfrm>
            <a:off x="5399574" y="5512692"/>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 12</a:t>
            </a:r>
            <a:r>
              <a:rPr lang="en-US" dirty="0"/>
              <a:t>s</a:t>
            </a:r>
          </a:p>
        </p:txBody>
      </p:sp>
      <p:sp>
        <p:nvSpPr>
          <p:cNvPr id="82" name="Rectangle 81">
            <a:extLst>
              <a:ext uri="{FF2B5EF4-FFF2-40B4-BE49-F238E27FC236}">
                <a16:creationId xmlns:a16="http://schemas.microsoft.com/office/drawing/2014/main" id="{27671221-F88E-4137-B565-C3E8A50027C7}"/>
              </a:ext>
            </a:extLst>
          </p:cNvPr>
          <p:cNvSpPr/>
          <p:nvPr/>
        </p:nvSpPr>
        <p:spPr>
          <a:xfrm>
            <a:off x="6299145" y="3404103"/>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M:-17</a:t>
            </a:r>
            <a:endParaRPr lang="en-US" dirty="0"/>
          </a:p>
        </p:txBody>
      </p:sp>
      <p:sp>
        <p:nvSpPr>
          <p:cNvPr id="83" name="Oval 82">
            <a:extLst>
              <a:ext uri="{FF2B5EF4-FFF2-40B4-BE49-F238E27FC236}">
                <a16:creationId xmlns:a16="http://schemas.microsoft.com/office/drawing/2014/main" id="{66ACF231-73DA-4F79-89C5-5ABE0B74BC24}"/>
              </a:ext>
            </a:extLst>
          </p:cNvPr>
          <p:cNvSpPr/>
          <p:nvPr/>
        </p:nvSpPr>
        <p:spPr>
          <a:xfrm>
            <a:off x="6658524" y="4573123"/>
            <a:ext cx="362288" cy="489749"/>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85" name="Connector: Elbow 84">
            <a:extLst>
              <a:ext uri="{FF2B5EF4-FFF2-40B4-BE49-F238E27FC236}">
                <a16:creationId xmlns:a16="http://schemas.microsoft.com/office/drawing/2014/main" id="{3CDF1797-F931-46AE-B8E8-815EBC790B49}"/>
              </a:ext>
            </a:extLst>
          </p:cNvPr>
          <p:cNvCxnSpPr>
            <a:cxnSpLocks/>
            <a:stCxn id="81" idx="0"/>
            <a:endCxn id="83" idx="2"/>
          </p:cNvCxnSpPr>
          <p:nvPr/>
        </p:nvCxnSpPr>
        <p:spPr>
          <a:xfrm rot="5400000" flipH="1" flipV="1">
            <a:off x="5950970" y="4805138"/>
            <a:ext cx="694694" cy="7204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CADB944-90A1-4005-88D0-69DAF5A91B21}"/>
              </a:ext>
            </a:extLst>
          </p:cNvPr>
          <p:cNvCxnSpPr>
            <a:cxnSpLocks/>
            <a:stCxn id="82" idx="2"/>
            <a:endCxn id="83" idx="0"/>
          </p:cNvCxnSpPr>
          <p:nvPr/>
        </p:nvCxnSpPr>
        <p:spPr>
          <a:xfrm>
            <a:off x="6837681" y="4161660"/>
            <a:ext cx="1987" cy="4114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F05C0E4-0ACB-4E34-B786-E5053D03FC20}"/>
              </a:ext>
            </a:extLst>
          </p:cNvPr>
          <p:cNvCxnSpPr>
            <a:cxnSpLocks/>
          </p:cNvCxnSpPr>
          <p:nvPr/>
        </p:nvCxnSpPr>
        <p:spPr>
          <a:xfrm flipV="1">
            <a:off x="8367537" y="5888547"/>
            <a:ext cx="1187649" cy="156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4D8A3E71-D72B-4F3B-8BBD-7249BA27E14D}"/>
              </a:ext>
            </a:extLst>
          </p:cNvPr>
          <p:cNvSpPr/>
          <p:nvPr/>
        </p:nvSpPr>
        <p:spPr>
          <a:xfrm>
            <a:off x="9196602" y="3390706"/>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M:-3</a:t>
            </a:r>
            <a:endParaRPr lang="en-US" dirty="0"/>
          </a:p>
        </p:txBody>
      </p:sp>
      <p:sp>
        <p:nvSpPr>
          <p:cNvPr id="92" name="Oval 91">
            <a:extLst>
              <a:ext uri="{FF2B5EF4-FFF2-40B4-BE49-F238E27FC236}">
                <a16:creationId xmlns:a16="http://schemas.microsoft.com/office/drawing/2014/main" id="{A59D72F4-8186-40D7-85DD-FD650A4EE946}"/>
              </a:ext>
            </a:extLst>
          </p:cNvPr>
          <p:cNvSpPr/>
          <p:nvPr/>
        </p:nvSpPr>
        <p:spPr>
          <a:xfrm>
            <a:off x="9554280" y="4647641"/>
            <a:ext cx="362288" cy="489749"/>
          </a:xfrm>
          <a:prstGeom prst="ellipse">
            <a:avLst/>
          </a:prstGeom>
          <a:solidFill>
            <a:srgbClr val="92D05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93" name="Connector: Elbow 92">
            <a:extLst>
              <a:ext uri="{FF2B5EF4-FFF2-40B4-BE49-F238E27FC236}">
                <a16:creationId xmlns:a16="http://schemas.microsoft.com/office/drawing/2014/main" id="{9DD1FC2D-345C-4C06-A13F-F7EA006D9B6B}"/>
              </a:ext>
            </a:extLst>
          </p:cNvPr>
          <p:cNvCxnSpPr>
            <a:cxnSpLocks/>
          </p:cNvCxnSpPr>
          <p:nvPr/>
        </p:nvCxnSpPr>
        <p:spPr>
          <a:xfrm flipV="1">
            <a:off x="6476645" y="4892516"/>
            <a:ext cx="3077635" cy="1011655"/>
          </a:xfrm>
          <a:prstGeom prst="bentConnector3">
            <a:avLst>
              <a:gd name="adj1" fmla="val 61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3456E8F-93F8-455A-9939-D90A75848CE4}"/>
              </a:ext>
            </a:extLst>
          </p:cNvPr>
          <p:cNvCxnSpPr>
            <a:cxnSpLocks/>
            <a:stCxn id="91" idx="2"/>
            <a:endCxn id="92" idx="0"/>
          </p:cNvCxnSpPr>
          <p:nvPr/>
        </p:nvCxnSpPr>
        <p:spPr>
          <a:xfrm>
            <a:off x="9735138" y="4148263"/>
            <a:ext cx="286" cy="4993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73D66F5D-5F44-4BB8-8010-9FC6AE57C679}"/>
              </a:ext>
            </a:extLst>
          </p:cNvPr>
          <p:cNvSpPr/>
          <p:nvPr/>
        </p:nvSpPr>
        <p:spPr>
          <a:xfrm>
            <a:off x="9555186" y="5643671"/>
            <a:ext cx="362288" cy="489749"/>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98" name="Straight Arrow Connector 97">
            <a:extLst>
              <a:ext uri="{FF2B5EF4-FFF2-40B4-BE49-F238E27FC236}">
                <a16:creationId xmlns:a16="http://schemas.microsoft.com/office/drawing/2014/main" id="{080F734C-0B27-4804-ACA6-D579B5B0FEFF}"/>
              </a:ext>
            </a:extLst>
          </p:cNvPr>
          <p:cNvCxnSpPr>
            <a:cxnSpLocks/>
          </p:cNvCxnSpPr>
          <p:nvPr/>
        </p:nvCxnSpPr>
        <p:spPr>
          <a:xfrm>
            <a:off x="9916568" y="5905760"/>
            <a:ext cx="630250" cy="17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588905D7-DACB-4030-A9BA-4DDBDC36346A}"/>
              </a:ext>
            </a:extLst>
          </p:cNvPr>
          <p:cNvSpPr/>
          <p:nvPr/>
        </p:nvSpPr>
        <p:spPr>
          <a:xfrm>
            <a:off x="10566339" y="5489906"/>
            <a:ext cx="1077071" cy="75755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 9</a:t>
            </a:r>
            <a:r>
              <a:rPr lang="en-US" dirty="0"/>
              <a:t>s</a:t>
            </a:r>
          </a:p>
        </p:txBody>
      </p:sp>
      <p:cxnSp>
        <p:nvCxnSpPr>
          <p:cNvPr id="100" name="Straight Arrow Connector 99">
            <a:extLst>
              <a:ext uri="{FF2B5EF4-FFF2-40B4-BE49-F238E27FC236}">
                <a16:creationId xmlns:a16="http://schemas.microsoft.com/office/drawing/2014/main" id="{770B5D5C-F790-42F6-9B12-4EC4801EF7D8}"/>
              </a:ext>
            </a:extLst>
          </p:cNvPr>
          <p:cNvCxnSpPr>
            <a:cxnSpLocks/>
            <a:stCxn id="92" idx="4"/>
            <a:endCxn id="97" idx="0"/>
          </p:cNvCxnSpPr>
          <p:nvPr/>
        </p:nvCxnSpPr>
        <p:spPr>
          <a:xfrm>
            <a:off x="9735424" y="5137390"/>
            <a:ext cx="906" cy="5062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B03FBBE0-46B1-43AC-93D8-90A782836AD0}"/>
              </a:ext>
            </a:extLst>
          </p:cNvPr>
          <p:cNvCxnSpPr>
            <a:cxnSpLocks/>
          </p:cNvCxnSpPr>
          <p:nvPr/>
        </p:nvCxnSpPr>
        <p:spPr>
          <a:xfrm>
            <a:off x="11643410" y="5904170"/>
            <a:ext cx="28049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52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500" fill="hold"/>
                                        <p:tgtEl>
                                          <p:spTgt spid="62"/>
                                        </p:tgtEl>
                                        <p:attrNameLst>
                                          <p:attrName>ppt_x</p:attrName>
                                        </p:attrNameLst>
                                      </p:cBhvr>
                                      <p:tavLst>
                                        <p:tav tm="0">
                                          <p:val>
                                            <p:strVal val="#ppt_x"/>
                                          </p:val>
                                        </p:tav>
                                        <p:tav tm="100000">
                                          <p:val>
                                            <p:strVal val="#ppt_x"/>
                                          </p:val>
                                        </p:tav>
                                      </p:tavLst>
                                    </p:anim>
                                    <p:anim calcmode="lin" valueType="num">
                                      <p:cBhvr additive="base">
                                        <p:cTn id="14" dur="500" fill="hold"/>
                                        <p:tgtEl>
                                          <p:spTgt spid="6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500" fill="hold"/>
                                        <p:tgtEl>
                                          <p:spTgt spid="66"/>
                                        </p:tgtEl>
                                        <p:attrNameLst>
                                          <p:attrName>ppt_x</p:attrName>
                                        </p:attrNameLst>
                                      </p:cBhvr>
                                      <p:tavLst>
                                        <p:tav tm="0">
                                          <p:val>
                                            <p:strVal val="#ppt_x"/>
                                          </p:val>
                                        </p:tav>
                                        <p:tav tm="100000">
                                          <p:val>
                                            <p:strVal val="#ppt_x"/>
                                          </p:val>
                                        </p:tav>
                                      </p:tavLst>
                                    </p:anim>
                                    <p:anim calcmode="lin" valueType="num">
                                      <p:cBhvr additive="base">
                                        <p:cTn id="18" dur="500" fill="hold"/>
                                        <p:tgtEl>
                                          <p:spTgt spid="6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additive="base">
                                        <p:cTn id="21" dur="500" fill="hold"/>
                                        <p:tgtEl>
                                          <p:spTgt spid="63"/>
                                        </p:tgtEl>
                                        <p:attrNameLst>
                                          <p:attrName>ppt_x</p:attrName>
                                        </p:attrNameLst>
                                      </p:cBhvr>
                                      <p:tavLst>
                                        <p:tav tm="0">
                                          <p:val>
                                            <p:strVal val="#ppt_x"/>
                                          </p:val>
                                        </p:tav>
                                        <p:tav tm="100000">
                                          <p:val>
                                            <p:strVal val="#ppt_x"/>
                                          </p:val>
                                        </p:tav>
                                      </p:tavLst>
                                    </p:anim>
                                    <p:anim calcmode="lin" valueType="num">
                                      <p:cBhvr additive="base">
                                        <p:cTn id="22" dur="500" fill="hold"/>
                                        <p:tgtEl>
                                          <p:spTgt spid="6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ppt_x"/>
                                          </p:val>
                                        </p:tav>
                                        <p:tav tm="100000">
                                          <p:val>
                                            <p:strVal val="#ppt_x"/>
                                          </p:val>
                                        </p:tav>
                                      </p:tavLst>
                                    </p:anim>
                                    <p:anim calcmode="lin" valueType="num">
                                      <p:cBhvr additive="base">
                                        <p:cTn id="2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ppt_x"/>
                                          </p:val>
                                        </p:tav>
                                        <p:tav tm="100000">
                                          <p:val>
                                            <p:strVal val="#ppt_x"/>
                                          </p:val>
                                        </p:tav>
                                      </p:tavLst>
                                    </p:anim>
                                    <p:anim calcmode="lin" valueType="num">
                                      <p:cBhvr additive="base">
                                        <p:cTn id="36" dur="500" fill="hold"/>
                                        <p:tgtEl>
                                          <p:spTgt spid="6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500" fill="hold"/>
                                        <p:tgtEl>
                                          <p:spTgt spid="64"/>
                                        </p:tgtEl>
                                        <p:attrNameLst>
                                          <p:attrName>ppt_x</p:attrName>
                                        </p:attrNameLst>
                                      </p:cBhvr>
                                      <p:tavLst>
                                        <p:tav tm="0">
                                          <p:val>
                                            <p:strVal val="#ppt_x"/>
                                          </p:val>
                                        </p:tav>
                                        <p:tav tm="100000">
                                          <p:val>
                                            <p:strVal val="#ppt_x"/>
                                          </p:val>
                                        </p:tav>
                                      </p:tavLst>
                                    </p:anim>
                                    <p:anim calcmode="lin" valueType="num">
                                      <p:cBhvr additive="base">
                                        <p:cTn id="40" dur="500" fill="hold"/>
                                        <p:tgtEl>
                                          <p:spTgt spid="6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ppt_x"/>
                                          </p:val>
                                        </p:tav>
                                        <p:tav tm="100000">
                                          <p:val>
                                            <p:strVal val="#ppt_x"/>
                                          </p:val>
                                        </p:tav>
                                      </p:tavLst>
                                    </p:anim>
                                    <p:anim calcmode="lin" valueType="num">
                                      <p:cBhvr additive="base">
                                        <p:cTn id="4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3"/>
                                        </p:tgtEl>
                                        <p:attrNameLst>
                                          <p:attrName>style.visibility</p:attrName>
                                        </p:attrNameLst>
                                      </p:cBhvr>
                                      <p:to>
                                        <p:strVal val="visible"/>
                                      </p:to>
                                    </p:set>
                                    <p:anim calcmode="lin" valueType="num">
                                      <p:cBhvr additive="base">
                                        <p:cTn id="53" dur="500" fill="hold"/>
                                        <p:tgtEl>
                                          <p:spTgt spid="73"/>
                                        </p:tgtEl>
                                        <p:attrNameLst>
                                          <p:attrName>ppt_x</p:attrName>
                                        </p:attrNameLst>
                                      </p:cBhvr>
                                      <p:tavLst>
                                        <p:tav tm="0">
                                          <p:val>
                                            <p:strVal val="#ppt_x"/>
                                          </p:val>
                                        </p:tav>
                                        <p:tav tm="100000">
                                          <p:val>
                                            <p:strVal val="#ppt_x"/>
                                          </p:val>
                                        </p:tav>
                                      </p:tavLst>
                                    </p:anim>
                                    <p:anim calcmode="lin" valueType="num">
                                      <p:cBhvr additive="base">
                                        <p:cTn id="54" dur="500" fill="hold"/>
                                        <p:tgtEl>
                                          <p:spTgt spid="7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anim calcmode="lin" valueType="num">
                                      <p:cBhvr additive="base">
                                        <p:cTn id="57" dur="500" fill="hold"/>
                                        <p:tgtEl>
                                          <p:spTgt spid="77"/>
                                        </p:tgtEl>
                                        <p:attrNameLst>
                                          <p:attrName>ppt_x</p:attrName>
                                        </p:attrNameLst>
                                      </p:cBhvr>
                                      <p:tavLst>
                                        <p:tav tm="0">
                                          <p:val>
                                            <p:strVal val="#ppt_x"/>
                                          </p:val>
                                        </p:tav>
                                        <p:tav tm="100000">
                                          <p:val>
                                            <p:strVal val="#ppt_x"/>
                                          </p:val>
                                        </p:tav>
                                      </p:tavLst>
                                    </p:anim>
                                    <p:anim calcmode="lin" valueType="num">
                                      <p:cBhvr additive="base">
                                        <p:cTn id="58" dur="500" fill="hold"/>
                                        <p:tgtEl>
                                          <p:spTgt spid="7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6"/>
                                        </p:tgtEl>
                                        <p:attrNameLst>
                                          <p:attrName>style.visibility</p:attrName>
                                        </p:attrNameLst>
                                      </p:cBhvr>
                                      <p:to>
                                        <p:strVal val="visible"/>
                                      </p:to>
                                    </p:set>
                                    <p:anim calcmode="lin" valueType="num">
                                      <p:cBhvr additive="base">
                                        <p:cTn id="61" dur="500" fill="hold"/>
                                        <p:tgtEl>
                                          <p:spTgt spid="76"/>
                                        </p:tgtEl>
                                        <p:attrNameLst>
                                          <p:attrName>ppt_x</p:attrName>
                                        </p:attrNameLst>
                                      </p:cBhvr>
                                      <p:tavLst>
                                        <p:tav tm="0">
                                          <p:val>
                                            <p:strVal val="#ppt_x"/>
                                          </p:val>
                                        </p:tav>
                                        <p:tav tm="100000">
                                          <p:val>
                                            <p:strVal val="#ppt_x"/>
                                          </p:val>
                                        </p:tav>
                                      </p:tavLst>
                                    </p:anim>
                                    <p:anim calcmode="lin" valueType="num">
                                      <p:cBhvr additive="base">
                                        <p:cTn id="62" dur="500" fill="hold"/>
                                        <p:tgtEl>
                                          <p:spTgt spid="7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500" fill="hold"/>
                                        <p:tgtEl>
                                          <p:spTgt spid="74"/>
                                        </p:tgtEl>
                                        <p:attrNameLst>
                                          <p:attrName>ppt_x</p:attrName>
                                        </p:attrNameLst>
                                      </p:cBhvr>
                                      <p:tavLst>
                                        <p:tav tm="0">
                                          <p:val>
                                            <p:strVal val="#ppt_x"/>
                                          </p:val>
                                        </p:tav>
                                        <p:tav tm="100000">
                                          <p:val>
                                            <p:strVal val="#ppt_x"/>
                                          </p:val>
                                        </p:tav>
                                      </p:tavLst>
                                    </p:anim>
                                    <p:anim calcmode="lin" valueType="num">
                                      <p:cBhvr additive="base">
                                        <p:cTn id="6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8"/>
                                        </p:tgtEl>
                                        <p:attrNameLst>
                                          <p:attrName>style.visibility</p:attrName>
                                        </p:attrNameLst>
                                      </p:cBhvr>
                                      <p:to>
                                        <p:strVal val="visible"/>
                                      </p:to>
                                    </p:set>
                                    <p:anim calcmode="lin" valueType="num">
                                      <p:cBhvr additive="base">
                                        <p:cTn id="71" dur="500" fill="hold"/>
                                        <p:tgtEl>
                                          <p:spTgt spid="78"/>
                                        </p:tgtEl>
                                        <p:attrNameLst>
                                          <p:attrName>ppt_x</p:attrName>
                                        </p:attrNameLst>
                                      </p:cBhvr>
                                      <p:tavLst>
                                        <p:tav tm="0">
                                          <p:val>
                                            <p:strVal val="#ppt_x"/>
                                          </p:val>
                                        </p:tav>
                                        <p:tav tm="100000">
                                          <p:val>
                                            <p:strVal val="#ppt_x"/>
                                          </p:val>
                                        </p:tav>
                                      </p:tavLst>
                                    </p:anim>
                                    <p:anim calcmode="lin" valueType="num">
                                      <p:cBhvr additive="base">
                                        <p:cTn id="72" dur="500" fill="hold"/>
                                        <p:tgtEl>
                                          <p:spTgt spid="78"/>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9"/>
                                        </p:tgtEl>
                                        <p:attrNameLst>
                                          <p:attrName>style.visibility</p:attrName>
                                        </p:attrNameLst>
                                      </p:cBhvr>
                                      <p:to>
                                        <p:strVal val="visible"/>
                                      </p:to>
                                    </p:set>
                                    <p:anim calcmode="lin" valueType="num">
                                      <p:cBhvr additive="base">
                                        <p:cTn id="75" dur="500" fill="hold"/>
                                        <p:tgtEl>
                                          <p:spTgt spid="79"/>
                                        </p:tgtEl>
                                        <p:attrNameLst>
                                          <p:attrName>ppt_x</p:attrName>
                                        </p:attrNameLst>
                                      </p:cBhvr>
                                      <p:tavLst>
                                        <p:tav tm="0">
                                          <p:val>
                                            <p:strVal val="#ppt_x"/>
                                          </p:val>
                                        </p:tav>
                                        <p:tav tm="100000">
                                          <p:val>
                                            <p:strVal val="#ppt_x"/>
                                          </p:val>
                                        </p:tav>
                                      </p:tavLst>
                                    </p:anim>
                                    <p:anim calcmode="lin" valueType="num">
                                      <p:cBhvr additive="base">
                                        <p:cTn id="76" dur="500" fill="hold"/>
                                        <p:tgtEl>
                                          <p:spTgt spid="7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additive="base">
                                        <p:cTn id="79" dur="500" fill="hold"/>
                                        <p:tgtEl>
                                          <p:spTgt spid="75"/>
                                        </p:tgtEl>
                                        <p:attrNameLst>
                                          <p:attrName>ppt_x</p:attrName>
                                        </p:attrNameLst>
                                      </p:cBhvr>
                                      <p:tavLst>
                                        <p:tav tm="0">
                                          <p:val>
                                            <p:strVal val="#ppt_x"/>
                                          </p:val>
                                        </p:tav>
                                        <p:tav tm="100000">
                                          <p:val>
                                            <p:strVal val="#ppt_x"/>
                                          </p:val>
                                        </p:tav>
                                      </p:tavLst>
                                    </p:anim>
                                    <p:anim calcmode="lin" valueType="num">
                                      <p:cBhvr additive="base">
                                        <p:cTn id="80" dur="500" fill="hold"/>
                                        <p:tgtEl>
                                          <p:spTgt spid="7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80"/>
                                        </p:tgtEl>
                                        <p:attrNameLst>
                                          <p:attrName>style.visibility</p:attrName>
                                        </p:attrNameLst>
                                      </p:cBhvr>
                                      <p:to>
                                        <p:strVal val="visible"/>
                                      </p:to>
                                    </p:set>
                                    <p:anim calcmode="lin" valueType="num">
                                      <p:cBhvr additive="base">
                                        <p:cTn id="83" dur="500" fill="hold"/>
                                        <p:tgtEl>
                                          <p:spTgt spid="80"/>
                                        </p:tgtEl>
                                        <p:attrNameLst>
                                          <p:attrName>ppt_x</p:attrName>
                                        </p:attrNameLst>
                                      </p:cBhvr>
                                      <p:tavLst>
                                        <p:tav tm="0">
                                          <p:val>
                                            <p:strVal val="#ppt_x"/>
                                          </p:val>
                                        </p:tav>
                                        <p:tav tm="100000">
                                          <p:val>
                                            <p:strVal val="#ppt_x"/>
                                          </p:val>
                                        </p:tav>
                                      </p:tavLst>
                                    </p:anim>
                                    <p:anim calcmode="lin" valueType="num">
                                      <p:cBhvr additive="base">
                                        <p:cTn id="84" dur="500" fill="hold"/>
                                        <p:tgtEl>
                                          <p:spTgt spid="8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anim calcmode="lin" valueType="num">
                                      <p:cBhvr additive="base">
                                        <p:cTn id="87" dur="500" fill="hold"/>
                                        <p:tgtEl>
                                          <p:spTgt spid="81"/>
                                        </p:tgtEl>
                                        <p:attrNameLst>
                                          <p:attrName>ppt_x</p:attrName>
                                        </p:attrNameLst>
                                      </p:cBhvr>
                                      <p:tavLst>
                                        <p:tav tm="0">
                                          <p:val>
                                            <p:strVal val="#ppt_x"/>
                                          </p:val>
                                        </p:tav>
                                        <p:tav tm="100000">
                                          <p:val>
                                            <p:strVal val="#ppt_x"/>
                                          </p:val>
                                        </p:tav>
                                      </p:tavLst>
                                    </p:anim>
                                    <p:anim calcmode="lin" valueType="num">
                                      <p:cBhvr additive="base">
                                        <p:cTn id="8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83"/>
                                        </p:tgtEl>
                                        <p:attrNameLst>
                                          <p:attrName>style.visibility</p:attrName>
                                        </p:attrNameLst>
                                      </p:cBhvr>
                                      <p:to>
                                        <p:strVal val="visible"/>
                                      </p:to>
                                    </p:set>
                                    <p:anim calcmode="lin" valueType="num">
                                      <p:cBhvr additive="base">
                                        <p:cTn id="93" dur="500" fill="hold"/>
                                        <p:tgtEl>
                                          <p:spTgt spid="83"/>
                                        </p:tgtEl>
                                        <p:attrNameLst>
                                          <p:attrName>ppt_x</p:attrName>
                                        </p:attrNameLst>
                                      </p:cBhvr>
                                      <p:tavLst>
                                        <p:tav tm="0">
                                          <p:val>
                                            <p:strVal val="#ppt_x"/>
                                          </p:val>
                                        </p:tav>
                                        <p:tav tm="100000">
                                          <p:val>
                                            <p:strVal val="#ppt_x"/>
                                          </p:val>
                                        </p:tav>
                                      </p:tavLst>
                                    </p:anim>
                                    <p:anim calcmode="lin" valueType="num">
                                      <p:cBhvr additive="base">
                                        <p:cTn id="94" dur="500" fill="hold"/>
                                        <p:tgtEl>
                                          <p:spTgt spid="83"/>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86"/>
                                        </p:tgtEl>
                                        <p:attrNameLst>
                                          <p:attrName>style.visibility</p:attrName>
                                        </p:attrNameLst>
                                      </p:cBhvr>
                                      <p:to>
                                        <p:strVal val="visible"/>
                                      </p:to>
                                    </p:set>
                                    <p:anim calcmode="lin" valueType="num">
                                      <p:cBhvr additive="base">
                                        <p:cTn id="97" dur="500" fill="hold"/>
                                        <p:tgtEl>
                                          <p:spTgt spid="86"/>
                                        </p:tgtEl>
                                        <p:attrNameLst>
                                          <p:attrName>ppt_x</p:attrName>
                                        </p:attrNameLst>
                                      </p:cBhvr>
                                      <p:tavLst>
                                        <p:tav tm="0">
                                          <p:val>
                                            <p:strVal val="#ppt_x"/>
                                          </p:val>
                                        </p:tav>
                                        <p:tav tm="100000">
                                          <p:val>
                                            <p:strVal val="#ppt_x"/>
                                          </p:val>
                                        </p:tav>
                                      </p:tavLst>
                                    </p:anim>
                                    <p:anim calcmode="lin" valueType="num">
                                      <p:cBhvr additive="base">
                                        <p:cTn id="98" dur="500" fill="hold"/>
                                        <p:tgtEl>
                                          <p:spTgt spid="8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82"/>
                                        </p:tgtEl>
                                        <p:attrNameLst>
                                          <p:attrName>style.visibility</p:attrName>
                                        </p:attrNameLst>
                                      </p:cBhvr>
                                      <p:to>
                                        <p:strVal val="visible"/>
                                      </p:to>
                                    </p:set>
                                    <p:anim calcmode="lin" valueType="num">
                                      <p:cBhvr additive="base">
                                        <p:cTn id="101" dur="500" fill="hold"/>
                                        <p:tgtEl>
                                          <p:spTgt spid="82"/>
                                        </p:tgtEl>
                                        <p:attrNameLst>
                                          <p:attrName>ppt_x</p:attrName>
                                        </p:attrNameLst>
                                      </p:cBhvr>
                                      <p:tavLst>
                                        <p:tav tm="0">
                                          <p:val>
                                            <p:strVal val="#ppt_x"/>
                                          </p:val>
                                        </p:tav>
                                        <p:tav tm="100000">
                                          <p:val>
                                            <p:strVal val="#ppt_x"/>
                                          </p:val>
                                        </p:tav>
                                      </p:tavLst>
                                    </p:anim>
                                    <p:anim calcmode="lin" valueType="num">
                                      <p:cBhvr additive="base">
                                        <p:cTn id="102" dur="500" fill="hold"/>
                                        <p:tgtEl>
                                          <p:spTgt spid="82"/>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anim calcmode="lin" valueType="num">
                                      <p:cBhvr additive="base">
                                        <p:cTn id="105" dur="500" fill="hold"/>
                                        <p:tgtEl>
                                          <p:spTgt spid="85"/>
                                        </p:tgtEl>
                                        <p:attrNameLst>
                                          <p:attrName>ppt_x</p:attrName>
                                        </p:attrNameLst>
                                      </p:cBhvr>
                                      <p:tavLst>
                                        <p:tav tm="0">
                                          <p:val>
                                            <p:strVal val="#ppt_x"/>
                                          </p:val>
                                        </p:tav>
                                        <p:tav tm="100000">
                                          <p:val>
                                            <p:strVal val="#ppt_x"/>
                                          </p:val>
                                        </p:tav>
                                      </p:tavLst>
                                    </p:anim>
                                    <p:anim calcmode="lin" valueType="num">
                                      <p:cBhvr additive="base">
                                        <p:cTn id="10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93"/>
                                        </p:tgtEl>
                                        <p:attrNameLst>
                                          <p:attrName>style.visibility</p:attrName>
                                        </p:attrNameLst>
                                      </p:cBhvr>
                                      <p:to>
                                        <p:strVal val="visible"/>
                                      </p:to>
                                    </p:set>
                                    <p:anim calcmode="lin" valueType="num">
                                      <p:cBhvr additive="base">
                                        <p:cTn id="111" dur="500" fill="hold"/>
                                        <p:tgtEl>
                                          <p:spTgt spid="93"/>
                                        </p:tgtEl>
                                        <p:attrNameLst>
                                          <p:attrName>ppt_x</p:attrName>
                                        </p:attrNameLst>
                                      </p:cBhvr>
                                      <p:tavLst>
                                        <p:tav tm="0">
                                          <p:val>
                                            <p:strVal val="#ppt_x"/>
                                          </p:val>
                                        </p:tav>
                                        <p:tav tm="100000">
                                          <p:val>
                                            <p:strVal val="#ppt_x"/>
                                          </p:val>
                                        </p:tav>
                                      </p:tavLst>
                                    </p:anim>
                                    <p:anim calcmode="lin" valueType="num">
                                      <p:cBhvr additive="base">
                                        <p:cTn id="112" dur="500" fill="hold"/>
                                        <p:tgtEl>
                                          <p:spTgt spid="9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2"/>
                                        </p:tgtEl>
                                        <p:attrNameLst>
                                          <p:attrName>style.visibility</p:attrName>
                                        </p:attrNameLst>
                                      </p:cBhvr>
                                      <p:to>
                                        <p:strVal val="visible"/>
                                      </p:to>
                                    </p:set>
                                    <p:anim calcmode="lin" valueType="num">
                                      <p:cBhvr additive="base">
                                        <p:cTn id="115" dur="500" fill="hold"/>
                                        <p:tgtEl>
                                          <p:spTgt spid="92"/>
                                        </p:tgtEl>
                                        <p:attrNameLst>
                                          <p:attrName>ppt_x</p:attrName>
                                        </p:attrNameLst>
                                      </p:cBhvr>
                                      <p:tavLst>
                                        <p:tav tm="0">
                                          <p:val>
                                            <p:strVal val="#ppt_x"/>
                                          </p:val>
                                        </p:tav>
                                        <p:tav tm="100000">
                                          <p:val>
                                            <p:strVal val="#ppt_x"/>
                                          </p:val>
                                        </p:tav>
                                      </p:tavLst>
                                    </p:anim>
                                    <p:anim calcmode="lin" valueType="num">
                                      <p:cBhvr additive="base">
                                        <p:cTn id="116" dur="500" fill="hold"/>
                                        <p:tgtEl>
                                          <p:spTgt spid="92"/>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96"/>
                                        </p:tgtEl>
                                        <p:attrNameLst>
                                          <p:attrName>style.visibility</p:attrName>
                                        </p:attrNameLst>
                                      </p:cBhvr>
                                      <p:to>
                                        <p:strVal val="visible"/>
                                      </p:to>
                                    </p:set>
                                    <p:anim calcmode="lin" valueType="num">
                                      <p:cBhvr additive="base">
                                        <p:cTn id="119" dur="500" fill="hold"/>
                                        <p:tgtEl>
                                          <p:spTgt spid="96"/>
                                        </p:tgtEl>
                                        <p:attrNameLst>
                                          <p:attrName>ppt_x</p:attrName>
                                        </p:attrNameLst>
                                      </p:cBhvr>
                                      <p:tavLst>
                                        <p:tav tm="0">
                                          <p:val>
                                            <p:strVal val="#ppt_x"/>
                                          </p:val>
                                        </p:tav>
                                        <p:tav tm="100000">
                                          <p:val>
                                            <p:strVal val="#ppt_x"/>
                                          </p:val>
                                        </p:tav>
                                      </p:tavLst>
                                    </p:anim>
                                    <p:anim calcmode="lin" valueType="num">
                                      <p:cBhvr additive="base">
                                        <p:cTn id="120" dur="500" fill="hold"/>
                                        <p:tgtEl>
                                          <p:spTgt spid="96"/>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anim calcmode="lin" valueType="num">
                                      <p:cBhvr additive="base">
                                        <p:cTn id="123" dur="500" fill="hold"/>
                                        <p:tgtEl>
                                          <p:spTgt spid="91"/>
                                        </p:tgtEl>
                                        <p:attrNameLst>
                                          <p:attrName>ppt_x</p:attrName>
                                        </p:attrNameLst>
                                      </p:cBhvr>
                                      <p:tavLst>
                                        <p:tav tm="0">
                                          <p:val>
                                            <p:strVal val="#ppt_x"/>
                                          </p:val>
                                        </p:tav>
                                        <p:tav tm="100000">
                                          <p:val>
                                            <p:strVal val="#ppt_x"/>
                                          </p:val>
                                        </p:tav>
                                      </p:tavLst>
                                    </p:anim>
                                    <p:anim calcmode="lin" valueType="num">
                                      <p:cBhvr additive="base">
                                        <p:cTn id="124"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100"/>
                                        </p:tgtEl>
                                        <p:attrNameLst>
                                          <p:attrName>style.visibility</p:attrName>
                                        </p:attrNameLst>
                                      </p:cBhvr>
                                      <p:to>
                                        <p:strVal val="visible"/>
                                      </p:to>
                                    </p:set>
                                    <p:anim calcmode="lin" valueType="num">
                                      <p:cBhvr additive="base">
                                        <p:cTn id="129" dur="500" fill="hold"/>
                                        <p:tgtEl>
                                          <p:spTgt spid="100"/>
                                        </p:tgtEl>
                                        <p:attrNameLst>
                                          <p:attrName>ppt_x</p:attrName>
                                        </p:attrNameLst>
                                      </p:cBhvr>
                                      <p:tavLst>
                                        <p:tav tm="0">
                                          <p:val>
                                            <p:strVal val="#ppt_x"/>
                                          </p:val>
                                        </p:tav>
                                        <p:tav tm="100000">
                                          <p:val>
                                            <p:strVal val="#ppt_x"/>
                                          </p:val>
                                        </p:tav>
                                      </p:tavLst>
                                    </p:anim>
                                    <p:anim calcmode="lin" valueType="num">
                                      <p:cBhvr additive="base">
                                        <p:cTn id="130" dur="500" fill="hold"/>
                                        <p:tgtEl>
                                          <p:spTgt spid="100"/>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88"/>
                                        </p:tgtEl>
                                        <p:attrNameLst>
                                          <p:attrName>style.visibility</p:attrName>
                                        </p:attrNameLst>
                                      </p:cBhvr>
                                      <p:to>
                                        <p:strVal val="visible"/>
                                      </p:to>
                                    </p:set>
                                    <p:anim calcmode="lin" valueType="num">
                                      <p:cBhvr additive="base">
                                        <p:cTn id="133" dur="500" fill="hold"/>
                                        <p:tgtEl>
                                          <p:spTgt spid="88"/>
                                        </p:tgtEl>
                                        <p:attrNameLst>
                                          <p:attrName>ppt_x</p:attrName>
                                        </p:attrNameLst>
                                      </p:cBhvr>
                                      <p:tavLst>
                                        <p:tav tm="0">
                                          <p:val>
                                            <p:strVal val="#ppt_x"/>
                                          </p:val>
                                        </p:tav>
                                        <p:tav tm="100000">
                                          <p:val>
                                            <p:strVal val="#ppt_x"/>
                                          </p:val>
                                        </p:tav>
                                      </p:tavLst>
                                    </p:anim>
                                    <p:anim calcmode="lin" valueType="num">
                                      <p:cBhvr additive="base">
                                        <p:cTn id="134" dur="500" fill="hold"/>
                                        <p:tgtEl>
                                          <p:spTgt spid="8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97"/>
                                        </p:tgtEl>
                                        <p:attrNameLst>
                                          <p:attrName>style.visibility</p:attrName>
                                        </p:attrNameLst>
                                      </p:cBhvr>
                                      <p:to>
                                        <p:strVal val="visible"/>
                                      </p:to>
                                    </p:set>
                                    <p:anim calcmode="lin" valueType="num">
                                      <p:cBhvr additive="base">
                                        <p:cTn id="137" dur="500" fill="hold"/>
                                        <p:tgtEl>
                                          <p:spTgt spid="97"/>
                                        </p:tgtEl>
                                        <p:attrNameLst>
                                          <p:attrName>ppt_x</p:attrName>
                                        </p:attrNameLst>
                                      </p:cBhvr>
                                      <p:tavLst>
                                        <p:tav tm="0">
                                          <p:val>
                                            <p:strVal val="#ppt_x"/>
                                          </p:val>
                                        </p:tav>
                                        <p:tav tm="100000">
                                          <p:val>
                                            <p:strVal val="#ppt_x"/>
                                          </p:val>
                                        </p:tav>
                                      </p:tavLst>
                                    </p:anim>
                                    <p:anim calcmode="lin" valueType="num">
                                      <p:cBhvr additive="base">
                                        <p:cTn id="138" dur="500" fill="hold"/>
                                        <p:tgtEl>
                                          <p:spTgt spid="97"/>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98"/>
                                        </p:tgtEl>
                                        <p:attrNameLst>
                                          <p:attrName>style.visibility</p:attrName>
                                        </p:attrNameLst>
                                      </p:cBhvr>
                                      <p:to>
                                        <p:strVal val="visible"/>
                                      </p:to>
                                    </p:set>
                                    <p:anim calcmode="lin" valueType="num">
                                      <p:cBhvr additive="base">
                                        <p:cTn id="141" dur="500" fill="hold"/>
                                        <p:tgtEl>
                                          <p:spTgt spid="98"/>
                                        </p:tgtEl>
                                        <p:attrNameLst>
                                          <p:attrName>ppt_x</p:attrName>
                                        </p:attrNameLst>
                                      </p:cBhvr>
                                      <p:tavLst>
                                        <p:tav tm="0">
                                          <p:val>
                                            <p:strVal val="#ppt_x"/>
                                          </p:val>
                                        </p:tav>
                                        <p:tav tm="100000">
                                          <p:val>
                                            <p:strVal val="#ppt_x"/>
                                          </p:val>
                                        </p:tav>
                                      </p:tavLst>
                                    </p:anim>
                                    <p:anim calcmode="lin" valueType="num">
                                      <p:cBhvr additive="base">
                                        <p:cTn id="142" dur="500" fill="hold"/>
                                        <p:tgtEl>
                                          <p:spTgt spid="9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99"/>
                                        </p:tgtEl>
                                        <p:attrNameLst>
                                          <p:attrName>style.visibility</p:attrName>
                                        </p:attrNameLst>
                                      </p:cBhvr>
                                      <p:to>
                                        <p:strVal val="visible"/>
                                      </p:to>
                                    </p:set>
                                    <p:anim calcmode="lin" valueType="num">
                                      <p:cBhvr additive="base">
                                        <p:cTn id="145" dur="500" fill="hold"/>
                                        <p:tgtEl>
                                          <p:spTgt spid="99"/>
                                        </p:tgtEl>
                                        <p:attrNameLst>
                                          <p:attrName>ppt_x</p:attrName>
                                        </p:attrNameLst>
                                      </p:cBhvr>
                                      <p:tavLst>
                                        <p:tav tm="0">
                                          <p:val>
                                            <p:strVal val="#ppt_x"/>
                                          </p:val>
                                        </p:tav>
                                        <p:tav tm="100000">
                                          <p:val>
                                            <p:strVal val="#ppt_x"/>
                                          </p:val>
                                        </p:tav>
                                      </p:tavLst>
                                    </p:anim>
                                    <p:anim calcmode="lin" valueType="num">
                                      <p:cBhvr additive="base">
                                        <p:cTn id="146" dur="500" fill="hold"/>
                                        <p:tgtEl>
                                          <p:spTgt spid="99"/>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93"/>
                                        </p:tgtEl>
                                        <p:attrNameLst>
                                          <p:attrName>style.visibility</p:attrName>
                                        </p:attrNameLst>
                                      </p:cBhvr>
                                      <p:to>
                                        <p:strVal val="visible"/>
                                      </p:to>
                                    </p:set>
                                    <p:anim calcmode="lin" valueType="num">
                                      <p:cBhvr additive="base">
                                        <p:cTn id="149" dur="500" fill="hold"/>
                                        <p:tgtEl>
                                          <p:spTgt spid="193"/>
                                        </p:tgtEl>
                                        <p:attrNameLst>
                                          <p:attrName>ppt_x</p:attrName>
                                        </p:attrNameLst>
                                      </p:cBhvr>
                                      <p:tavLst>
                                        <p:tav tm="0">
                                          <p:val>
                                            <p:strVal val="#ppt_x"/>
                                          </p:val>
                                        </p:tav>
                                        <p:tav tm="100000">
                                          <p:val>
                                            <p:strVal val="#ppt_x"/>
                                          </p:val>
                                        </p:tav>
                                      </p:tavLst>
                                    </p:anim>
                                    <p:anim calcmode="lin" valueType="num">
                                      <p:cBhvr additive="base">
                                        <p:cTn id="150"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72" grpId="0" animBg="1"/>
      <p:bldP spid="73" grpId="0" animBg="1"/>
      <p:bldP spid="74" grpId="0" animBg="1"/>
      <p:bldP spid="75" grpId="0" animBg="1"/>
      <p:bldP spid="81" grpId="0" animBg="1"/>
      <p:bldP spid="82" grpId="0" animBg="1"/>
      <p:bldP spid="83" grpId="0" animBg="1"/>
      <p:bldP spid="91" grpId="0" animBg="1"/>
      <p:bldP spid="92" grpId="0" animBg="1"/>
      <p:bldP spid="97" grpId="0" animBg="1"/>
      <p:bldP spid="9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14935</TotalTime>
  <Words>4419</Words>
  <Application>Microsoft Office PowerPoint</Application>
  <PresentationFormat>Widescreen</PresentationFormat>
  <Paragraphs>560</Paragraphs>
  <Slides>36</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BLOCKCHAIN 101</vt:lpstr>
      <vt:lpstr>PowerPoint Presentation</vt:lpstr>
      <vt:lpstr>PowerPoint Presentation</vt:lpstr>
      <vt:lpstr>Agenda </vt:lpstr>
      <vt:lpstr>What is Blockchain?</vt:lpstr>
      <vt:lpstr>Blockchain Technologies</vt:lpstr>
      <vt:lpstr>Fundamentals</vt:lpstr>
      <vt:lpstr>State Machine</vt:lpstr>
      <vt:lpstr>Blockchain State Machine  Validation Function</vt:lpstr>
      <vt:lpstr>Distributed Network</vt:lpstr>
      <vt:lpstr>Distributed Network</vt:lpstr>
      <vt:lpstr>Distributed Network</vt:lpstr>
      <vt:lpstr>Consensus</vt:lpstr>
      <vt:lpstr>Consensus</vt:lpstr>
      <vt:lpstr>Consensus By Lottery</vt:lpstr>
      <vt:lpstr>Consensus By Vote</vt:lpstr>
      <vt:lpstr>Blocks</vt:lpstr>
      <vt:lpstr>Blocks </vt:lpstr>
      <vt:lpstr>Authorization</vt:lpstr>
      <vt:lpstr>PowerPoint Presentation</vt:lpstr>
      <vt:lpstr>Authorization Writing</vt:lpstr>
      <vt:lpstr>Blockchain Ingredients (Summary)</vt:lpstr>
      <vt:lpstr>Blockchain Types</vt:lpstr>
      <vt:lpstr>When is Blockchain Required</vt:lpstr>
      <vt:lpstr>PowerPoint Presentation</vt:lpstr>
      <vt:lpstr>Bitcoin  </vt:lpstr>
      <vt:lpstr>PowerPoint Presentation</vt:lpstr>
      <vt:lpstr>PowerPoint Presentation</vt:lpstr>
      <vt:lpstr>Bitcoin Consensus</vt:lpstr>
      <vt:lpstr>PowerPoint Presentation</vt:lpstr>
      <vt:lpstr>Blockchain Implementation and Use cases</vt:lpstr>
      <vt:lpstr>PowerPoint Presentation</vt:lpstr>
      <vt:lpstr>PowerPoint Presentation</vt:lpstr>
      <vt:lpstr>References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Verma</dc:creator>
  <cp:lastModifiedBy>Anand Verma</cp:lastModifiedBy>
  <cp:revision>360</cp:revision>
  <dcterms:created xsi:type="dcterms:W3CDTF">2018-01-07T12:13:44Z</dcterms:created>
  <dcterms:modified xsi:type="dcterms:W3CDTF">2019-02-15T08:47:06Z</dcterms:modified>
</cp:coreProperties>
</file>