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71D7-AC31-41BD-B389-71929F85E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555B56-E9F8-4610-AC3F-C2C7C1EEC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D8087-45E8-4565-A77F-5BBFED4A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887D-742B-4B17-BEA5-280C9CD4C4D6}" type="datetimeFigureOut">
              <a:rPr lang="de-DE" smtClean="0"/>
              <a:t>2022-04-27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C16CF1-9AC0-47CE-8D2B-EDB7454C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EB9B9-0DD1-4D9B-8074-66C3AD1F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15B-15B7-469E-B6AC-2FA634C9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67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ED1B5-8F99-4542-AF5D-F435946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D8C81D-607D-4954-9FF2-51B9A9495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495D32-8EF2-4C41-9054-307B5D2D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887D-742B-4B17-BEA5-280C9CD4C4D6}" type="datetimeFigureOut">
              <a:rPr lang="de-DE" smtClean="0"/>
              <a:t>2022-04-27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4C9772-89B4-4797-9B1B-F5FB586A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E6CF7-61E2-48FD-81F2-B7286B7A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15B-15B7-469E-B6AC-2FA634C9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51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64F0C8-16F2-4EA6-8DAB-9F2CC1D6E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6238D9-4DFE-481E-92CC-4118AD50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C39839-2FF5-48C0-82F3-4F977076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887D-742B-4B17-BEA5-280C9CD4C4D6}" type="datetimeFigureOut">
              <a:rPr lang="de-DE" smtClean="0"/>
              <a:t>2022-04-27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8645A-EC0F-4CDA-80A7-705988C4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C4DBD-BDAB-4CD9-B281-7EB49425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15B-15B7-469E-B6AC-2FA634C9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35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0CEC0-4024-43DC-9D0F-27A982A2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25BD1-5E18-4B67-BD73-E8B6B929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B14636-42FC-4445-B6E8-9E296D59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887D-742B-4B17-BEA5-280C9CD4C4D6}" type="datetimeFigureOut">
              <a:rPr lang="de-DE" smtClean="0"/>
              <a:t>2022-04-27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D11C1-09BE-4698-8C6B-6803161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DFCB5-855F-4C62-87E4-47093A9B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15B-15B7-469E-B6AC-2FA634C9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74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B97F6-4E7E-4950-8E81-8F2D0D87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1F4DA3-D99E-431F-8638-F892305F3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2B5C31-CFC1-451C-8874-FE13F47D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887D-742B-4B17-BEA5-280C9CD4C4D6}" type="datetimeFigureOut">
              <a:rPr lang="de-DE" smtClean="0"/>
              <a:t>2022-04-27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86264-E013-4D9A-8032-98BF00A4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21B3A-CE03-44AF-92BD-BE5CCAC4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15B-15B7-469E-B6AC-2FA634C9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71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DCFDA-CB37-40F5-9D44-088F7DF5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1456F-E42B-401A-A3C5-512102B1D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1332BC-C99F-46EC-8BE1-C83635C42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2775A-014A-4BAC-A562-E0FF54F0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887D-742B-4B17-BEA5-280C9CD4C4D6}" type="datetimeFigureOut">
              <a:rPr lang="de-DE" smtClean="0"/>
              <a:t>2022-04-27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400FA7-DF89-44A1-A8DF-CD592A97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654C46-373D-4673-B090-3F90B6F3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15B-15B7-469E-B6AC-2FA634C9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3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C0BF4-28E4-4350-94E7-92FF456A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5C8052-4276-4BF5-B302-40BCAD8D3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43240C-9D2C-4E52-84AC-67ED51613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D8F874-8180-4C5C-A951-C9C3A7CCC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346302-452E-4428-B791-815687D0D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D18EAD-EF51-49E5-90CD-0862B3F1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887D-742B-4B17-BEA5-280C9CD4C4D6}" type="datetimeFigureOut">
              <a:rPr lang="de-DE" smtClean="0"/>
              <a:t>2022-04-27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7AB4D4-1BD1-4BEE-8948-BD60BFCF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84BA59-96A6-43D0-ADCD-CFDA35EC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15B-15B7-469E-B6AC-2FA634C9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48183-D44C-4018-98F7-C22D3095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3958A2-65FA-48BE-A501-BAE1850F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887D-742B-4B17-BEA5-280C9CD4C4D6}" type="datetimeFigureOut">
              <a:rPr lang="de-DE" smtClean="0"/>
              <a:t>2022-04-27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2C2E44-9D2B-48BF-860D-A27F7CB2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39151E-F204-4CC5-A5A1-DAB42989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15B-15B7-469E-B6AC-2FA634C9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98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F70F04-58A9-4AEA-9EED-63A5D999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887D-742B-4B17-BEA5-280C9CD4C4D6}" type="datetimeFigureOut">
              <a:rPr lang="de-DE" smtClean="0"/>
              <a:t>2022-04-27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D40F96-CF07-4E46-964C-86FBCF1D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70F75C-32EB-40FB-9EB0-7A2623AF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15B-15B7-469E-B6AC-2FA634C9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58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8A385-2C88-45A4-8B9C-190A0A4A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22A98-DE63-4F4A-8A50-CC963F63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3A0C2-344A-494E-8BE1-6801EC012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7082D6-83B1-4FD0-BF36-74A0A1DC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887D-742B-4B17-BEA5-280C9CD4C4D6}" type="datetimeFigureOut">
              <a:rPr lang="de-DE" smtClean="0"/>
              <a:t>2022-04-27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D3ED61-DF20-4DC2-82D8-D78B55E1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9A9EE5-071C-44EF-BFDE-0B5BDEF5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15B-15B7-469E-B6AC-2FA634C9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83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39A96-7AFB-4AC3-85C8-FDC537D6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1BC9F5-E0E5-4E4A-90B4-71F68F7D9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888CBD-7CC4-4590-BAE7-D01DC8077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D1B75A-72D5-44B7-B8E8-0ECA590D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887D-742B-4B17-BEA5-280C9CD4C4D6}" type="datetimeFigureOut">
              <a:rPr lang="de-DE" smtClean="0"/>
              <a:t>2022-04-27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4357BB-5EB4-44C3-83F9-ACEF4D39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A91B7C-2931-4841-8E2C-9B3E0042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615B-15B7-469E-B6AC-2FA634C9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82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5690E9-6968-4469-B3B8-3F953AFD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B85E55-3F64-482B-9D67-DEF74FE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0E6BDA-A7F0-46AA-91A1-C95EA6932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887D-742B-4B17-BEA5-280C9CD4C4D6}" type="datetimeFigureOut">
              <a:rPr lang="de-DE" smtClean="0"/>
              <a:t>2022-04-27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68E2F7-DE85-486E-A6B7-610A2E01B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671A6-06AF-41C6-9239-F45FA3EF1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615B-15B7-469E-B6AC-2FA634C9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93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jpg"/><Relationship Id="rId7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4893C-7B8B-4C57-BEA8-DA26B06D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7C55E83-F094-4123-A74F-4ED71707A3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r>
                  <a:rPr lang="de-DE" dirty="0"/>
                  <a:t>On </a:t>
                </a:r>
                <a:r>
                  <a:rPr lang="de-DE" dirty="0" err="1"/>
                  <a:t>repeat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Prepare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de-DE" dirty="0" err="1"/>
                  <a:t>Compute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b="0" dirty="0"/>
                  <a:t> by measurement</a:t>
                </a:r>
              </a:p>
              <a:p>
                <a:pPr lvl="1"/>
                <a:r>
                  <a:rPr lang="de-DE" dirty="0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/>
              </a:p>
              <a:p>
                <a:r>
                  <a:rPr lang="de-DE" dirty="0"/>
                  <a:t>Output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lowest</a:t>
                </a:r>
                <a:r>
                  <a:rPr lang="de-DE" dirty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7C55E83-F094-4123-A74F-4ED71707A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A767F0A7-0A4B-4160-99D9-A0977548D9F0}"/>
                  </a:ext>
                </a:extLst>
              </p:cNvPr>
              <p:cNvSpPr/>
              <p:nvPr/>
            </p:nvSpPr>
            <p:spPr>
              <a:xfrm>
                <a:off x="6019800" y="3684006"/>
                <a:ext cx="2147777" cy="92148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Classic </a:t>
                </a:r>
                <a:r>
                  <a:rPr lang="de-DE" dirty="0" err="1"/>
                  <a:t>optimization</a:t>
                </a:r>
                <a:endParaRPr lang="de-DE" dirty="0"/>
              </a:p>
              <a:p>
                <a:pPr algn="ctr"/>
                <a:r>
                  <a:rPr lang="de-DE" dirty="0"/>
                  <a:t>Update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de-DE" b="1" dirty="0"/>
              </a:p>
            </p:txBody>
          </p:sp>
        </mc:Choice>
        <mc:Fallback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A767F0A7-0A4B-4160-99D9-A0977548D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684006"/>
                <a:ext cx="2147777" cy="9214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48D16D11-9EA1-4DC5-8BC5-FFE7D97E403C}"/>
                  </a:ext>
                </a:extLst>
              </p:cNvPr>
              <p:cNvSpPr/>
              <p:nvPr/>
            </p:nvSpPr>
            <p:spPr>
              <a:xfrm>
                <a:off x="9050759" y="3645630"/>
                <a:ext cx="2896716" cy="921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Quantum </a:t>
                </a:r>
                <a:r>
                  <a:rPr lang="de-DE" dirty="0" err="1"/>
                  <a:t>evaluation</a:t>
                </a:r>
                <a:endParaRPr lang="de-DE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48D16D11-9EA1-4DC5-8BC5-FFE7D97E4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59" y="3645630"/>
                <a:ext cx="2896716" cy="92148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: gebogen 6">
            <a:extLst>
              <a:ext uri="{FF2B5EF4-FFF2-40B4-BE49-F238E27FC236}">
                <a16:creationId xmlns:a16="http://schemas.microsoft.com/office/drawing/2014/main" id="{524B0AA0-5078-4E6B-9D4C-9915AE5FF258}"/>
              </a:ext>
            </a:extLst>
          </p:cNvPr>
          <p:cNvSpPr/>
          <p:nvPr/>
        </p:nvSpPr>
        <p:spPr>
          <a:xfrm>
            <a:off x="7437474" y="2415363"/>
            <a:ext cx="3111795" cy="2027274"/>
          </a:xfrm>
          <a:prstGeom prst="circularArrow">
            <a:avLst>
              <a:gd name="adj1" fmla="val 6413"/>
              <a:gd name="adj2" fmla="val 1142319"/>
              <a:gd name="adj3" fmla="val 20588446"/>
              <a:gd name="adj4" fmla="val 10800000"/>
              <a:gd name="adj5" fmla="val 12500"/>
            </a:avLst>
          </a:prstGeom>
          <a:gradFill flip="none" rotWithShape="1">
            <a:gsLst>
              <a:gs pos="100000">
                <a:schemeClr val="accent1"/>
              </a:gs>
              <a:gs pos="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B94FC6A4-8164-4BD5-AD8B-572F4C19FAC2}"/>
              </a:ext>
            </a:extLst>
          </p:cNvPr>
          <p:cNvSpPr/>
          <p:nvPr/>
        </p:nvSpPr>
        <p:spPr>
          <a:xfrm rot="10800000">
            <a:off x="7437474" y="3771142"/>
            <a:ext cx="3111795" cy="2027274"/>
          </a:xfrm>
          <a:prstGeom prst="circularArrow">
            <a:avLst>
              <a:gd name="adj1" fmla="val 6413"/>
              <a:gd name="adj2" fmla="val 1142319"/>
              <a:gd name="adj3" fmla="val 20588446"/>
              <a:gd name="adj4" fmla="val 10800000"/>
              <a:gd name="adj5" fmla="val 12500"/>
            </a:avLst>
          </a:prstGeom>
          <a:gradFill>
            <a:gsLst>
              <a:gs pos="0">
                <a:schemeClr val="accent1"/>
              </a:gs>
              <a:gs pos="100000">
                <a:srgbClr val="0070C0"/>
              </a:gs>
            </a:gsLst>
            <a:lin ang="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17C66A-5BDE-4407-8E29-2AED982540DB}"/>
                  </a:ext>
                </a:extLst>
              </p:cNvPr>
              <p:cNvSpPr txBox="1"/>
              <p:nvPr/>
            </p:nvSpPr>
            <p:spPr>
              <a:xfrm>
                <a:off x="8632299" y="2783075"/>
                <a:ext cx="631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17C66A-5BDE-4407-8E29-2AED9825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299" y="2783075"/>
                <a:ext cx="63190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6602031-495D-47D1-85A0-3B6A97D9C89A}"/>
                  </a:ext>
                </a:extLst>
              </p:cNvPr>
              <p:cNvSpPr txBox="1"/>
              <p:nvPr/>
            </p:nvSpPr>
            <p:spPr>
              <a:xfrm>
                <a:off x="8504968" y="4952650"/>
                <a:ext cx="976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6602031-495D-47D1-85A0-3B6A97D9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968" y="4952650"/>
                <a:ext cx="97680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71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64EC4-67A8-40F3-A4A9-6A495D8A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Homework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teaser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B032A02-3CF8-47BD-84AA-B38E5FCD1D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38" y="1781526"/>
            <a:ext cx="5854430" cy="3874995"/>
          </a:xfrm>
        </p:spPr>
      </p:pic>
    </p:spTree>
    <p:extLst>
      <p:ext uri="{BB962C8B-B14F-4D97-AF65-F5344CB8AC3E}">
        <p14:creationId xmlns:p14="http://schemas.microsoft.com/office/powerpoint/2010/main" val="19644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A494B-9353-4537-B1BB-46C56B42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0" y="365125"/>
            <a:ext cx="11134060" cy="1325563"/>
          </a:xfrm>
        </p:spPr>
        <p:txBody>
          <a:bodyPr>
            <a:normAutofit/>
          </a:bodyPr>
          <a:lstStyle/>
          <a:p>
            <a:r>
              <a:rPr lang="de-DE" sz="3600" b="1" dirty="0"/>
              <a:t>Cooking </a:t>
            </a:r>
            <a:r>
              <a:rPr lang="de-DE" sz="3600" b="1" dirty="0" err="1"/>
              <a:t>guide</a:t>
            </a:r>
            <a:r>
              <a:rPr lang="de-DE" sz="3600" b="1" dirty="0"/>
              <a:t> </a:t>
            </a:r>
            <a:r>
              <a:rPr lang="de-DE" sz="3600" b="1" dirty="0" err="1"/>
              <a:t>to</a:t>
            </a:r>
            <a:r>
              <a:rPr lang="de-DE" sz="3600" b="1" dirty="0"/>
              <a:t> </a:t>
            </a:r>
            <a:r>
              <a:rPr lang="de-DE" sz="3600" b="1" dirty="0" err="1"/>
              <a:t>Trotterization</a:t>
            </a:r>
            <a:endParaRPr lang="de-DE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63973A7-F1B6-4B38-BBA7-937EE7372B2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1717990"/>
                <a:ext cx="5541961" cy="499352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Goal: Transform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:r>
                  <a:rPr lang="de-DE" dirty="0" err="1"/>
                  <a:t>gates</a:t>
                </a:r>
                <a:br>
                  <a:rPr lang="de-DE" dirty="0"/>
                </a:b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nary>
                          <m:nary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nary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/>
                  <a:t>Problem: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may also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ugly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(</a:t>
                </a:r>
                <a:r>
                  <a:rPr lang="de-DE" dirty="0" err="1"/>
                  <a:t>does</a:t>
                </a:r>
                <a:r>
                  <a:rPr lang="de-DE" dirty="0"/>
                  <a:t> not </a:t>
                </a:r>
                <a:r>
                  <a:rPr lang="de-DE" dirty="0" err="1"/>
                  <a:t>commute</a:t>
                </a:r>
                <a:r>
                  <a:rPr lang="de-DE" dirty="0"/>
                  <a:t>) </a:t>
                </a:r>
              </a:p>
              <a:p>
                <a:r>
                  <a:rPr lang="de-DE" dirty="0"/>
                  <a:t>Solution: </a:t>
                </a:r>
                <a:r>
                  <a:rPr lang="de-DE" dirty="0" err="1"/>
                  <a:t>use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r>
                  <a:rPr lang="de-DE" dirty="0"/>
                  <a:t> time </a:t>
                </a:r>
                <a:r>
                  <a:rPr lang="de-DE" dirty="0" err="1"/>
                  <a:t>steps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de-DE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stays</a:t>
                </a:r>
                <a:r>
                  <a:rPr lang="de-DE" dirty="0"/>
                  <a:t> </a:t>
                </a:r>
                <a:r>
                  <a:rPr lang="de-DE" dirty="0" err="1"/>
                  <a:t>partly</a:t>
                </a:r>
                <a:r>
                  <a:rPr lang="de-DE" dirty="0"/>
                  <a:t> ‚</a:t>
                </a:r>
                <a:r>
                  <a:rPr lang="de-DE" dirty="0" err="1"/>
                  <a:t>constant</a:t>
                </a:r>
                <a:r>
                  <a:rPr lang="de-DE" dirty="0"/>
                  <a:t>‘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𝑖𝐻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b="0" dirty="0"/>
              </a:p>
              <a:p>
                <a:pPr lvl="1"/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neglegt</a:t>
                </a:r>
                <a:r>
                  <a:rPr lang="de-DE" dirty="0"/>
                  <a:t> non </a:t>
                </a:r>
                <a:r>
                  <a:rPr lang="de-DE" dirty="0" err="1"/>
                  <a:t>commuting</a:t>
                </a:r>
                <a:r>
                  <a:rPr lang="de-DE" dirty="0"/>
                  <a:t>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∏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63973A7-F1B6-4B38-BBA7-937EE7372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1717990"/>
                <a:ext cx="5541961" cy="4993527"/>
              </a:xfrm>
              <a:blipFill>
                <a:blip r:embed="rId2"/>
                <a:stretch>
                  <a:fillRect l="-1650" t="-24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5" descr="Ein Bild, das Essen, Pflanze, Gemüse enthält.&#10;&#10;Automatisch generierte Beschreibung">
            <a:extLst>
              <a:ext uri="{FF2B5EF4-FFF2-40B4-BE49-F238E27FC236}">
                <a16:creationId xmlns:a16="http://schemas.microsoft.com/office/drawing/2014/main" id="{B120A658-4711-4CE7-A254-3CE2F3AC2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72" y="726353"/>
            <a:ext cx="2209800" cy="2209800"/>
          </a:xfrm>
        </p:spPr>
      </p:pic>
      <p:pic>
        <p:nvPicPr>
          <p:cNvPr id="10" name="Grafik 9" descr="Ein Bild, das Tomate, Gemüse, orange enthält.&#10;&#10;Automatisch generierte Beschreibung">
            <a:extLst>
              <a:ext uri="{FF2B5EF4-FFF2-40B4-BE49-F238E27FC236}">
                <a16:creationId xmlns:a16="http://schemas.microsoft.com/office/drawing/2014/main" id="{D6C94741-D867-4C93-9BB9-ADC084A0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96" y="792142"/>
            <a:ext cx="2078221" cy="2078221"/>
          </a:xfrm>
          <a:prstGeom prst="rect">
            <a:avLst/>
          </a:prstGeom>
        </p:spPr>
      </p:pic>
      <p:pic>
        <p:nvPicPr>
          <p:cNvPr id="13" name="Grafik 12" descr="Ein Bild, das Essen, Gericht enthält.&#10;&#10;Automatisch generierte Beschreibung">
            <a:extLst>
              <a:ext uri="{FF2B5EF4-FFF2-40B4-BE49-F238E27FC236}">
                <a16:creationId xmlns:a16="http://schemas.microsoft.com/office/drawing/2014/main" id="{45586799-A60D-4209-9E57-F9CA34F32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18" y="4216086"/>
            <a:ext cx="2466975" cy="1847850"/>
          </a:xfrm>
          <a:prstGeom prst="rect">
            <a:avLst/>
          </a:prstGeom>
        </p:spPr>
      </p:pic>
      <p:sp>
        <p:nvSpPr>
          <p:cNvPr id="14" name="Additionszeichen 13">
            <a:extLst>
              <a:ext uri="{FF2B5EF4-FFF2-40B4-BE49-F238E27FC236}">
                <a16:creationId xmlns:a16="http://schemas.microsoft.com/office/drawing/2014/main" id="{E6A2B14F-2E39-4D2A-A386-00EBF96202AF}"/>
              </a:ext>
            </a:extLst>
          </p:cNvPr>
          <p:cNvSpPr/>
          <p:nvPr/>
        </p:nvSpPr>
        <p:spPr>
          <a:xfrm>
            <a:off x="8752590" y="1523378"/>
            <a:ext cx="1101310" cy="98833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 14">
            <a:extLst>
              <a:ext uri="{FF2B5EF4-FFF2-40B4-BE49-F238E27FC236}">
                <a16:creationId xmlns:a16="http://schemas.microsoft.com/office/drawing/2014/main" id="{5436E507-E970-4BF0-A4A8-A0B05BB4FEC5}"/>
              </a:ext>
            </a:extLst>
          </p:cNvPr>
          <p:cNvSpPr/>
          <p:nvPr/>
        </p:nvSpPr>
        <p:spPr>
          <a:xfrm>
            <a:off x="8523206" y="3303168"/>
            <a:ext cx="1219200" cy="80807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7" name="Grafik 16" descr="Ein Bild, das Geschirr, Flasche, angeordnet enthält.&#10;&#10;Automatisch generierte Beschreibung">
            <a:extLst>
              <a:ext uri="{FF2B5EF4-FFF2-40B4-BE49-F238E27FC236}">
                <a16:creationId xmlns:a16="http://schemas.microsoft.com/office/drawing/2014/main" id="{CAB38BC6-E2F2-4028-9F10-691A412A3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69" y="5218609"/>
            <a:ext cx="728551" cy="775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CB76C5E-DAEA-481E-AF09-28BE45DC91F2}"/>
                  </a:ext>
                </a:extLst>
              </p:cNvPr>
              <p:cNvSpPr txBox="1"/>
              <p:nvPr/>
            </p:nvSpPr>
            <p:spPr>
              <a:xfrm>
                <a:off x="7349090" y="1578595"/>
                <a:ext cx="36150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CB76C5E-DAEA-481E-AF09-28BE45DC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90" y="1578595"/>
                <a:ext cx="361507" cy="477054"/>
              </a:xfrm>
              <a:prstGeom prst="rect">
                <a:avLst/>
              </a:prstGeom>
              <a:blipFill>
                <a:blip r:embed="rId7"/>
                <a:stretch>
                  <a:fillRect r="-254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4E7252-3E21-43C3-808C-FB886870ED11}"/>
                  </a:ext>
                </a:extLst>
              </p:cNvPr>
              <p:cNvSpPr txBox="1"/>
              <p:nvPr/>
            </p:nvSpPr>
            <p:spPr>
              <a:xfrm>
                <a:off x="10804671" y="1637796"/>
                <a:ext cx="36150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4E7252-3E21-43C3-808C-FB886870E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671" y="1637796"/>
                <a:ext cx="361507" cy="477054"/>
              </a:xfrm>
              <a:prstGeom prst="rect">
                <a:avLst/>
              </a:prstGeom>
              <a:blipFill>
                <a:blip r:embed="rId8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20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Quantum approximate optimization algorithm</vt:lpstr>
      <vt:lpstr>Homework example teaser</vt:lpstr>
      <vt:lpstr>Cooking guide to Trotterization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approximate optimization algorithm</dc:title>
  <dc:creator>Jakob Pforr</dc:creator>
  <cp:lastModifiedBy>Jakob Pforr</cp:lastModifiedBy>
  <cp:revision>1</cp:revision>
  <dcterms:created xsi:type="dcterms:W3CDTF">2022-04-27T12:03:58Z</dcterms:created>
  <dcterms:modified xsi:type="dcterms:W3CDTF">2022-04-27T12:10:34Z</dcterms:modified>
</cp:coreProperties>
</file>