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Poppins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PoppinsSemiBold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SemiBold-boldItalic.fntdata"/><Relationship Id="rId30" Type="http://schemas.openxmlformats.org/officeDocument/2006/relationships/font" Target="fonts/Poppins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9db24c4f_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9db24c4f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c1f08f8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2c1f08f8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c1f08f8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2c1f08f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ed261341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ed261341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e420f6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2e420f6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2e420f6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2e420f6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2e420f66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2e420f66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ed261341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ed261341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2c1f08f8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2c1f08f8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ed261341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ed261341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c1f08f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c1f08f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c1f08f8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c1f08f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9db24c4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9db24c4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e420f66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2e420f66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e420f6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2e420f6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ed261341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ed261341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c1f08f8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c1f08f8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a9db24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a9db24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07200" y="3065775"/>
            <a:ext cx="5529600" cy="1118700"/>
          </a:xfrm>
          <a:prstGeom prst="rect">
            <a:avLst/>
          </a:prstGeom>
          <a:solidFill>
            <a:srgbClr val="0000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TEAM: CHAMCHAMATE CODERS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PROJECT: CODEKAKSHA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374625" y="597375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32" name="Google Shape;132;p22"/>
          <p:cNvSpPr txBox="1"/>
          <p:nvPr>
            <p:ph type="ctrTitle"/>
          </p:nvPr>
        </p:nvSpPr>
        <p:spPr>
          <a:xfrm>
            <a:off x="374625" y="578025"/>
            <a:ext cx="4197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UI / UX Screenshots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3" name="Google Shape;133;p22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50" y="1203000"/>
            <a:ext cx="7093490" cy="368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625" y="597375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40" name="Google Shape;140;p23"/>
          <p:cNvSpPr txBox="1"/>
          <p:nvPr>
            <p:ph type="ctrTitle"/>
          </p:nvPr>
        </p:nvSpPr>
        <p:spPr>
          <a:xfrm>
            <a:off x="374625" y="578025"/>
            <a:ext cx="4197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UI / UX Screenshots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1" name="Google Shape;141;p23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63" y="1278225"/>
            <a:ext cx="6707880" cy="36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372425" y="587250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372425" y="567900"/>
            <a:ext cx="4197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Technologies Used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9" name="Google Shape;149;p24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3" y="1296300"/>
            <a:ext cx="80295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785700" y="1634000"/>
            <a:ext cx="7572600" cy="31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used HTML5, CSS &amp; JavaScript to create the frontend.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used NodeJS on the backend, and Firebase as a database, to store details of saved ‘coderences’ and for user </a:t>
            </a: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authentication</a:t>
            </a: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also used ‘socket.io’ and ‘peer.js’ to enable users to create live sessions, and enable video conferencing.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FE8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372425" y="587250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57" name="Google Shape;157;p25"/>
          <p:cNvSpPr txBox="1"/>
          <p:nvPr>
            <p:ph idx="4294967295" type="ctrTitle"/>
          </p:nvPr>
        </p:nvSpPr>
        <p:spPr>
          <a:xfrm>
            <a:off x="372425" y="567900"/>
            <a:ext cx="4197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Technologies Used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" name="Google Shape;158;p25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372425" y="587250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64" name="Google Shape;164;p26"/>
          <p:cNvSpPr txBox="1"/>
          <p:nvPr>
            <p:ph idx="4294967295" type="ctrTitle"/>
          </p:nvPr>
        </p:nvSpPr>
        <p:spPr>
          <a:xfrm>
            <a:off x="372425" y="567900"/>
            <a:ext cx="4197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Future Scope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5" name="Google Shape;165;p26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465575"/>
            <a:ext cx="77152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372425" y="587250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72" name="Google Shape;172;p27"/>
          <p:cNvSpPr txBox="1"/>
          <p:nvPr>
            <p:ph idx="4294967295" type="ctrTitle"/>
          </p:nvPr>
        </p:nvSpPr>
        <p:spPr>
          <a:xfrm>
            <a:off x="372425" y="567900"/>
            <a:ext cx="4197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Future Scope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3" name="Google Shape;173;p27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999450" y="1425175"/>
            <a:ext cx="71451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•</a:t>
            </a: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future, we plan on building more functionality such as: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 for larger live sessions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 for other programming languages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More writing features in the collaborative whiteboard 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more secure and stable</a:t>
            </a: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backend for saving user’s previous sessions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3285750" y="-526800"/>
            <a:ext cx="3369000" cy="1314000"/>
          </a:xfrm>
          <a:prstGeom prst="roundRect">
            <a:avLst>
              <a:gd fmla="val 16667" name="adj"/>
            </a:avLst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3285750" y="50225"/>
            <a:ext cx="3307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Members</a:t>
            </a:r>
            <a:endParaRPr sz="16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1769850" y="1636200"/>
            <a:ext cx="56043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AutoNum type="arabicParenR"/>
            </a:pPr>
            <a:r>
              <a:rPr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Abhinandan Sharma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AutoNum type="arabicParenR"/>
            </a:pPr>
            <a:r>
              <a:rPr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Shubhang 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AutoNum type="arabicParenR"/>
            </a:pPr>
            <a:r>
              <a:rPr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Vikash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AutoNum type="arabicParenR"/>
            </a:pPr>
            <a:r>
              <a:rPr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Abhilasha Bansal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3285750" y="-526800"/>
            <a:ext cx="3369000" cy="1314000"/>
          </a:xfrm>
          <a:prstGeom prst="roundRect">
            <a:avLst>
              <a:gd fmla="val 16667" name="adj"/>
            </a:avLst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3285750" y="50225"/>
            <a:ext cx="3307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Video Link</a:t>
            </a:r>
            <a:endParaRPr sz="16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64900" y="1440750"/>
            <a:ext cx="78450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Upload your Video link. </a:t>
            </a:r>
            <a:endParaRPr sz="1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1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You can directly upload your video through your Google Drive or upload them on youTube and embed the link. </a:t>
            </a:r>
            <a:endParaRPr sz="1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4294967295" type="ctrTitle"/>
          </p:nvPr>
        </p:nvSpPr>
        <p:spPr>
          <a:xfrm>
            <a:off x="2997663" y="2342463"/>
            <a:ext cx="40392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oppins SemiBold"/>
                <a:ea typeface="Poppins SemiBold"/>
                <a:cs typeface="Poppins SemiBold"/>
                <a:sym typeface="Poppins SemiBold"/>
              </a:rPr>
              <a:t>Thank </a:t>
            </a:r>
            <a:r>
              <a:rPr lang="en" sz="3500">
                <a:solidFill>
                  <a:srgbClr val="02FE8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You</a:t>
            </a:r>
            <a:r>
              <a:rPr lang="en" sz="3500">
                <a:latin typeface="Poppins SemiBold"/>
                <a:ea typeface="Poppins SemiBold"/>
                <a:cs typeface="Poppins SemiBold"/>
                <a:sym typeface="Poppins SemiBold"/>
              </a:rPr>
              <a:t>;</a:t>
            </a:r>
            <a:endParaRPr sz="35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0" y="2187000"/>
            <a:ext cx="2997600" cy="1002300"/>
          </a:xfrm>
          <a:prstGeom prst="rect">
            <a:avLst/>
          </a:prstGeom>
          <a:solidFill>
            <a:srgbClr val="010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33350" y="455625"/>
            <a:ext cx="4832400" cy="5871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699275" y="478500"/>
            <a:ext cx="45360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Problem Statement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47050" y="1250625"/>
            <a:ext cx="82086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Coding is becoming an essential skill for engineering students, but it is often difficult to understand the concepts of data structures and algorithms without any real interaction with the teacher.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ongoing pandemic has confined everyone to their homes and regular classroom teaching &amp; learning has come to a halt. This has created the need for a virtual space where programmers can come together and learn, teach, collaborate with each other.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Also, people who are skilled at programming concepts and can potentially be good teachers, sometimes lack in facilities (like writing pad, stylus etc) which can help them teach virtually.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Our primary aim is to make a virtual platform where people can learn, teach, and have fun with code. The platform must provide functionality to host interactive code sessions.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5" y="455625"/>
            <a:ext cx="587100" cy="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40175" y="1692450"/>
            <a:ext cx="7793400" cy="17586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709575" y="2166296"/>
            <a:ext cx="73155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Track: Education 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953" y="1922925"/>
            <a:ext cx="1144450" cy="13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650" y="1943125"/>
            <a:ext cx="1946421" cy="12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-332100" y="-293625"/>
            <a:ext cx="3015300" cy="1194600"/>
          </a:xfrm>
          <a:prstGeom prst="roundRect">
            <a:avLst>
              <a:gd fmla="val 16667" name="adj"/>
            </a:avLst>
          </a:prstGeom>
          <a:solidFill>
            <a:srgbClr val="1853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156100" y="218175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Solution</a:t>
            </a:r>
            <a:endParaRPr sz="2700">
              <a:solidFill>
                <a:srgbClr val="02FE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897550" y="1843001"/>
            <a:ext cx="6753600" cy="27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CodeKaksha is a</a:t>
            </a: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platform where people can learn, teach, collaborate and have fun with code. The platform provides the functionality to host interactive code sessions, called ‘coderences’.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It provides features such as a collaborative white-board, compiler and video conferencing, to facilitate easy teaching-learning and collaboration.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Users can also save their code sessions (‘coderences’) in their account, and resume any session from where they left it.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335538" y="1207800"/>
            <a:ext cx="61458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 SemiBold"/>
                <a:ea typeface="Poppins SemiBold"/>
                <a:cs typeface="Poppins SemiBold"/>
                <a:sym typeface="Poppins SemiBold"/>
              </a:rPr>
              <a:t>CODEKAKSHA</a:t>
            </a:r>
            <a:endParaRPr sz="30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92850" y="2012850"/>
            <a:ext cx="1617900" cy="1617900"/>
          </a:xfrm>
          <a:prstGeom prst="rect">
            <a:avLst/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878912" y="2248192"/>
            <a:ext cx="8460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66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0" y="2012850"/>
            <a:ext cx="488100" cy="1617900"/>
          </a:xfrm>
          <a:prstGeom prst="rect">
            <a:avLst/>
          </a:prstGeom>
          <a:solidFill>
            <a:srgbClr val="010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332100" y="-293625"/>
            <a:ext cx="3015300" cy="1194600"/>
          </a:xfrm>
          <a:prstGeom prst="roundRect">
            <a:avLst>
              <a:gd fmla="val 16667" name="adj"/>
            </a:avLst>
          </a:prstGeom>
          <a:solidFill>
            <a:srgbClr val="1853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56100" y="218175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CODEKAKSHA</a:t>
            </a:r>
            <a:endParaRPr sz="2700">
              <a:solidFill>
                <a:srgbClr val="02FE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1174789" y="1041513"/>
            <a:ext cx="67944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 SemiBold"/>
                <a:ea typeface="Poppins SemiBold"/>
                <a:cs typeface="Poppins SemiBold"/>
                <a:sym typeface="Poppins SemiBold"/>
              </a:rPr>
              <a:t>FEATURES</a:t>
            </a:r>
            <a:endParaRPr sz="30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0" y="2012850"/>
            <a:ext cx="488100" cy="1617900"/>
          </a:xfrm>
          <a:prstGeom prst="rect">
            <a:avLst/>
          </a:prstGeom>
          <a:solidFill>
            <a:srgbClr val="010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875350"/>
            <a:ext cx="77057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332100" y="-293625"/>
            <a:ext cx="3015300" cy="1194600"/>
          </a:xfrm>
          <a:prstGeom prst="roundRect">
            <a:avLst>
              <a:gd fmla="val 16667" name="adj"/>
            </a:avLst>
          </a:prstGeom>
          <a:solidFill>
            <a:srgbClr val="1853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156100" y="218175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CODEKAKSHA</a:t>
            </a:r>
            <a:endParaRPr sz="2700">
              <a:solidFill>
                <a:srgbClr val="02FE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1174789" y="1041513"/>
            <a:ext cx="67944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 SemiBold"/>
                <a:ea typeface="Poppins SemiBold"/>
                <a:cs typeface="Poppins SemiBold"/>
                <a:sym typeface="Poppins SemiBold"/>
              </a:rPr>
              <a:t>HOW WOULD IT HELP?</a:t>
            </a:r>
            <a:endParaRPr sz="30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0" y="2012850"/>
            <a:ext cx="488100" cy="1617900"/>
          </a:xfrm>
          <a:prstGeom prst="rect">
            <a:avLst/>
          </a:prstGeom>
          <a:solidFill>
            <a:srgbClr val="010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811988"/>
            <a:ext cx="76485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433350" y="455625"/>
            <a:ext cx="3495000" cy="5871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22800" y="455625"/>
            <a:ext cx="3116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Github Link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47050" y="1709150"/>
            <a:ext cx="773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61FF"/>
              </a:buClr>
              <a:buSzPts val="1700"/>
              <a:buFont typeface="Poppins SemiBold"/>
              <a:buChar char="●"/>
            </a:pPr>
            <a:r>
              <a:rPr lang="en" sz="1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Link to your github repo</a:t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5" y="455625"/>
            <a:ext cx="587100" cy="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433350" y="455625"/>
            <a:ext cx="3495000" cy="5871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622800" y="455625"/>
            <a:ext cx="3116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Demo </a:t>
            </a: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Link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47050" y="1709150"/>
            <a:ext cx="773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61FF"/>
              </a:buClr>
              <a:buSzPts val="1700"/>
              <a:buFont typeface="Poppins SemiBold"/>
              <a:buChar char="●"/>
            </a:pPr>
            <a:r>
              <a:rPr lang="en" sz="1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Link to your demo</a:t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5" y="455625"/>
            <a:ext cx="587100" cy="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374625" y="597375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374625" y="578025"/>
            <a:ext cx="4197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UI / UX Screenshots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5" name="Google Shape;125;p21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813" y="1287625"/>
            <a:ext cx="6716369" cy="36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