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092" r:id="rId2"/>
    <p:sldId id="4131" r:id="rId3"/>
    <p:sldId id="4094" r:id="rId4"/>
    <p:sldId id="4133" r:id="rId5"/>
    <p:sldId id="4138" r:id="rId6"/>
    <p:sldId id="4095" r:id="rId7"/>
    <p:sldId id="4134" r:id="rId8"/>
    <p:sldId id="4136" r:id="rId9"/>
    <p:sldId id="4137" r:id="rId10"/>
    <p:sldId id="4128"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E2F"/>
    <a:srgbClr val="100061"/>
    <a:srgbClr val="8D58FE"/>
    <a:srgbClr val="15006D"/>
    <a:srgbClr val="66D166"/>
    <a:srgbClr val="000000"/>
    <a:srgbClr val="FFFFFF"/>
    <a:srgbClr val="E2ECF1"/>
    <a:srgbClr val="F1F6F8"/>
    <a:srgbClr val="DBE9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16" autoAdjust="0"/>
    <p:restoredTop sz="97155" autoAdjust="0"/>
  </p:normalViewPr>
  <p:slideViewPr>
    <p:cSldViewPr snapToGrid="0" snapToObjects="1">
      <p:cViewPr varScale="1">
        <p:scale>
          <a:sx n="37" d="100"/>
          <a:sy n="37" d="100"/>
        </p:scale>
        <p:origin x="738" y="5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82" d="100"/>
        <a:sy n="18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Red Hat Display" panose="02010303040201060303"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Red Hat Display" panose="02010303040201060303" pitchFamily="2" charset="0"/>
              </a:defRPr>
            </a:lvl1pPr>
          </a:lstStyle>
          <a:p>
            <a:fld id="{EFC10EE1-B198-C942-8235-326C972CBB30}" type="datetimeFigureOut">
              <a:rPr lang="en-US" smtClean="0"/>
              <a:pPr/>
              <a:t>8/30/2023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Red Hat Display" panose="02010303040201060303"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Red Hat Display" panose="02010303040201060303" pitchFamily="2"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Red Hat Display" panose="02010303040201060303" pitchFamily="2" charset="0"/>
        <a:ea typeface="+mn-ea"/>
        <a:cs typeface="+mn-cs"/>
      </a:defRPr>
    </a:lvl1pPr>
    <a:lvl2pPr marL="914217" algn="l" defTabSz="914217" rtl="0" eaLnBrk="1" latinLnBrk="0" hangingPunct="1">
      <a:defRPr sz="2400" b="0" i="0" kern="1200">
        <a:solidFill>
          <a:schemeClr val="tx1"/>
        </a:solidFill>
        <a:latin typeface="Red Hat Display" panose="02010303040201060303" pitchFamily="2" charset="0"/>
        <a:ea typeface="+mn-ea"/>
        <a:cs typeface="+mn-cs"/>
      </a:defRPr>
    </a:lvl2pPr>
    <a:lvl3pPr marL="1828434" algn="l" defTabSz="914217" rtl="0" eaLnBrk="1" latinLnBrk="0" hangingPunct="1">
      <a:defRPr sz="2400" b="0" i="0" kern="1200">
        <a:solidFill>
          <a:schemeClr val="tx1"/>
        </a:solidFill>
        <a:latin typeface="Red Hat Display" panose="02010303040201060303" pitchFamily="2" charset="0"/>
        <a:ea typeface="+mn-ea"/>
        <a:cs typeface="+mn-cs"/>
      </a:defRPr>
    </a:lvl3pPr>
    <a:lvl4pPr marL="2742651" algn="l" defTabSz="914217" rtl="0" eaLnBrk="1" latinLnBrk="0" hangingPunct="1">
      <a:defRPr sz="2400" b="0" i="0" kern="1200">
        <a:solidFill>
          <a:schemeClr val="tx1"/>
        </a:solidFill>
        <a:latin typeface="Red Hat Display" panose="02010303040201060303" pitchFamily="2" charset="0"/>
        <a:ea typeface="+mn-ea"/>
        <a:cs typeface="+mn-cs"/>
      </a:defRPr>
    </a:lvl4pPr>
    <a:lvl5pPr marL="3656868" algn="l" defTabSz="914217" rtl="0" eaLnBrk="1" latinLnBrk="0" hangingPunct="1">
      <a:defRPr sz="2400" b="0" i="0" kern="1200">
        <a:solidFill>
          <a:schemeClr val="tx1"/>
        </a:solidFill>
        <a:latin typeface="Red Hat Display" panose="02010303040201060303" pitchFamily="2"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25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DD75CE5-83E4-656E-A036-6B1A00EA9071}"/>
              </a:ext>
            </a:extLst>
          </p:cNvPr>
          <p:cNvSpPr>
            <a:spLocks noGrp="1"/>
          </p:cNvSpPr>
          <p:nvPr>
            <p:ph type="pic" sz="quarter" idx="10"/>
          </p:nvPr>
        </p:nvSpPr>
        <p:spPr>
          <a:xfrm>
            <a:off x="2366227" y="1526012"/>
            <a:ext cx="10663973" cy="10663975"/>
          </a:xfrm>
          <a:custGeom>
            <a:avLst/>
            <a:gdLst>
              <a:gd name="connsiteX0" fmla="*/ 0 w 5778499"/>
              <a:gd name="connsiteY0" fmla="*/ 0 h 5778500"/>
              <a:gd name="connsiteX1" fmla="*/ 5778499 w 5778499"/>
              <a:gd name="connsiteY1" fmla="*/ 0 h 5778500"/>
              <a:gd name="connsiteX2" fmla="*/ 5778499 w 5778499"/>
              <a:gd name="connsiteY2" fmla="*/ 4027815 h 5778500"/>
              <a:gd name="connsiteX3" fmla="*/ 3940232 w 5778499"/>
              <a:gd name="connsiteY3" fmla="*/ 5778500 h 5778500"/>
              <a:gd name="connsiteX4" fmla="*/ 0 w 5778499"/>
              <a:gd name="connsiteY4" fmla="*/ 5778500 h 577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8499" h="5778500">
                <a:moveTo>
                  <a:pt x="0" y="0"/>
                </a:moveTo>
                <a:lnTo>
                  <a:pt x="5778499" y="0"/>
                </a:lnTo>
                <a:lnTo>
                  <a:pt x="5778499" y="4027815"/>
                </a:lnTo>
                <a:lnTo>
                  <a:pt x="3940232" y="5778500"/>
                </a:lnTo>
                <a:lnTo>
                  <a:pt x="0" y="5778500"/>
                </a:ln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Red Hat Display" panose="02010303040201060303" pitchFamily="2" charset="0"/>
              </a:defRPr>
            </a:lvl1pPr>
          </a:lstStyle>
          <a:p>
            <a:endParaRPr lang="en-US" dirty="0"/>
          </a:p>
        </p:txBody>
      </p:sp>
    </p:spTree>
    <p:extLst>
      <p:ext uri="{BB962C8B-B14F-4D97-AF65-F5344CB8AC3E}">
        <p14:creationId xmlns:p14="http://schemas.microsoft.com/office/powerpoint/2010/main" val="277126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390E458-D63F-A356-0A5E-040F21ED3C90}"/>
              </a:ext>
            </a:extLst>
          </p:cNvPr>
          <p:cNvSpPr>
            <a:spLocks noGrp="1"/>
          </p:cNvSpPr>
          <p:nvPr>
            <p:ph type="pic" sz="quarter" idx="10"/>
          </p:nvPr>
        </p:nvSpPr>
        <p:spPr>
          <a:xfrm>
            <a:off x="2420974" y="1249224"/>
            <a:ext cx="8894725" cy="11217551"/>
          </a:xfrm>
          <a:custGeom>
            <a:avLst/>
            <a:gdLst>
              <a:gd name="connsiteX0" fmla="*/ 0 w 3987800"/>
              <a:gd name="connsiteY0" fmla="*/ 0 h 5029200"/>
              <a:gd name="connsiteX1" fmla="*/ 3987800 w 3987800"/>
              <a:gd name="connsiteY1" fmla="*/ 0 h 5029200"/>
              <a:gd name="connsiteX2" fmla="*/ 3987800 w 3987800"/>
              <a:gd name="connsiteY2" fmla="*/ 3397800 h 5029200"/>
              <a:gd name="connsiteX3" fmla="*/ 2673444 w 3987800"/>
              <a:gd name="connsiteY3" fmla="*/ 5029200 h 5029200"/>
              <a:gd name="connsiteX4" fmla="*/ 0 w 3987800"/>
              <a:gd name="connsiteY4" fmla="*/ 5029200 h 502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7800" h="5029200">
                <a:moveTo>
                  <a:pt x="0" y="0"/>
                </a:moveTo>
                <a:lnTo>
                  <a:pt x="3987800" y="0"/>
                </a:lnTo>
                <a:lnTo>
                  <a:pt x="3987800" y="3397800"/>
                </a:lnTo>
                <a:lnTo>
                  <a:pt x="2673444" y="5029200"/>
                </a:lnTo>
                <a:lnTo>
                  <a:pt x="0" y="502920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82843" tIns="91422" rIns="182843" bIns="91422" rtlCol="0" anchor="ctr">
            <a:noAutofit/>
          </a:bodyPr>
          <a:lstStyle>
            <a:lvl1pPr>
              <a:defRPr lang="en-US" sz="2400" b="0" i="0" dirty="0">
                <a:solidFill>
                  <a:schemeClr val="lt1"/>
                </a:solidFill>
                <a:latin typeface="Red Hat Display" panose="02010303040201060303" pitchFamily="2" charset="0"/>
                <a:ea typeface="+mn-ea"/>
                <a:cs typeface="Red Hat Display" panose="02010303040201060303" pitchFamily="2" charset="0"/>
              </a:defRPr>
            </a:lvl1pPr>
          </a:lstStyle>
          <a:p>
            <a:pPr marL="0" lvl="0" indent="0" algn="ctr">
              <a:buNone/>
            </a:pPr>
            <a:endParaRPr lang="en-US" dirty="0"/>
          </a:p>
        </p:txBody>
      </p:sp>
    </p:spTree>
    <p:extLst>
      <p:ext uri="{BB962C8B-B14F-4D97-AF65-F5344CB8AC3E}">
        <p14:creationId xmlns:p14="http://schemas.microsoft.com/office/powerpoint/2010/main" val="79306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D4C3DB2-304D-511C-9DAF-A14E47539391}"/>
              </a:ext>
            </a:extLst>
          </p:cNvPr>
          <p:cNvSpPr>
            <a:spLocks noGrp="1"/>
          </p:cNvSpPr>
          <p:nvPr>
            <p:ph type="pic" sz="quarter" idx="10"/>
          </p:nvPr>
        </p:nvSpPr>
        <p:spPr>
          <a:xfrm>
            <a:off x="9655825" y="2466062"/>
            <a:ext cx="15523901" cy="8783875"/>
          </a:xfrm>
          <a:custGeom>
            <a:avLst/>
            <a:gdLst>
              <a:gd name="connsiteX0" fmla="*/ 1083568 w 7772400"/>
              <a:gd name="connsiteY0" fmla="*/ 0 h 4397850"/>
              <a:gd name="connsiteX1" fmla="*/ 7772400 w 7772400"/>
              <a:gd name="connsiteY1" fmla="*/ 0 h 4397850"/>
              <a:gd name="connsiteX2" fmla="*/ 7772400 w 7772400"/>
              <a:gd name="connsiteY2" fmla="*/ 3147596 h 4397850"/>
              <a:gd name="connsiteX3" fmla="*/ 6591018 w 7772400"/>
              <a:gd name="connsiteY3" fmla="*/ 4397850 h 4397850"/>
              <a:gd name="connsiteX4" fmla="*/ 0 w 7772400"/>
              <a:gd name="connsiteY4" fmla="*/ 4397850 h 4397850"/>
              <a:gd name="connsiteX5" fmla="*/ 0 w 7772400"/>
              <a:gd name="connsiteY5" fmla="*/ 1146603 h 439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400" h="4397850">
                <a:moveTo>
                  <a:pt x="1083568" y="0"/>
                </a:moveTo>
                <a:lnTo>
                  <a:pt x="7772400" y="0"/>
                </a:lnTo>
                <a:lnTo>
                  <a:pt x="7772400" y="3147596"/>
                </a:lnTo>
                <a:lnTo>
                  <a:pt x="6591018" y="4397850"/>
                </a:lnTo>
                <a:lnTo>
                  <a:pt x="0" y="4397850"/>
                </a:lnTo>
                <a:lnTo>
                  <a:pt x="0" y="1146603"/>
                </a:ln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Red Hat Display" panose="02010303040201060303" pitchFamily="2" charset="0"/>
              </a:defRPr>
            </a:lvl1pPr>
          </a:lstStyle>
          <a:p>
            <a:endParaRPr lang="en-US" dirty="0"/>
          </a:p>
        </p:txBody>
      </p:sp>
    </p:spTree>
    <p:extLst>
      <p:ext uri="{BB962C8B-B14F-4D97-AF65-F5344CB8AC3E}">
        <p14:creationId xmlns:p14="http://schemas.microsoft.com/office/powerpoint/2010/main" val="2504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Our CE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30A89AE-C34D-BF1D-DC00-2D65DD78403C}"/>
              </a:ext>
            </a:extLst>
          </p:cNvPr>
          <p:cNvSpPr>
            <a:spLocks noGrp="1"/>
          </p:cNvSpPr>
          <p:nvPr>
            <p:ph type="pic" sz="quarter" idx="10"/>
          </p:nvPr>
        </p:nvSpPr>
        <p:spPr>
          <a:xfrm>
            <a:off x="2268612" y="2784475"/>
            <a:ext cx="8147050" cy="8147050"/>
          </a:xfrm>
          <a:custGeom>
            <a:avLst/>
            <a:gdLst>
              <a:gd name="connsiteX0" fmla="*/ 1838267 w 5778500"/>
              <a:gd name="connsiteY0" fmla="*/ 0 h 5778500"/>
              <a:gd name="connsiteX1" fmla="*/ 5778500 w 5778500"/>
              <a:gd name="connsiteY1" fmla="*/ 0 h 5778500"/>
              <a:gd name="connsiteX2" fmla="*/ 5778500 w 5778500"/>
              <a:gd name="connsiteY2" fmla="*/ 5778500 h 5778500"/>
              <a:gd name="connsiteX3" fmla="*/ 0 w 5778500"/>
              <a:gd name="connsiteY3" fmla="*/ 5778500 h 5778500"/>
              <a:gd name="connsiteX4" fmla="*/ 0 w 5778500"/>
              <a:gd name="connsiteY4" fmla="*/ 1750685 h 577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8500" h="5778500">
                <a:moveTo>
                  <a:pt x="1838267" y="0"/>
                </a:moveTo>
                <a:lnTo>
                  <a:pt x="5778500" y="0"/>
                </a:lnTo>
                <a:lnTo>
                  <a:pt x="5778500" y="5778500"/>
                </a:lnTo>
                <a:lnTo>
                  <a:pt x="0" y="5778500"/>
                </a:lnTo>
                <a:lnTo>
                  <a:pt x="0" y="1750685"/>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2400" b="0" i="0" dirty="0">
                <a:solidFill>
                  <a:schemeClr val="tx1"/>
                </a:solidFill>
                <a:latin typeface="Red Hat Display" panose="02010303040201060303" pitchFamily="2" charset="0"/>
                <a:ea typeface="+mn-ea"/>
                <a:cs typeface="Red Hat Display" panose="02010303040201060303" pitchFamily="2" charset="0"/>
              </a:defRPr>
            </a:lvl1pPr>
          </a:lstStyle>
          <a:p>
            <a:pPr marL="0" lvl="0" algn="ctr"/>
            <a:endParaRPr lang="en-US" dirty="0"/>
          </a:p>
        </p:txBody>
      </p:sp>
    </p:spTree>
    <p:extLst>
      <p:ext uri="{BB962C8B-B14F-4D97-AF65-F5344CB8AC3E}">
        <p14:creationId xmlns:p14="http://schemas.microsoft.com/office/powerpoint/2010/main" val="414549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BBBEAE7-B6E1-6DB4-6EC1-ADE8D07E0652}"/>
              </a:ext>
            </a:extLst>
          </p:cNvPr>
          <p:cNvSpPr>
            <a:spLocks noGrp="1"/>
          </p:cNvSpPr>
          <p:nvPr>
            <p:ph type="pic" sz="quarter" idx="10"/>
          </p:nvPr>
        </p:nvSpPr>
        <p:spPr>
          <a:xfrm>
            <a:off x="2328128" y="3548291"/>
            <a:ext cx="5827286" cy="5827287"/>
          </a:xfrm>
          <a:custGeom>
            <a:avLst/>
            <a:gdLst>
              <a:gd name="connsiteX0" fmla="*/ 0 w 5778499"/>
              <a:gd name="connsiteY0" fmla="*/ 0 h 5778500"/>
              <a:gd name="connsiteX1" fmla="*/ 5778499 w 5778499"/>
              <a:gd name="connsiteY1" fmla="*/ 0 h 5778500"/>
              <a:gd name="connsiteX2" fmla="*/ 5778499 w 5778499"/>
              <a:gd name="connsiteY2" fmla="*/ 4027815 h 5778500"/>
              <a:gd name="connsiteX3" fmla="*/ 3940232 w 5778499"/>
              <a:gd name="connsiteY3" fmla="*/ 5778500 h 5778500"/>
              <a:gd name="connsiteX4" fmla="*/ 0 w 5778499"/>
              <a:gd name="connsiteY4" fmla="*/ 5778500 h 577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8499" h="5778500">
                <a:moveTo>
                  <a:pt x="0" y="0"/>
                </a:moveTo>
                <a:lnTo>
                  <a:pt x="5778499" y="0"/>
                </a:lnTo>
                <a:lnTo>
                  <a:pt x="5778499" y="4027815"/>
                </a:lnTo>
                <a:lnTo>
                  <a:pt x="3940232" y="5778500"/>
                </a:lnTo>
                <a:lnTo>
                  <a:pt x="0" y="5778500"/>
                </a:ln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Red Hat Display" panose="02010303040201060303" pitchFamily="2" charset="0"/>
              </a:defRPr>
            </a:lvl1pPr>
          </a:lstStyle>
          <a:p>
            <a:endParaRPr lang="en-US" dirty="0"/>
          </a:p>
        </p:txBody>
      </p:sp>
      <p:sp>
        <p:nvSpPr>
          <p:cNvPr id="3" name="Picture Placeholder 2">
            <a:extLst>
              <a:ext uri="{FF2B5EF4-FFF2-40B4-BE49-F238E27FC236}">
                <a16:creationId xmlns:a16="http://schemas.microsoft.com/office/drawing/2014/main" id="{76ACA627-807D-E600-9937-CF8353879330}"/>
              </a:ext>
            </a:extLst>
          </p:cNvPr>
          <p:cNvSpPr>
            <a:spLocks noGrp="1"/>
          </p:cNvSpPr>
          <p:nvPr>
            <p:ph type="pic" sz="quarter" idx="11"/>
          </p:nvPr>
        </p:nvSpPr>
        <p:spPr>
          <a:xfrm>
            <a:off x="9275182" y="3548291"/>
            <a:ext cx="5827286" cy="5827287"/>
          </a:xfrm>
          <a:custGeom>
            <a:avLst/>
            <a:gdLst>
              <a:gd name="connsiteX0" fmla="*/ 0 w 5778499"/>
              <a:gd name="connsiteY0" fmla="*/ 0 h 5778500"/>
              <a:gd name="connsiteX1" fmla="*/ 5778499 w 5778499"/>
              <a:gd name="connsiteY1" fmla="*/ 0 h 5778500"/>
              <a:gd name="connsiteX2" fmla="*/ 5778499 w 5778499"/>
              <a:gd name="connsiteY2" fmla="*/ 4027815 h 5778500"/>
              <a:gd name="connsiteX3" fmla="*/ 3940232 w 5778499"/>
              <a:gd name="connsiteY3" fmla="*/ 5778500 h 5778500"/>
              <a:gd name="connsiteX4" fmla="*/ 0 w 5778499"/>
              <a:gd name="connsiteY4" fmla="*/ 5778500 h 577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8499" h="5778500">
                <a:moveTo>
                  <a:pt x="0" y="0"/>
                </a:moveTo>
                <a:lnTo>
                  <a:pt x="5778499" y="0"/>
                </a:lnTo>
                <a:lnTo>
                  <a:pt x="5778499" y="4027815"/>
                </a:lnTo>
                <a:lnTo>
                  <a:pt x="3940232" y="5778500"/>
                </a:lnTo>
                <a:lnTo>
                  <a:pt x="0" y="5778500"/>
                </a:ln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Red Hat Display" panose="02010303040201060303" pitchFamily="2" charset="0"/>
              </a:defRPr>
            </a:lvl1pPr>
          </a:lstStyle>
          <a:p>
            <a:endParaRPr lang="en-US" dirty="0"/>
          </a:p>
        </p:txBody>
      </p:sp>
      <p:sp>
        <p:nvSpPr>
          <p:cNvPr id="4" name="Picture Placeholder 3">
            <a:extLst>
              <a:ext uri="{FF2B5EF4-FFF2-40B4-BE49-F238E27FC236}">
                <a16:creationId xmlns:a16="http://schemas.microsoft.com/office/drawing/2014/main" id="{C350EEB9-3911-C9CA-1FB1-07405EFD7A94}"/>
              </a:ext>
            </a:extLst>
          </p:cNvPr>
          <p:cNvSpPr>
            <a:spLocks noGrp="1"/>
          </p:cNvSpPr>
          <p:nvPr>
            <p:ph type="pic" sz="quarter" idx="12"/>
          </p:nvPr>
        </p:nvSpPr>
        <p:spPr>
          <a:xfrm>
            <a:off x="16222236" y="3548291"/>
            <a:ext cx="5827286" cy="5827287"/>
          </a:xfrm>
          <a:custGeom>
            <a:avLst/>
            <a:gdLst>
              <a:gd name="connsiteX0" fmla="*/ 0 w 5778499"/>
              <a:gd name="connsiteY0" fmla="*/ 0 h 5778500"/>
              <a:gd name="connsiteX1" fmla="*/ 5778499 w 5778499"/>
              <a:gd name="connsiteY1" fmla="*/ 0 h 5778500"/>
              <a:gd name="connsiteX2" fmla="*/ 5778499 w 5778499"/>
              <a:gd name="connsiteY2" fmla="*/ 4027815 h 5778500"/>
              <a:gd name="connsiteX3" fmla="*/ 3940232 w 5778499"/>
              <a:gd name="connsiteY3" fmla="*/ 5778500 h 5778500"/>
              <a:gd name="connsiteX4" fmla="*/ 0 w 5778499"/>
              <a:gd name="connsiteY4" fmla="*/ 5778500 h 577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8499" h="5778500">
                <a:moveTo>
                  <a:pt x="0" y="0"/>
                </a:moveTo>
                <a:lnTo>
                  <a:pt x="5778499" y="0"/>
                </a:lnTo>
                <a:lnTo>
                  <a:pt x="5778499" y="4027815"/>
                </a:lnTo>
                <a:lnTo>
                  <a:pt x="3940232" y="5778500"/>
                </a:lnTo>
                <a:lnTo>
                  <a:pt x="0" y="5778500"/>
                </a:ln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Red Hat Display" panose="02010303040201060303" pitchFamily="2" charset="0"/>
              </a:defRPr>
            </a:lvl1pPr>
          </a:lstStyle>
          <a:p>
            <a:endParaRPr lang="en-US" dirty="0"/>
          </a:p>
        </p:txBody>
      </p:sp>
    </p:spTree>
    <p:extLst>
      <p:ext uri="{BB962C8B-B14F-4D97-AF65-F5344CB8AC3E}">
        <p14:creationId xmlns:p14="http://schemas.microsoft.com/office/powerpoint/2010/main" val="287719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DD75CE5-83E4-656E-A036-6B1A00EA9071}"/>
              </a:ext>
            </a:extLst>
          </p:cNvPr>
          <p:cNvSpPr>
            <a:spLocks noGrp="1"/>
          </p:cNvSpPr>
          <p:nvPr>
            <p:ph type="pic" sz="quarter" idx="10"/>
          </p:nvPr>
        </p:nvSpPr>
        <p:spPr>
          <a:xfrm>
            <a:off x="13145065" y="3398188"/>
            <a:ext cx="8828244" cy="8828246"/>
          </a:xfrm>
          <a:custGeom>
            <a:avLst/>
            <a:gdLst>
              <a:gd name="connsiteX0" fmla="*/ 0 w 5778499"/>
              <a:gd name="connsiteY0" fmla="*/ 0 h 5778500"/>
              <a:gd name="connsiteX1" fmla="*/ 5778499 w 5778499"/>
              <a:gd name="connsiteY1" fmla="*/ 0 h 5778500"/>
              <a:gd name="connsiteX2" fmla="*/ 5778499 w 5778499"/>
              <a:gd name="connsiteY2" fmla="*/ 4027815 h 5778500"/>
              <a:gd name="connsiteX3" fmla="*/ 3940232 w 5778499"/>
              <a:gd name="connsiteY3" fmla="*/ 5778500 h 5778500"/>
              <a:gd name="connsiteX4" fmla="*/ 0 w 5778499"/>
              <a:gd name="connsiteY4" fmla="*/ 5778500 h 577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8499" h="5778500">
                <a:moveTo>
                  <a:pt x="0" y="0"/>
                </a:moveTo>
                <a:lnTo>
                  <a:pt x="5778499" y="0"/>
                </a:lnTo>
                <a:lnTo>
                  <a:pt x="5778499" y="4027815"/>
                </a:lnTo>
                <a:lnTo>
                  <a:pt x="3940232" y="5778500"/>
                </a:lnTo>
                <a:lnTo>
                  <a:pt x="0" y="5778500"/>
                </a:ln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Red Hat Display" panose="02010303040201060303" pitchFamily="2" charset="0"/>
              </a:defRPr>
            </a:lvl1pPr>
          </a:lstStyle>
          <a:p>
            <a:endParaRPr lang="en-US" dirty="0"/>
          </a:p>
        </p:txBody>
      </p:sp>
    </p:spTree>
    <p:extLst>
      <p:ext uri="{BB962C8B-B14F-4D97-AF65-F5344CB8AC3E}">
        <p14:creationId xmlns:p14="http://schemas.microsoft.com/office/powerpoint/2010/main" val="230793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bile Device Mockup">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BB28AF1-2E2B-22D1-861B-44E96518D0DE}"/>
              </a:ext>
            </a:extLst>
          </p:cNvPr>
          <p:cNvGrpSpPr/>
          <p:nvPr userDrawn="1"/>
        </p:nvGrpSpPr>
        <p:grpSpPr>
          <a:xfrm>
            <a:off x="15631434" y="-2357114"/>
            <a:ext cx="4819798" cy="9549717"/>
            <a:chOff x="19601840" y="3549898"/>
            <a:chExt cx="2357437" cy="4670913"/>
          </a:xfrm>
        </p:grpSpPr>
        <p:sp>
          <p:nvSpPr>
            <p:cNvPr id="5" name="Freeform 15">
              <a:extLst>
                <a:ext uri="{FF2B5EF4-FFF2-40B4-BE49-F238E27FC236}">
                  <a16:creationId xmlns:a16="http://schemas.microsoft.com/office/drawing/2014/main" id="{48C60144-D756-4772-2E61-C68A0058EB54}"/>
                </a:ext>
              </a:extLst>
            </p:cNvPr>
            <p:cNvSpPr>
              <a:spLocks noChangeArrowheads="1"/>
            </p:cNvSpPr>
            <p:nvPr/>
          </p:nvSpPr>
          <p:spPr bwMode="auto">
            <a:xfrm>
              <a:off x="19623821" y="3549898"/>
              <a:ext cx="2307981" cy="4670913"/>
            </a:xfrm>
            <a:custGeom>
              <a:avLst/>
              <a:gdLst>
                <a:gd name="T0" fmla="*/ 1830 w 1854"/>
                <a:gd name="T1" fmla="*/ 3460 h 3747"/>
                <a:gd name="T2" fmla="*/ 1830 w 1854"/>
                <a:gd name="T3" fmla="*/ 3460 h 3747"/>
                <a:gd name="T4" fmla="*/ 1568 w 1854"/>
                <a:gd name="T5" fmla="*/ 3723 h 3747"/>
                <a:gd name="T6" fmla="*/ 302 w 1854"/>
                <a:gd name="T7" fmla="*/ 3723 h 3747"/>
                <a:gd name="T8" fmla="*/ 302 w 1854"/>
                <a:gd name="T9" fmla="*/ 3723 h 3747"/>
                <a:gd name="T10" fmla="*/ 23 w 1854"/>
                <a:gd name="T11" fmla="*/ 3444 h 3747"/>
                <a:gd name="T12" fmla="*/ 23 w 1854"/>
                <a:gd name="T13" fmla="*/ 310 h 3747"/>
                <a:gd name="T14" fmla="*/ 23 w 1854"/>
                <a:gd name="T15" fmla="*/ 310 h 3747"/>
                <a:gd name="T16" fmla="*/ 310 w 1854"/>
                <a:gd name="T17" fmla="*/ 24 h 3747"/>
                <a:gd name="T18" fmla="*/ 1534 w 1854"/>
                <a:gd name="T19" fmla="*/ 24 h 3747"/>
                <a:gd name="T20" fmla="*/ 1534 w 1854"/>
                <a:gd name="T21" fmla="*/ 24 h 3747"/>
                <a:gd name="T22" fmla="*/ 1830 w 1854"/>
                <a:gd name="T23" fmla="*/ 320 h 3747"/>
                <a:gd name="T24" fmla="*/ 1830 w 1854"/>
                <a:gd name="T25" fmla="*/ 3460 h 3747"/>
                <a:gd name="T26" fmla="*/ 1534 w 1854"/>
                <a:gd name="T27" fmla="*/ 0 h 3747"/>
                <a:gd name="T28" fmla="*/ 310 w 1854"/>
                <a:gd name="T29" fmla="*/ 0 h 3747"/>
                <a:gd name="T30" fmla="*/ 310 w 1854"/>
                <a:gd name="T31" fmla="*/ 0 h 3747"/>
                <a:gd name="T32" fmla="*/ 0 w 1854"/>
                <a:gd name="T33" fmla="*/ 310 h 3747"/>
                <a:gd name="T34" fmla="*/ 0 w 1854"/>
                <a:gd name="T35" fmla="*/ 3444 h 3747"/>
                <a:gd name="T36" fmla="*/ 0 w 1854"/>
                <a:gd name="T37" fmla="*/ 3444 h 3747"/>
                <a:gd name="T38" fmla="*/ 302 w 1854"/>
                <a:gd name="T39" fmla="*/ 3746 h 3747"/>
                <a:gd name="T40" fmla="*/ 1568 w 1854"/>
                <a:gd name="T41" fmla="*/ 3746 h 3747"/>
                <a:gd name="T42" fmla="*/ 1568 w 1854"/>
                <a:gd name="T43" fmla="*/ 3746 h 3747"/>
                <a:gd name="T44" fmla="*/ 1853 w 1854"/>
                <a:gd name="T45" fmla="*/ 3460 h 3747"/>
                <a:gd name="T46" fmla="*/ 1853 w 1854"/>
                <a:gd name="T47" fmla="*/ 320 h 3747"/>
                <a:gd name="T48" fmla="*/ 1853 w 1854"/>
                <a:gd name="T49" fmla="*/ 320 h 3747"/>
                <a:gd name="T50" fmla="*/ 1534 w 1854"/>
                <a:gd name="T51" fmla="*/ 0 h 3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4" h="3747">
                  <a:moveTo>
                    <a:pt x="1830" y="3460"/>
                  </a:moveTo>
                  <a:lnTo>
                    <a:pt x="1830" y="3460"/>
                  </a:lnTo>
                  <a:cubicBezTo>
                    <a:pt x="1830" y="3605"/>
                    <a:pt x="1713" y="3723"/>
                    <a:pt x="1568" y="3723"/>
                  </a:cubicBezTo>
                  <a:lnTo>
                    <a:pt x="302" y="3723"/>
                  </a:lnTo>
                  <a:lnTo>
                    <a:pt x="302" y="3723"/>
                  </a:lnTo>
                  <a:cubicBezTo>
                    <a:pt x="148" y="3723"/>
                    <a:pt x="23" y="3598"/>
                    <a:pt x="23" y="3444"/>
                  </a:cubicBezTo>
                  <a:lnTo>
                    <a:pt x="23" y="310"/>
                  </a:lnTo>
                  <a:lnTo>
                    <a:pt x="23" y="310"/>
                  </a:lnTo>
                  <a:cubicBezTo>
                    <a:pt x="23" y="152"/>
                    <a:pt x="152" y="24"/>
                    <a:pt x="310" y="24"/>
                  </a:cubicBezTo>
                  <a:lnTo>
                    <a:pt x="1534" y="24"/>
                  </a:lnTo>
                  <a:lnTo>
                    <a:pt x="1534" y="24"/>
                  </a:lnTo>
                  <a:cubicBezTo>
                    <a:pt x="1697" y="24"/>
                    <a:pt x="1830" y="156"/>
                    <a:pt x="1830" y="320"/>
                  </a:cubicBezTo>
                  <a:lnTo>
                    <a:pt x="1830" y="3460"/>
                  </a:lnTo>
                  <a:close/>
                  <a:moveTo>
                    <a:pt x="1534" y="0"/>
                  </a:moveTo>
                  <a:lnTo>
                    <a:pt x="310" y="0"/>
                  </a:lnTo>
                  <a:lnTo>
                    <a:pt x="310" y="0"/>
                  </a:lnTo>
                  <a:cubicBezTo>
                    <a:pt x="139" y="0"/>
                    <a:pt x="0" y="140"/>
                    <a:pt x="0" y="310"/>
                  </a:cubicBezTo>
                  <a:lnTo>
                    <a:pt x="0" y="3444"/>
                  </a:lnTo>
                  <a:lnTo>
                    <a:pt x="0" y="3444"/>
                  </a:lnTo>
                  <a:cubicBezTo>
                    <a:pt x="0" y="3611"/>
                    <a:pt x="136" y="3746"/>
                    <a:pt x="302" y="3746"/>
                  </a:cubicBezTo>
                  <a:lnTo>
                    <a:pt x="1568" y="3746"/>
                  </a:lnTo>
                  <a:lnTo>
                    <a:pt x="1568" y="3746"/>
                  </a:lnTo>
                  <a:cubicBezTo>
                    <a:pt x="1726" y="3746"/>
                    <a:pt x="1853" y="3618"/>
                    <a:pt x="1853" y="3460"/>
                  </a:cubicBezTo>
                  <a:lnTo>
                    <a:pt x="1853" y="320"/>
                  </a:lnTo>
                  <a:lnTo>
                    <a:pt x="1853" y="320"/>
                  </a:lnTo>
                  <a:cubicBezTo>
                    <a:pt x="1853" y="144"/>
                    <a:pt x="1710" y="0"/>
                    <a:pt x="1534" y="0"/>
                  </a:cubicBezTo>
                  <a:close/>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6" name="Freeform 16">
              <a:extLst>
                <a:ext uri="{FF2B5EF4-FFF2-40B4-BE49-F238E27FC236}">
                  <a16:creationId xmlns:a16="http://schemas.microsoft.com/office/drawing/2014/main" id="{99C474E7-4764-AE2C-385C-B46D5915AD6D}"/>
                </a:ext>
              </a:extLst>
            </p:cNvPr>
            <p:cNvSpPr>
              <a:spLocks noChangeArrowheads="1"/>
            </p:cNvSpPr>
            <p:nvPr/>
          </p:nvSpPr>
          <p:spPr bwMode="auto">
            <a:xfrm>
              <a:off x="19651296" y="3577373"/>
              <a:ext cx="2253029" cy="4610465"/>
            </a:xfrm>
            <a:custGeom>
              <a:avLst/>
              <a:gdLst>
                <a:gd name="T0" fmla="*/ 1511 w 1808"/>
                <a:gd name="T1" fmla="*/ 0 h 3700"/>
                <a:gd name="T2" fmla="*/ 287 w 1808"/>
                <a:gd name="T3" fmla="*/ 0 h 3700"/>
                <a:gd name="T4" fmla="*/ 287 w 1808"/>
                <a:gd name="T5" fmla="*/ 0 h 3700"/>
                <a:gd name="T6" fmla="*/ 0 w 1808"/>
                <a:gd name="T7" fmla="*/ 286 h 3700"/>
                <a:gd name="T8" fmla="*/ 0 w 1808"/>
                <a:gd name="T9" fmla="*/ 3420 h 3700"/>
                <a:gd name="T10" fmla="*/ 0 w 1808"/>
                <a:gd name="T11" fmla="*/ 3420 h 3700"/>
                <a:gd name="T12" fmla="*/ 279 w 1808"/>
                <a:gd name="T13" fmla="*/ 3699 h 3700"/>
                <a:gd name="T14" fmla="*/ 1545 w 1808"/>
                <a:gd name="T15" fmla="*/ 3699 h 3700"/>
                <a:gd name="T16" fmla="*/ 1545 w 1808"/>
                <a:gd name="T17" fmla="*/ 3699 h 3700"/>
                <a:gd name="T18" fmla="*/ 1807 w 1808"/>
                <a:gd name="T19" fmla="*/ 3436 h 3700"/>
                <a:gd name="T20" fmla="*/ 1807 w 1808"/>
                <a:gd name="T21" fmla="*/ 296 h 3700"/>
                <a:gd name="T22" fmla="*/ 1807 w 1808"/>
                <a:gd name="T23" fmla="*/ 296 h 3700"/>
                <a:gd name="T24" fmla="*/ 1511 w 1808"/>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8" h="3700">
                  <a:moveTo>
                    <a:pt x="1511" y="0"/>
                  </a:moveTo>
                  <a:lnTo>
                    <a:pt x="287" y="0"/>
                  </a:lnTo>
                  <a:lnTo>
                    <a:pt x="287" y="0"/>
                  </a:lnTo>
                  <a:cubicBezTo>
                    <a:pt x="129" y="0"/>
                    <a:pt x="0" y="128"/>
                    <a:pt x="0" y="286"/>
                  </a:cubicBezTo>
                  <a:lnTo>
                    <a:pt x="0" y="3420"/>
                  </a:lnTo>
                  <a:lnTo>
                    <a:pt x="0" y="3420"/>
                  </a:lnTo>
                  <a:cubicBezTo>
                    <a:pt x="0" y="3574"/>
                    <a:pt x="125" y="3699"/>
                    <a:pt x="279" y="3699"/>
                  </a:cubicBezTo>
                  <a:lnTo>
                    <a:pt x="1545" y="3699"/>
                  </a:lnTo>
                  <a:lnTo>
                    <a:pt x="1545" y="3699"/>
                  </a:lnTo>
                  <a:cubicBezTo>
                    <a:pt x="1690" y="3699"/>
                    <a:pt x="1807" y="3581"/>
                    <a:pt x="1807" y="3436"/>
                  </a:cubicBezTo>
                  <a:lnTo>
                    <a:pt x="1807" y="296"/>
                  </a:lnTo>
                  <a:lnTo>
                    <a:pt x="1807" y="296"/>
                  </a:lnTo>
                  <a:cubicBezTo>
                    <a:pt x="1807" y="132"/>
                    <a:pt x="1674" y="0"/>
                    <a:pt x="1511" y="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7" name="Freeform 17">
              <a:extLst>
                <a:ext uri="{FF2B5EF4-FFF2-40B4-BE49-F238E27FC236}">
                  <a16:creationId xmlns:a16="http://schemas.microsoft.com/office/drawing/2014/main" id="{C98AF5D7-97D7-47AB-0322-BE7CC847E448}"/>
                </a:ext>
              </a:extLst>
            </p:cNvPr>
            <p:cNvSpPr>
              <a:spLocks noChangeArrowheads="1"/>
            </p:cNvSpPr>
            <p:nvPr/>
          </p:nvSpPr>
          <p:spPr bwMode="auto">
            <a:xfrm>
              <a:off x="19755707" y="3670791"/>
              <a:ext cx="2049705" cy="4423631"/>
            </a:xfrm>
            <a:custGeom>
              <a:avLst/>
              <a:gdLst>
                <a:gd name="T0" fmla="*/ 1404 w 1646"/>
                <a:gd name="T1" fmla="*/ 0 h 3548"/>
                <a:gd name="T2" fmla="*/ 1189 w 1646"/>
                <a:gd name="T3" fmla="*/ 0 h 3548"/>
                <a:gd name="T4" fmla="*/ 1189 w 1646"/>
                <a:gd name="T5" fmla="*/ 0 h 3548"/>
                <a:gd name="T6" fmla="*/ 1160 w 1646"/>
                <a:gd name="T7" fmla="*/ 29 h 3548"/>
                <a:gd name="T8" fmla="*/ 1160 w 1646"/>
                <a:gd name="T9" fmla="*/ 87 h 3548"/>
                <a:gd name="T10" fmla="*/ 1160 w 1646"/>
                <a:gd name="T11" fmla="*/ 87 h 3548"/>
                <a:gd name="T12" fmla="*/ 1096 w 1646"/>
                <a:gd name="T13" fmla="*/ 151 h 3548"/>
                <a:gd name="T14" fmla="*/ 549 w 1646"/>
                <a:gd name="T15" fmla="*/ 151 h 3548"/>
                <a:gd name="T16" fmla="*/ 549 w 1646"/>
                <a:gd name="T17" fmla="*/ 151 h 3548"/>
                <a:gd name="T18" fmla="*/ 486 w 1646"/>
                <a:gd name="T19" fmla="*/ 87 h 3548"/>
                <a:gd name="T20" fmla="*/ 486 w 1646"/>
                <a:gd name="T21" fmla="*/ 23 h 3548"/>
                <a:gd name="T22" fmla="*/ 486 w 1646"/>
                <a:gd name="T23" fmla="*/ 23 h 3548"/>
                <a:gd name="T24" fmla="*/ 462 w 1646"/>
                <a:gd name="T25" fmla="*/ 0 h 3548"/>
                <a:gd name="T26" fmla="*/ 233 w 1646"/>
                <a:gd name="T27" fmla="*/ 0 h 3548"/>
                <a:gd name="T28" fmla="*/ 233 w 1646"/>
                <a:gd name="T29" fmla="*/ 0 h 3548"/>
                <a:gd name="T30" fmla="*/ 0 w 1646"/>
                <a:gd name="T31" fmla="*/ 232 h 3548"/>
                <a:gd name="T32" fmla="*/ 0 w 1646"/>
                <a:gd name="T33" fmla="*/ 3322 h 3548"/>
                <a:gd name="T34" fmla="*/ 0 w 1646"/>
                <a:gd name="T35" fmla="*/ 3322 h 3548"/>
                <a:gd name="T36" fmla="*/ 225 w 1646"/>
                <a:gd name="T37" fmla="*/ 3547 h 3548"/>
                <a:gd name="T38" fmla="*/ 1436 w 1646"/>
                <a:gd name="T39" fmla="*/ 3547 h 3548"/>
                <a:gd name="T40" fmla="*/ 1436 w 1646"/>
                <a:gd name="T41" fmla="*/ 3547 h 3548"/>
                <a:gd name="T42" fmla="*/ 1645 w 1646"/>
                <a:gd name="T43" fmla="*/ 3337 h 3548"/>
                <a:gd name="T44" fmla="*/ 1645 w 1646"/>
                <a:gd name="T45" fmla="*/ 240 h 3548"/>
                <a:gd name="T46" fmla="*/ 1645 w 1646"/>
                <a:gd name="T47" fmla="*/ 240 h 3548"/>
                <a:gd name="T48" fmla="*/ 1404 w 1646"/>
                <a:gd name="T49" fmla="*/ 0 h 3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6" h="3548">
                  <a:moveTo>
                    <a:pt x="1404" y="0"/>
                  </a:moveTo>
                  <a:lnTo>
                    <a:pt x="1189" y="0"/>
                  </a:lnTo>
                  <a:lnTo>
                    <a:pt x="1189" y="0"/>
                  </a:lnTo>
                  <a:cubicBezTo>
                    <a:pt x="1173" y="0"/>
                    <a:pt x="1160" y="13"/>
                    <a:pt x="1160" y="29"/>
                  </a:cubicBezTo>
                  <a:lnTo>
                    <a:pt x="1160" y="87"/>
                  </a:lnTo>
                  <a:lnTo>
                    <a:pt x="1160" y="87"/>
                  </a:lnTo>
                  <a:cubicBezTo>
                    <a:pt x="1160" y="122"/>
                    <a:pt x="1131" y="151"/>
                    <a:pt x="1096" y="151"/>
                  </a:cubicBezTo>
                  <a:lnTo>
                    <a:pt x="549" y="151"/>
                  </a:lnTo>
                  <a:lnTo>
                    <a:pt x="549" y="151"/>
                  </a:lnTo>
                  <a:cubicBezTo>
                    <a:pt x="515" y="151"/>
                    <a:pt x="486" y="122"/>
                    <a:pt x="486" y="87"/>
                  </a:cubicBezTo>
                  <a:lnTo>
                    <a:pt x="486" y="23"/>
                  </a:lnTo>
                  <a:lnTo>
                    <a:pt x="486" y="23"/>
                  </a:lnTo>
                  <a:cubicBezTo>
                    <a:pt x="486" y="10"/>
                    <a:pt x="476" y="0"/>
                    <a:pt x="462" y="0"/>
                  </a:cubicBezTo>
                  <a:lnTo>
                    <a:pt x="233" y="0"/>
                  </a:lnTo>
                  <a:lnTo>
                    <a:pt x="233" y="0"/>
                  </a:lnTo>
                  <a:cubicBezTo>
                    <a:pt x="104" y="0"/>
                    <a:pt x="0" y="104"/>
                    <a:pt x="0" y="232"/>
                  </a:cubicBezTo>
                  <a:lnTo>
                    <a:pt x="0" y="3322"/>
                  </a:lnTo>
                  <a:lnTo>
                    <a:pt x="0" y="3322"/>
                  </a:lnTo>
                  <a:cubicBezTo>
                    <a:pt x="0" y="3446"/>
                    <a:pt x="101" y="3547"/>
                    <a:pt x="225" y="3547"/>
                  </a:cubicBezTo>
                  <a:lnTo>
                    <a:pt x="1436" y="3547"/>
                  </a:lnTo>
                  <a:lnTo>
                    <a:pt x="1436" y="3547"/>
                  </a:lnTo>
                  <a:cubicBezTo>
                    <a:pt x="1551" y="3547"/>
                    <a:pt x="1645" y="3453"/>
                    <a:pt x="1645" y="3337"/>
                  </a:cubicBezTo>
                  <a:lnTo>
                    <a:pt x="1645" y="240"/>
                  </a:lnTo>
                  <a:lnTo>
                    <a:pt x="1645" y="240"/>
                  </a:lnTo>
                  <a:cubicBezTo>
                    <a:pt x="1645" y="108"/>
                    <a:pt x="1537" y="0"/>
                    <a:pt x="1404" y="0"/>
                  </a:cubicBez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9" name="Freeform 18">
              <a:extLst>
                <a:ext uri="{FF2B5EF4-FFF2-40B4-BE49-F238E27FC236}">
                  <a16:creationId xmlns:a16="http://schemas.microsoft.com/office/drawing/2014/main" id="{B0374869-0F27-C149-C4FD-BE0BBB6298F4}"/>
                </a:ext>
              </a:extLst>
            </p:cNvPr>
            <p:cNvSpPr>
              <a:spLocks noChangeArrowheads="1"/>
            </p:cNvSpPr>
            <p:nvPr/>
          </p:nvSpPr>
          <p:spPr bwMode="auto">
            <a:xfrm>
              <a:off x="19601840" y="4330216"/>
              <a:ext cx="27475" cy="346199"/>
            </a:xfrm>
            <a:custGeom>
              <a:avLst/>
              <a:gdLst>
                <a:gd name="T0" fmla="*/ 0 w 21"/>
                <a:gd name="T1" fmla="*/ 7 h 280"/>
                <a:gd name="T2" fmla="*/ 0 w 21"/>
                <a:gd name="T3" fmla="*/ 273 h 280"/>
                <a:gd name="T4" fmla="*/ 0 w 21"/>
                <a:gd name="T5" fmla="*/ 273 h 280"/>
                <a:gd name="T6" fmla="*/ 6 w 21"/>
                <a:gd name="T7" fmla="*/ 279 h 280"/>
                <a:gd name="T8" fmla="*/ 20 w 21"/>
                <a:gd name="T9" fmla="*/ 279 h 280"/>
                <a:gd name="T10" fmla="*/ 20 w 21"/>
                <a:gd name="T11" fmla="*/ 0 h 280"/>
                <a:gd name="T12" fmla="*/ 6 w 21"/>
                <a:gd name="T13" fmla="*/ 0 h 280"/>
                <a:gd name="T14" fmla="*/ 6 w 21"/>
                <a:gd name="T15" fmla="*/ 0 h 280"/>
                <a:gd name="T16" fmla="*/ 0 w 21"/>
                <a:gd name="T17" fmla="*/ 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0">
                  <a:moveTo>
                    <a:pt x="0" y="7"/>
                  </a:moveTo>
                  <a:lnTo>
                    <a:pt x="0" y="273"/>
                  </a:lnTo>
                  <a:lnTo>
                    <a:pt x="0" y="273"/>
                  </a:lnTo>
                  <a:cubicBezTo>
                    <a:pt x="0" y="277"/>
                    <a:pt x="3" y="279"/>
                    <a:pt x="6" y="279"/>
                  </a:cubicBezTo>
                  <a:lnTo>
                    <a:pt x="20" y="279"/>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0" name="Freeform 19">
              <a:extLst>
                <a:ext uri="{FF2B5EF4-FFF2-40B4-BE49-F238E27FC236}">
                  <a16:creationId xmlns:a16="http://schemas.microsoft.com/office/drawing/2014/main" id="{DDE565CC-1D08-2A33-A809-44BDA6DE8AED}"/>
                </a:ext>
              </a:extLst>
            </p:cNvPr>
            <p:cNvSpPr>
              <a:spLocks noChangeArrowheads="1"/>
            </p:cNvSpPr>
            <p:nvPr/>
          </p:nvSpPr>
          <p:spPr bwMode="auto">
            <a:xfrm>
              <a:off x="19601840" y="5105038"/>
              <a:ext cx="27475" cy="274759"/>
            </a:xfrm>
            <a:custGeom>
              <a:avLst/>
              <a:gdLst>
                <a:gd name="T0" fmla="*/ 0 w 21"/>
                <a:gd name="T1" fmla="*/ 7 h 221"/>
                <a:gd name="T2" fmla="*/ 0 w 21"/>
                <a:gd name="T3" fmla="*/ 213 h 221"/>
                <a:gd name="T4" fmla="*/ 0 w 21"/>
                <a:gd name="T5" fmla="*/ 213 h 221"/>
                <a:gd name="T6" fmla="*/ 6 w 21"/>
                <a:gd name="T7" fmla="*/ 220 h 221"/>
                <a:gd name="T8" fmla="*/ 20 w 21"/>
                <a:gd name="T9" fmla="*/ 220 h 221"/>
                <a:gd name="T10" fmla="*/ 20 w 21"/>
                <a:gd name="T11" fmla="*/ 0 h 221"/>
                <a:gd name="T12" fmla="*/ 6 w 21"/>
                <a:gd name="T13" fmla="*/ 0 h 221"/>
                <a:gd name="T14" fmla="*/ 6 w 21"/>
                <a:gd name="T15" fmla="*/ 0 h 221"/>
                <a:gd name="T16" fmla="*/ 0 w 21"/>
                <a:gd name="T17" fmla="*/ 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1">
                  <a:moveTo>
                    <a:pt x="0" y="7"/>
                  </a:moveTo>
                  <a:lnTo>
                    <a:pt x="0" y="213"/>
                  </a:lnTo>
                  <a:lnTo>
                    <a:pt x="0" y="213"/>
                  </a:lnTo>
                  <a:cubicBezTo>
                    <a:pt x="0" y="217"/>
                    <a:pt x="3" y="220"/>
                    <a:pt x="6" y="220"/>
                  </a:cubicBezTo>
                  <a:lnTo>
                    <a:pt x="20" y="220"/>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1" name="Freeform 20">
              <a:extLst>
                <a:ext uri="{FF2B5EF4-FFF2-40B4-BE49-F238E27FC236}">
                  <a16:creationId xmlns:a16="http://schemas.microsoft.com/office/drawing/2014/main" id="{78F38063-E610-FB38-40E9-C40110379ADA}"/>
                </a:ext>
              </a:extLst>
            </p:cNvPr>
            <p:cNvSpPr>
              <a:spLocks noChangeArrowheads="1"/>
            </p:cNvSpPr>
            <p:nvPr/>
          </p:nvSpPr>
          <p:spPr bwMode="auto">
            <a:xfrm>
              <a:off x="19601840" y="5451234"/>
              <a:ext cx="27475" cy="274759"/>
            </a:xfrm>
            <a:custGeom>
              <a:avLst/>
              <a:gdLst>
                <a:gd name="T0" fmla="*/ 0 w 21"/>
                <a:gd name="T1" fmla="*/ 5 h 219"/>
                <a:gd name="T2" fmla="*/ 0 w 21"/>
                <a:gd name="T3" fmla="*/ 212 h 219"/>
                <a:gd name="T4" fmla="*/ 0 w 21"/>
                <a:gd name="T5" fmla="*/ 212 h 219"/>
                <a:gd name="T6" fmla="*/ 6 w 21"/>
                <a:gd name="T7" fmla="*/ 218 h 219"/>
                <a:gd name="T8" fmla="*/ 20 w 21"/>
                <a:gd name="T9" fmla="*/ 218 h 219"/>
                <a:gd name="T10" fmla="*/ 20 w 21"/>
                <a:gd name="T11" fmla="*/ 0 h 219"/>
                <a:gd name="T12" fmla="*/ 6 w 21"/>
                <a:gd name="T13" fmla="*/ 0 h 219"/>
                <a:gd name="T14" fmla="*/ 6 w 21"/>
                <a:gd name="T15" fmla="*/ 0 h 219"/>
                <a:gd name="T16" fmla="*/ 0 w 21"/>
                <a:gd name="T17"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9">
                  <a:moveTo>
                    <a:pt x="0" y="5"/>
                  </a:moveTo>
                  <a:lnTo>
                    <a:pt x="0" y="212"/>
                  </a:lnTo>
                  <a:lnTo>
                    <a:pt x="0" y="212"/>
                  </a:lnTo>
                  <a:cubicBezTo>
                    <a:pt x="0" y="216"/>
                    <a:pt x="3" y="218"/>
                    <a:pt x="6" y="218"/>
                  </a:cubicBezTo>
                  <a:lnTo>
                    <a:pt x="20" y="218"/>
                  </a:lnTo>
                  <a:lnTo>
                    <a:pt x="20" y="0"/>
                  </a:lnTo>
                  <a:lnTo>
                    <a:pt x="6" y="0"/>
                  </a:lnTo>
                  <a:lnTo>
                    <a:pt x="6" y="0"/>
                  </a:lnTo>
                  <a:cubicBezTo>
                    <a:pt x="3" y="0"/>
                    <a:pt x="0" y="2"/>
                    <a:pt x="0" y="5"/>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2" name="Freeform 21">
              <a:extLst>
                <a:ext uri="{FF2B5EF4-FFF2-40B4-BE49-F238E27FC236}">
                  <a16:creationId xmlns:a16="http://schemas.microsoft.com/office/drawing/2014/main" id="{BFF3264F-7D4E-58EC-19F8-33FB5CCA205D}"/>
                </a:ext>
              </a:extLst>
            </p:cNvPr>
            <p:cNvSpPr>
              <a:spLocks noChangeArrowheads="1"/>
            </p:cNvSpPr>
            <p:nvPr/>
          </p:nvSpPr>
          <p:spPr bwMode="auto">
            <a:xfrm>
              <a:off x="21931802" y="4357693"/>
              <a:ext cx="27475" cy="626451"/>
            </a:xfrm>
            <a:custGeom>
              <a:avLst/>
              <a:gdLst>
                <a:gd name="T0" fmla="*/ 11 w 22"/>
                <a:gd name="T1" fmla="*/ 0 h 503"/>
                <a:gd name="T2" fmla="*/ 0 w 22"/>
                <a:gd name="T3" fmla="*/ 0 h 503"/>
                <a:gd name="T4" fmla="*/ 0 w 22"/>
                <a:gd name="T5" fmla="*/ 502 h 503"/>
                <a:gd name="T6" fmla="*/ 11 w 22"/>
                <a:gd name="T7" fmla="*/ 502 h 503"/>
                <a:gd name="T8" fmla="*/ 11 w 22"/>
                <a:gd name="T9" fmla="*/ 502 h 503"/>
                <a:gd name="T10" fmla="*/ 21 w 22"/>
                <a:gd name="T11" fmla="*/ 492 h 503"/>
                <a:gd name="T12" fmla="*/ 21 w 22"/>
                <a:gd name="T13" fmla="*/ 8 h 503"/>
                <a:gd name="T14" fmla="*/ 21 w 22"/>
                <a:gd name="T15" fmla="*/ 8 h 503"/>
                <a:gd name="T16" fmla="*/ 11 w 22"/>
                <a:gd name="T17"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03">
                  <a:moveTo>
                    <a:pt x="11" y="0"/>
                  </a:moveTo>
                  <a:lnTo>
                    <a:pt x="0" y="0"/>
                  </a:lnTo>
                  <a:lnTo>
                    <a:pt x="0" y="502"/>
                  </a:lnTo>
                  <a:lnTo>
                    <a:pt x="11" y="502"/>
                  </a:lnTo>
                  <a:lnTo>
                    <a:pt x="11" y="502"/>
                  </a:lnTo>
                  <a:cubicBezTo>
                    <a:pt x="16" y="502"/>
                    <a:pt x="21" y="497"/>
                    <a:pt x="21" y="492"/>
                  </a:cubicBezTo>
                  <a:lnTo>
                    <a:pt x="21" y="8"/>
                  </a:lnTo>
                  <a:lnTo>
                    <a:pt x="21" y="8"/>
                  </a:lnTo>
                  <a:cubicBezTo>
                    <a:pt x="21" y="4"/>
                    <a:pt x="16" y="0"/>
                    <a:pt x="11" y="0"/>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grpSp>
      <p:sp>
        <p:nvSpPr>
          <p:cNvPr id="13" name="Picture Placeholder 130">
            <a:extLst>
              <a:ext uri="{FF2B5EF4-FFF2-40B4-BE49-F238E27FC236}">
                <a16:creationId xmlns:a16="http://schemas.microsoft.com/office/drawing/2014/main" id="{C7973B5A-47EF-9524-8206-E5C99B4B17BE}"/>
              </a:ext>
            </a:extLst>
          </p:cNvPr>
          <p:cNvSpPr>
            <a:spLocks noGrp="1"/>
          </p:cNvSpPr>
          <p:nvPr>
            <p:ph type="pic" sz="quarter" idx="27"/>
          </p:nvPr>
        </p:nvSpPr>
        <p:spPr>
          <a:xfrm>
            <a:off x="15948567" y="-2107397"/>
            <a:ext cx="4188087" cy="9041597"/>
          </a:xfrm>
          <a:custGeom>
            <a:avLst/>
            <a:gdLst>
              <a:gd name="connsiteX0" fmla="*/ 290146 w 2048458"/>
              <a:gd name="connsiteY0" fmla="*/ 0 h 4422384"/>
              <a:gd name="connsiteX1" fmla="*/ 575312 w 2048458"/>
              <a:gd name="connsiteY1" fmla="*/ 0 h 4422384"/>
              <a:gd name="connsiteX2" fmla="*/ 605198 w 2048458"/>
              <a:gd name="connsiteY2" fmla="*/ 28677 h 4422384"/>
              <a:gd name="connsiteX3" fmla="*/ 605198 w 2048458"/>
              <a:gd name="connsiteY3" fmla="*/ 108472 h 4422384"/>
              <a:gd name="connsiteX4" fmla="*/ 683650 w 2048458"/>
              <a:gd name="connsiteY4" fmla="*/ 188267 h 4422384"/>
              <a:gd name="connsiteX5" fmla="*/ 1364808 w 2048458"/>
              <a:gd name="connsiteY5" fmla="*/ 188267 h 4422384"/>
              <a:gd name="connsiteX6" fmla="*/ 1444506 w 2048458"/>
              <a:gd name="connsiteY6" fmla="*/ 108472 h 4422384"/>
              <a:gd name="connsiteX7" fmla="*/ 1444506 w 2048458"/>
              <a:gd name="connsiteY7" fmla="*/ 36157 h 4422384"/>
              <a:gd name="connsiteX8" fmla="*/ 1480618 w 2048458"/>
              <a:gd name="connsiteY8" fmla="*/ 0 h 4422384"/>
              <a:gd name="connsiteX9" fmla="*/ 1748350 w 2048458"/>
              <a:gd name="connsiteY9" fmla="*/ 0 h 4422384"/>
              <a:gd name="connsiteX10" fmla="*/ 2048458 w 2048458"/>
              <a:gd name="connsiteY10" fmla="*/ 299231 h 4422384"/>
              <a:gd name="connsiteX11" fmla="*/ 2048458 w 2048458"/>
              <a:gd name="connsiteY11" fmla="*/ 4160557 h 4422384"/>
              <a:gd name="connsiteX12" fmla="*/ 1788198 w 2048458"/>
              <a:gd name="connsiteY12" fmla="*/ 4422384 h 4422384"/>
              <a:gd name="connsiteX13" fmla="*/ 280184 w 2048458"/>
              <a:gd name="connsiteY13" fmla="*/ 4422384 h 4422384"/>
              <a:gd name="connsiteX14" fmla="*/ 0 w 2048458"/>
              <a:gd name="connsiteY14" fmla="*/ 4141855 h 4422384"/>
              <a:gd name="connsiteX15" fmla="*/ 0 w 2048458"/>
              <a:gd name="connsiteY15" fmla="*/ 289257 h 4422384"/>
              <a:gd name="connsiteX16" fmla="*/ 290146 w 2048458"/>
              <a:gd name="connsiteY16" fmla="*/ 0 h 442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8458" h="4422384">
                <a:moveTo>
                  <a:pt x="290146" y="0"/>
                </a:moveTo>
                <a:lnTo>
                  <a:pt x="575312" y="0"/>
                </a:lnTo>
                <a:cubicBezTo>
                  <a:pt x="592744" y="0"/>
                  <a:pt x="605198" y="12468"/>
                  <a:pt x="605198" y="28677"/>
                </a:cubicBezTo>
                <a:lnTo>
                  <a:pt x="605198" y="108472"/>
                </a:lnTo>
                <a:cubicBezTo>
                  <a:pt x="605198" y="152109"/>
                  <a:pt x="641310" y="188267"/>
                  <a:pt x="683650" y="188267"/>
                </a:cubicBezTo>
                <a:lnTo>
                  <a:pt x="1364808" y="188267"/>
                </a:lnTo>
                <a:cubicBezTo>
                  <a:pt x="1408392" y="188267"/>
                  <a:pt x="1444506" y="152109"/>
                  <a:pt x="1444506" y="108472"/>
                </a:cubicBezTo>
                <a:lnTo>
                  <a:pt x="1444506" y="36157"/>
                </a:lnTo>
                <a:cubicBezTo>
                  <a:pt x="1444506" y="16209"/>
                  <a:pt x="1460694" y="0"/>
                  <a:pt x="1480618" y="0"/>
                </a:cubicBezTo>
                <a:lnTo>
                  <a:pt x="1748350" y="0"/>
                </a:lnTo>
                <a:cubicBezTo>
                  <a:pt x="1913970" y="0"/>
                  <a:pt x="2048458" y="134654"/>
                  <a:pt x="2048458" y="299231"/>
                </a:cubicBezTo>
                <a:lnTo>
                  <a:pt x="2048458" y="4160557"/>
                </a:lnTo>
                <a:cubicBezTo>
                  <a:pt x="2048458" y="4305186"/>
                  <a:pt x="1931404" y="4422384"/>
                  <a:pt x="1788198" y="4422384"/>
                </a:cubicBezTo>
                <a:lnTo>
                  <a:pt x="280184" y="4422384"/>
                </a:lnTo>
                <a:cubicBezTo>
                  <a:pt x="125770" y="4422384"/>
                  <a:pt x="0" y="4296458"/>
                  <a:pt x="0" y="4141855"/>
                </a:cubicBezTo>
                <a:lnTo>
                  <a:pt x="0" y="289257"/>
                </a:lnTo>
                <a:cubicBezTo>
                  <a:pt x="0" y="129667"/>
                  <a:pt x="129506" y="0"/>
                  <a:pt x="290146" y="0"/>
                </a:cubicBezTo>
                <a:close/>
              </a:path>
            </a:pathLst>
          </a:custGeom>
          <a:solidFill>
            <a:schemeClr val="bg2">
              <a:lumMod val="95000"/>
            </a:schemeClr>
          </a:solidFill>
        </p:spPr>
        <p:txBody>
          <a:bodyPr wrap="square" anchor="ctr">
            <a:noAutofit/>
          </a:bodyPr>
          <a:lstStyle>
            <a:lvl1pPr marL="0" indent="0" algn="ctr">
              <a:buNone/>
              <a:defRPr sz="2400"/>
            </a:lvl1pPr>
          </a:lstStyle>
          <a:p>
            <a:endParaRPr lang="en-US"/>
          </a:p>
        </p:txBody>
      </p:sp>
      <p:grpSp>
        <p:nvGrpSpPr>
          <p:cNvPr id="2" name="Group 1">
            <a:extLst>
              <a:ext uri="{FF2B5EF4-FFF2-40B4-BE49-F238E27FC236}">
                <a16:creationId xmlns:a16="http://schemas.microsoft.com/office/drawing/2014/main" id="{BA3AC552-A7FD-D871-BFAB-09B9B6C1A2C6}"/>
              </a:ext>
            </a:extLst>
          </p:cNvPr>
          <p:cNvGrpSpPr/>
          <p:nvPr userDrawn="1"/>
        </p:nvGrpSpPr>
        <p:grpSpPr>
          <a:xfrm>
            <a:off x="13078734" y="8234686"/>
            <a:ext cx="4819798" cy="9549717"/>
            <a:chOff x="19601840" y="3549898"/>
            <a:chExt cx="2357437" cy="4670913"/>
          </a:xfrm>
        </p:grpSpPr>
        <p:sp>
          <p:nvSpPr>
            <p:cNvPr id="3" name="Freeform 15">
              <a:extLst>
                <a:ext uri="{FF2B5EF4-FFF2-40B4-BE49-F238E27FC236}">
                  <a16:creationId xmlns:a16="http://schemas.microsoft.com/office/drawing/2014/main" id="{6452AB21-B457-5C68-1A15-A42709BA5326}"/>
                </a:ext>
              </a:extLst>
            </p:cNvPr>
            <p:cNvSpPr>
              <a:spLocks noChangeArrowheads="1"/>
            </p:cNvSpPr>
            <p:nvPr/>
          </p:nvSpPr>
          <p:spPr bwMode="auto">
            <a:xfrm>
              <a:off x="19623821" y="3549898"/>
              <a:ext cx="2307981" cy="4670913"/>
            </a:xfrm>
            <a:custGeom>
              <a:avLst/>
              <a:gdLst>
                <a:gd name="T0" fmla="*/ 1830 w 1854"/>
                <a:gd name="T1" fmla="*/ 3460 h 3747"/>
                <a:gd name="T2" fmla="*/ 1830 w 1854"/>
                <a:gd name="T3" fmla="*/ 3460 h 3747"/>
                <a:gd name="T4" fmla="*/ 1568 w 1854"/>
                <a:gd name="T5" fmla="*/ 3723 h 3747"/>
                <a:gd name="T6" fmla="*/ 302 w 1854"/>
                <a:gd name="T7" fmla="*/ 3723 h 3747"/>
                <a:gd name="T8" fmla="*/ 302 w 1854"/>
                <a:gd name="T9" fmla="*/ 3723 h 3747"/>
                <a:gd name="T10" fmla="*/ 23 w 1854"/>
                <a:gd name="T11" fmla="*/ 3444 h 3747"/>
                <a:gd name="T12" fmla="*/ 23 w 1854"/>
                <a:gd name="T13" fmla="*/ 310 h 3747"/>
                <a:gd name="T14" fmla="*/ 23 w 1854"/>
                <a:gd name="T15" fmla="*/ 310 h 3747"/>
                <a:gd name="T16" fmla="*/ 310 w 1854"/>
                <a:gd name="T17" fmla="*/ 24 h 3747"/>
                <a:gd name="T18" fmla="*/ 1534 w 1854"/>
                <a:gd name="T19" fmla="*/ 24 h 3747"/>
                <a:gd name="T20" fmla="*/ 1534 w 1854"/>
                <a:gd name="T21" fmla="*/ 24 h 3747"/>
                <a:gd name="T22" fmla="*/ 1830 w 1854"/>
                <a:gd name="T23" fmla="*/ 320 h 3747"/>
                <a:gd name="T24" fmla="*/ 1830 w 1854"/>
                <a:gd name="T25" fmla="*/ 3460 h 3747"/>
                <a:gd name="T26" fmla="*/ 1534 w 1854"/>
                <a:gd name="T27" fmla="*/ 0 h 3747"/>
                <a:gd name="T28" fmla="*/ 310 w 1854"/>
                <a:gd name="T29" fmla="*/ 0 h 3747"/>
                <a:gd name="T30" fmla="*/ 310 w 1854"/>
                <a:gd name="T31" fmla="*/ 0 h 3747"/>
                <a:gd name="T32" fmla="*/ 0 w 1854"/>
                <a:gd name="T33" fmla="*/ 310 h 3747"/>
                <a:gd name="T34" fmla="*/ 0 w 1854"/>
                <a:gd name="T35" fmla="*/ 3444 h 3747"/>
                <a:gd name="T36" fmla="*/ 0 w 1854"/>
                <a:gd name="T37" fmla="*/ 3444 h 3747"/>
                <a:gd name="T38" fmla="*/ 302 w 1854"/>
                <a:gd name="T39" fmla="*/ 3746 h 3747"/>
                <a:gd name="T40" fmla="*/ 1568 w 1854"/>
                <a:gd name="T41" fmla="*/ 3746 h 3747"/>
                <a:gd name="T42" fmla="*/ 1568 w 1854"/>
                <a:gd name="T43" fmla="*/ 3746 h 3747"/>
                <a:gd name="T44" fmla="*/ 1853 w 1854"/>
                <a:gd name="T45" fmla="*/ 3460 h 3747"/>
                <a:gd name="T46" fmla="*/ 1853 w 1854"/>
                <a:gd name="T47" fmla="*/ 320 h 3747"/>
                <a:gd name="T48" fmla="*/ 1853 w 1854"/>
                <a:gd name="T49" fmla="*/ 320 h 3747"/>
                <a:gd name="T50" fmla="*/ 1534 w 1854"/>
                <a:gd name="T51" fmla="*/ 0 h 3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4" h="3747">
                  <a:moveTo>
                    <a:pt x="1830" y="3460"/>
                  </a:moveTo>
                  <a:lnTo>
                    <a:pt x="1830" y="3460"/>
                  </a:lnTo>
                  <a:cubicBezTo>
                    <a:pt x="1830" y="3605"/>
                    <a:pt x="1713" y="3723"/>
                    <a:pt x="1568" y="3723"/>
                  </a:cubicBezTo>
                  <a:lnTo>
                    <a:pt x="302" y="3723"/>
                  </a:lnTo>
                  <a:lnTo>
                    <a:pt x="302" y="3723"/>
                  </a:lnTo>
                  <a:cubicBezTo>
                    <a:pt x="148" y="3723"/>
                    <a:pt x="23" y="3598"/>
                    <a:pt x="23" y="3444"/>
                  </a:cubicBezTo>
                  <a:lnTo>
                    <a:pt x="23" y="310"/>
                  </a:lnTo>
                  <a:lnTo>
                    <a:pt x="23" y="310"/>
                  </a:lnTo>
                  <a:cubicBezTo>
                    <a:pt x="23" y="152"/>
                    <a:pt x="152" y="24"/>
                    <a:pt x="310" y="24"/>
                  </a:cubicBezTo>
                  <a:lnTo>
                    <a:pt x="1534" y="24"/>
                  </a:lnTo>
                  <a:lnTo>
                    <a:pt x="1534" y="24"/>
                  </a:lnTo>
                  <a:cubicBezTo>
                    <a:pt x="1697" y="24"/>
                    <a:pt x="1830" y="156"/>
                    <a:pt x="1830" y="320"/>
                  </a:cubicBezTo>
                  <a:lnTo>
                    <a:pt x="1830" y="3460"/>
                  </a:lnTo>
                  <a:close/>
                  <a:moveTo>
                    <a:pt x="1534" y="0"/>
                  </a:moveTo>
                  <a:lnTo>
                    <a:pt x="310" y="0"/>
                  </a:lnTo>
                  <a:lnTo>
                    <a:pt x="310" y="0"/>
                  </a:lnTo>
                  <a:cubicBezTo>
                    <a:pt x="139" y="0"/>
                    <a:pt x="0" y="140"/>
                    <a:pt x="0" y="310"/>
                  </a:cubicBezTo>
                  <a:lnTo>
                    <a:pt x="0" y="3444"/>
                  </a:lnTo>
                  <a:lnTo>
                    <a:pt x="0" y="3444"/>
                  </a:lnTo>
                  <a:cubicBezTo>
                    <a:pt x="0" y="3611"/>
                    <a:pt x="136" y="3746"/>
                    <a:pt x="302" y="3746"/>
                  </a:cubicBezTo>
                  <a:lnTo>
                    <a:pt x="1568" y="3746"/>
                  </a:lnTo>
                  <a:lnTo>
                    <a:pt x="1568" y="3746"/>
                  </a:lnTo>
                  <a:cubicBezTo>
                    <a:pt x="1726" y="3746"/>
                    <a:pt x="1853" y="3618"/>
                    <a:pt x="1853" y="3460"/>
                  </a:cubicBezTo>
                  <a:lnTo>
                    <a:pt x="1853" y="320"/>
                  </a:lnTo>
                  <a:lnTo>
                    <a:pt x="1853" y="320"/>
                  </a:lnTo>
                  <a:cubicBezTo>
                    <a:pt x="1853" y="144"/>
                    <a:pt x="1710" y="0"/>
                    <a:pt x="1534" y="0"/>
                  </a:cubicBezTo>
                  <a:close/>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8" name="Freeform 16">
              <a:extLst>
                <a:ext uri="{FF2B5EF4-FFF2-40B4-BE49-F238E27FC236}">
                  <a16:creationId xmlns:a16="http://schemas.microsoft.com/office/drawing/2014/main" id="{176510CF-F535-AB8C-3CA2-ABA2B3F6440A}"/>
                </a:ext>
              </a:extLst>
            </p:cNvPr>
            <p:cNvSpPr>
              <a:spLocks noChangeArrowheads="1"/>
            </p:cNvSpPr>
            <p:nvPr/>
          </p:nvSpPr>
          <p:spPr bwMode="auto">
            <a:xfrm>
              <a:off x="19651296" y="3577373"/>
              <a:ext cx="2253029" cy="4610465"/>
            </a:xfrm>
            <a:custGeom>
              <a:avLst/>
              <a:gdLst>
                <a:gd name="T0" fmla="*/ 1511 w 1808"/>
                <a:gd name="T1" fmla="*/ 0 h 3700"/>
                <a:gd name="T2" fmla="*/ 287 w 1808"/>
                <a:gd name="T3" fmla="*/ 0 h 3700"/>
                <a:gd name="T4" fmla="*/ 287 w 1808"/>
                <a:gd name="T5" fmla="*/ 0 h 3700"/>
                <a:gd name="T6" fmla="*/ 0 w 1808"/>
                <a:gd name="T7" fmla="*/ 286 h 3700"/>
                <a:gd name="T8" fmla="*/ 0 w 1808"/>
                <a:gd name="T9" fmla="*/ 3420 h 3700"/>
                <a:gd name="T10" fmla="*/ 0 w 1808"/>
                <a:gd name="T11" fmla="*/ 3420 h 3700"/>
                <a:gd name="T12" fmla="*/ 279 w 1808"/>
                <a:gd name="T13" fmla="*/ 3699 h 3700"/>
                <a:gd name="T14" fmla="*/ 1545 w 1808"/>
                <a:gd name="T15" fmla="*/ 3699 h 3700"/>
                <a:gd name="T16" fmla="*/ 1545 w 1808"/>
                <a:gd name="T17" fmla="*/ 3699 h 3700"/>
                <a:gd name="T18" fmla="*/ 1807 w 1808"/>
                <a:gd name="T19" fmla="*/ 3436 h 3700"/>
                <a:gd name="T20" fmla="*/ 1807 w 1808"/>
                <a:gd name="T21" fmla="*/ 296 h 3700"/>
                <a:gd name="T22" fmla="*/ 1807 w 1808"/>
                <a:gd name="T23" fmla="*/ 296 h 3700"/>
                <a:gd name="T24" fmla="*/ 1511 w 1808"/>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8" h="3700">
                  <a:moveTo>
                    <a:pt x="1511" y="0"/>
                  </a:moveTo>
                  <a:lnTo>
                    <a:pt x="287" y="0"/>
                  </a:lnTo>
                  <a:lnTo>
                    <a:pt x="287" y="0"/>
                  </a:lnTo>
                  <a:cubicBezTo>
                    <a:pt x="129" y="0"/>
                    <a:pt x="0" y="128"/>
                    <a:pt x="0" y="286"/>
                  </a:cubicBezTo>
                  <a:lnTo>
                    <a:pt x="0" y="3420"/>
                  </a:lnTo>
                  <a:lnTo>
                    <a:pt x="0" y="3420"/>
                  </a:lnTo>
                  <a:cubicBezTo>
                    <a:pt x="0" y="3574"/>
                    <a:pt x="125" y="3699"/>
                    <a:pt x="279" y="3699"/>
                  </a:cubicBezTo>
                  <a:lnTo>
                    <a:pt x="1545" y="3699"/>
                  </a:lnTo>
                  <a:lnTo>
                    <a:pt x="1545" y="3699"/>
                  </a:lnTo>
                  <a:cubicBezTo>
                    <a:pt x="1690" y="3699"/>
                    <a:pt x="1807" y="3581"/>
                    <a:pt x="1807" y="3436"/>
                  </a:cubicBezTo>
                  <a:lnTo>
                    <a:pt x="1807" y="296"/>
                  </a:lnTo>
                  <a:lnTo>
                    <a:pt x="1807" y="296"/>
                  </a:lnTo>
                  <a:cubicBezTo>
                    <a:pt x="1807" y="132"/>
                    <a:pt x="1674" y="0"/>
                    <a:pt x="1511" y="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4" name="Freeform 17">
              <a:extLst>
                <a:ext uri="{FF2B5EF4-FFF2-40B4-BE49-F238E27FC236}">
                  <a16:creationId xmlns:a16="http://schemas.microsoft.com/office/drawing/2014/main" id="{9E68809E-BBD2-1F21-48CE-D9139E49AAE8}"/>
                </a:ext>
              </a:extLst>
            </p:cNvPr>
            <p:cNvSpPr>
              <a:spLocks noChangeArrowheads="1"/>
            </p:cNvSpPr>
            <p:nvPr/>
          </p:nvSpPr>
          <p:spPr bwMode="auto">
            <a:xfrm>
              <a:off x="19755707" y="3670791"/>
              <a:ext cx="2049705" cy="4423631"/>
            </a:xfrm>
            <a:custGeom>
              <a:avLst/>
              <a:gdLst>
                <a:gd name="T0" fmla="*/ 1404 w 1646"/>
                <a:gd name="T1" fmla="*/ 0 h 3548"/>
                <a:gd name="T2" fmla="*/ 1189 w 1646"/>
                <a:gd name="T3" fmla="*/ 0 h 3548"/>
                <a:gd name="T4" fmla="*/ 1189 w 1646"/>
                <a:gd name="T5" fmla="*/ 0 h 3548"/>
                <a:gd name="T6" fmla="*/ 1160 w 1646"/>
                <a:gd name="T7" fmla="*/ 29 h 3548"/>
                <a:gd name="T8" fmla="*/ 1160 w 1646"/>
                <a:gd name="T9" fmla="*/ 87 h 3548"/>
                <a:gd name="T10" fmla="*/ 1160 w 1646"/>
                <a:gd name="T11" fmla="*/ 87 h 3548"/>
                <a:gd name="T12" fmla="*/ 1096 w 1646"/>
                <a:gd name="T13" fmla="*/ 151 h 3548"/>
                <a:gd name="T14" fmla="*/ 549 w 1646"/>
                <a:gd name="T15" fmla="*/ 151 h 3548"/>
                <a:gd name="T16" fmla="*/ 549 w 1646"/>
                <a:gd name="T17" fmla="*/ 151 h 3548"/>
                <a:gd name="T18" fmla="*/ 486 w 1646"/>
                <a:gd name="T19" fmla="*/ 87 h 3548"/>
                <a:gd name="T20" fmla="*/ 486 w 1646"/>
                <a:gd name="T21" fmla="*/ 23 h 3548"/>
                <a:gd name="T22" fmla="*/ 486 w 1646"/>
                <a:gd name="T23" fmla="*/ 23 h 3548"/>
                <a:gd name="T24" fmla="*/ 462 w 1646"/>
                <a:gd name="T25" fmla="*/ 0 h 3548"/>
                <a:gd name="T26" fmla="*/ 233 w 1646"/>
                <a:gd name="T27" fmla="*/ 0 h 3548"/>
                <a:gd name="T28" fmla="*/ 233 w 1646"/>
                <a:gd name="T29" fmla="*/ 0 h 3548"/>
                <a:gd name="T30" fmla="*/ 0 w 1646"/>
                <a:gd name="T31" fmla="*/ 232 h 3548"/>
                <a:gd name="T32" fmla="*/ 0 w 1646"/>
                <a:gd name="T33" fmla="*/ 3322 h 3548"/>
                <a:gd name="T34" fmla="*/ 0 w 1646"/>
                <a:gd name="T35" fmla="*/ 3322 h 3548"/>
                <a:gd name="T36" fmla="*/ 225 w 1646"/>
                <a:gd name="T37" fmla="*/ 3547 h 3548"/>
                <a:gd name="T38" fmla="*/ 1436 w 1646"/>
                <a:gd name="T39" fmla="*/ 3547 h 3548"/>
                <a:gd name="T40" fmla="*/ 1436 w 1646"/>
                <a:gd name="T41" fmla="*/ 3547 h 3548"/>
                <a:gd name="T42" fmla="*/ 1645 w 1646"/>
                <a:gd name="T43" fmla="*/ 3337 h 3548"/>
                <a:gd name="T44" fmla="*/ 1645 w 1646"/>
                <a:gd name="T45" fmla="*/ 240 h 3548"/>
                <a:gd name="T46" fmla="*/ 1645 w 1646"/>
                <a:gd name="T47" fmla="*/ 240 h 3548"/>
                <a:gd name="T48" fmla="*/ 1404 w 1646"/>
                <a:gd name="T49" fmla="*/ 0 h 3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6" h="3548">
                  <a:moveTo>
                    <a:pt x="1404" y="0"/>
                  </a:moveTo>
                  <a:lnTo>
                    <a:pt x="1189" y="0"/>
                  </a:lnTo>
                  <a:lnTo>
                    <a:pt x="1189" y="0"/>
                  </a:lnTo>
                  <a:cubicBezTo>
                    <a:pt x="1173" y="0"/>
                    <a:pt x="1160" y="13"/>
                    <a:pt x="1160" y="29"/>
                  </a:cubicBezTo>
                  <a:lnTo>
                    <a:pt x="1160" y="87"/>
                  </a:lnTo>
                  <a:lnTo>
                    <a:pt x="1160" y="87"/>
                  </a:lnTo>
                  <a:cubicBezTo>
                    <a:pt x="1160" y="122"/>
                    <a:pt x="1131" y="151"/>
                    <a:pt x="1096" y="151"/>
                  </a:cubicBezTo>
                  <a:lnTo>
                    <a:pt x="549" y="151"/>
                  </a:lnTo>
                  <a:lnTo>
                    <a:pt x="549" y="151"/>
                  </a:lnTo>
                  <a:cubicBezTo>
                    <a:pt x="515" y="151"/>
                    <a:pt x="486" y="122"/>
                    <a:pt x="486" y="87"/>
                  </a:cubicBezTo>
                  <a:lnTo>
                    <a:pt x="486" y="23"/>
                  </a:lnTo>
                  <a:lnTo>
                    <a:pt x="486" y="23"/>
                  </a:lnTo>
                  <a:cubicBezTo>
                    <a:pt x="486" y="10"/>
                    <a:pt x="476" y="0"/>
                    <a:pt x="462" y="0"/>
                  </a:cubicBezTo>
                  <a:lnTo>
                    <a:pt x="233" y="0"/>
                  </a:lnTo>
                  <a:lnTo>
                    <a:pt x="233" y="0"/>
                  </a:lnTo>
                  <a:cubicBezTo>
                    <a:pt x="104" y="0"/>
                    <a:pt x="0" y="104"/>
                    <a:pt x="0" y="232"/>
                  </a:cubicBezTo>
                  <a:lnTo>
                    <a:pt x="0" y="3322"/>
                  </a:lnTo>
                  <a:lnTo>
                    <a:pt x="0" y="3322"/>
                  </a:lnTo>
                  <a:cubicBezTo>
                    <a:pt x="0" y="3446"/>
                    <a:pt x="101" y="3547"/>
                    <a:pt x="225" y="3547"/>
                  </a:cubicBezTo>
                  <a:lnTo>
                    <a:pt x="1436" y="3547"/>
                  </a:lnTo>
                  <a:lnTo>
                    <a:pt x="1436" y="3547"/>
                  </a:lnTo>
                  <a:cubicBezTo>
                    <a:pt x="1551" y="3547"/>
                    <a:pt x="1645" y="3453"/>
                    <a:pt x="1645" y="3337"/>
                  </a:cubicBezTo>
                  <a:lnTo>
                    <a:pt x="1645" y="240"/>
                  </a:lnTo>
                  <a:lnTo>
                    <a:pt x="1645" y="240"/>
                  </a:lnTo>
                  <a:cubicBezTo>
                    <a:pt x="1645" y="108"/>
                    <a:pt x="1537" y="0"/>
                    <a:pt x="1404" y="0"/>
                  </a:cubicBez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5" name="Freeform 18">
              <a:extLst>
                <a:ext uri="{FF2B5EF4-FFF2-40B4-BE49-F238E27FC236}">
                  <a16:creationId xmlns:a16="http://schemas.microsoft.com/office/drawing/2014/main" id="{AC0BFA10-2E76-6172-2597-44721542BD46}"/>
                </a:ext>
              </a:extLst>
            </p:cNvPr>
            <p:cNvSpPr>
              <a:spLocks noChangeArrowheads="1"/>
            </p:cNvSpPr>
            <p:nvPr/>
          </p:nvSpPr>
          <p:spPr bwMode="auto">
            <a:xfrm>
              <a:off x="19601840" y="4330216"/>
              <a:ext cx="27475" cy="346199"/>
            </a:xfrm>
            <a:custGeom>
              <a:avLst/>
              <a:gdLst>
                <a:gd name="T0" fmla="*/ 0 w 21"/>
                <a:gd name="T1" fmla="*/ 7 h 280"/>
                <a:gd name="T2" fmla="*/ 0 w 21"/>
                <a:gd name="T3" fmla="*/ 273 h 280"/>
                <a:gd name="T4" fmla="*/ 0 w 21"/>
                <a:gd name="T5" fmla="*/ 273 h 280"/>
                <a:gd name="T6" fmla="*/ 6 w 21"/>
                <a:gd name="T7" fmla="*/ 279 h 280"/>
                <a:gd name="T8" fmla="*/ 20 w 21"/>
                <a:gd name="T9" fmla="*/ 279 h 280"/>
                <a:gd name="T10" fmla="*/ 20 w 21"/>
                <a:gd name="T11" fmla="*/ 0 h 280"/>
                <a:gd name="T12" fmla="*/ 6 w 21"/>
                <a:gd name="T13" fmla="*/ 0 h 280"/>
                <a:gd name="T14" fmla="*/ 6 w 21"/>
                <a:gd name="T15" fmla="*/ 0 h 280"/>
                <a:gd name="T16" fmla="*/ 0 w 21"/>
                <a:gd name="T17" fmla="*/ 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0">
                  <a:moveTo>
                    <a:pt x="0" y="7"/>
                  </a:moveTo>
                  <a:lnTo>
                    <a:pt x="0" y="273"/>
                  </a:lnTo>
                  <a:lnTo>
                    <a:pt x="0" y="273"/>
                  </a:lnTo>
                  <a:cubicBezTo>
                    <a:pt x="0" y="277"/>
                    <a:pt x="3" y="279"/>
                    <a:pt x="6" y="279"/>
                  </a:cubicBezTo>
                  <a:lnTo>
                    <a:pt x="20" y="279"/>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6" name="Freeform 19">
              <a:extLst>
                <a:ext uri="{FF2B5EF4-FFF2-40B4-BE49-F238E27FC236}">
                  <a16:creationId xmlns:a16="http://schemas.microsoft.com/office/drawing/2014/main" id="{2524C5AA-DC86-469C-A816-D1FA5601234C}"/>
                </a:ext>
              </a:extLst>
            </p:cNvPr>
            <p:cNvSpPr>
              <a:spLocks noChangeArrowheads="1"/>
            </p:cNvSpPr>
            <p:nvPr/>
          </p:nvSpPr>
          <p:spPr bwMode="auto">
            <a:xfrm>
              <a:off x="19601840" y="5105038"/>
              <a:ext cx="27475" cy="274759"/>
            </a:xfrm>
            <a:custGeom>
              <a:avLst/>
              <a:gdLst>
                <a:gd name="T0" fmla="*/ 0 w 21"/>
                <a:gd name="T1" fmla="*/ 7 h 221"/>
                <a:gd name="T2" fmla="*/ 0 w 21"/>
                <a:gd name="T3" fmla="*/ 213 h 221"/>
                <a:gd name="T4" fmla="*/ 0 w 21"/>
                <a:gd name="T5" fmla="*/ 213 h 221"/>
                <a:gd name="T6" fmla="*/ 6 w 21"/>
                <a:gd name="T7" fmla="*/ 220 h 221"/>
                <a:gd name="T8" fmla="*/ 20 w 21"/>
                <a:gd name="T9" fmla="*/ 220 h 221"/>
                <a:gd name="T10" fmla="*/ 20 w 21"/>
                <a:gd name="T11" fmla="*/ 0 h 221"/>
                <a:gd name="T12" fmla="*/ 6 w 21"/>
                <a:gd name="T13" fmla="*/ 0 h 221"/>
                <a:gd name="T14" fmla="*/ 6 w 21"/>
                <a:gd name="T15" fmla="*/ 0 h 221"/>
                <a:gd name="T16" fmla="*/ 0 w 21"/>
                <a:gd name="T17" fmla="*/ 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1">
                  <a:moveTo>
                    <a:pt x="0" y="7"/>
                  </a:moveTo>
                  <a:lnTo>
                    <a:pt x="0" y="213"/>
                  </a:lnTo>
                  <a:lnTo>
                    <a:pt x="0" y="213"/>
                  </a:lnTo>
                  <a:cubicBezTo>
                    <a:pt x="0" y="217"/>
                    <a:pt x="3" y="220"/>
                    <a:pt x="6" y="220"/>
                  </a:cubicBezTo>
                  <a:lnTo>
                    <a:pt x="20" y="220"/>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7" name="Freeform 20">
              <a:extLst>
                <a:ext uri="{FF2B5EF4-FFF2-40B4-BE49-F238E27FC236}">
                  <a16:creationId xmlns:a16="http://schemas.microsoft.com/office/drawing/2014/main" id="{CC4F64D8-9905-1A0B-D5C8-11BF3BE72346}"/>
                </a:ext>
              </a:extLst>
            </p:cNvPr>
            <p:cNvSpPr>
              <a:spLocks noChangeArrowheads="1"/>
            </p:cNvSpPr>
            <p:nvPr/>
          </p:nvSpPr>
          <p:spPr bwMode="auto">
            <a:xfrm>
              <a:off x="19601840" y="5451234"/>
              <a:ext cx="27475" cy="274759"/>
            </a:xfrm>
            <a:custGeom>
              <a:avLst/>
              <a:gdLst>
                <a:gd name="T0" fmla="*/ 0 w 21"/>
                <a:gd name="T1" fmla="*/ 5 h 219"/>
                <a:gd name="T2" fmla="*/ 0 w 21"/>
                <a:gd name="T3" fmla="*/ 212 h 219"/>
                <a:gd name="T4" fmla="*/ 0 w 21"/>
                <a:gd name="T5" fmla="*/ 212 h 219"/>
                <a:gd name="T6" fmla="*/ 6 w 21"/>
                <a:gd name="T7" fmla="*/ 218 h 219"/>
                <a:gd name="T8" fmla="*/ 20 w 21"/>
                <a:gd name="T9" fmla="*/ 218 h 219"/>
                <a:gd name="T10" fmla="*/ 20 w 21"/>
                <a:gd name="T11" fmla="*/ 0 h 219"/>
                <a:gd name="T12" fmla="*/ 6 w 21"/>
                <a:gd name="T13" fmla="*/ 0 h 219"/>
                <a:gd name="T14" fmla="*/ 6 w 21"/>
                <a:gd name="T15" fmla="*/ 0 h 219"/>
                <a:gd name="T16" fmla="*/ 0 w 21"/>
                <a:gd name="T17"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9">
                  <a:moveTo>
                    <a:pt x="0" y="5"/>
                  </a:moveTo>
                  <a:lnTo>
                    <a:pt x="0" y="212"/>
                  </a:lnTo>
                  <a:lnTo>
                    <a:pt x="0" y="212"/>
                  </a:lnTo>
                  <a:cubicBezTo>
                    <a:pt x="0" y="216"/>
                    <a:pt x="3" y="218"/>
                    <a:pt x="6" y="218"/>
                  </a:cubicBezTo>
                  <a:lnTo>
                    <a:pt x="20" y="218"/>
                  </a:lnTo>
                  <a:lnTo>
                    <a:pt x="20" y="0"/>
                  </a:lnTo>
                  <a:lnTo>
                    <a:pt x="6" y="0"/>
                  </a:lnTo>
                  <a:lnTo>
                    <a:pt x="6" y="0"/>
                  </a:lnTo>
                  <a:cubicBezTo>
                    <a:pt x="3" y="0"/>
                    <a:pt x="0" y="2"/>
                    <a:pt x="0" y="5"/>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8" name="Freeform 21">
              <a:extLst>
                <a:ext uri="{FF2B5EF4-FFF2-40B4-BE49-F238E27FC236}">
                  <a16:creationId xmlns:a16="http://schemas.microsoft.com/office/drawing/2014/main" id="{262DE3D9-2694-3DD1-2DD5-6112270DD7F1}"/>
                </a:ext>
              </a:extLst>
            </p:cNvPr>
            <p:cNvSpPr>
              <a:spLocks noChangeArrowheads="1"/>
            </p:cNvSpPr>
            <p:nvPr/>
          </p:nvSpPr>
          <p:spPr bwMode="auto">
            <a:xfrm>
              <a:off x="21931802" y="4357693"/>
              <a:ext cx="27475" cy="626451"/>
            </a:xfrm>
            <a:custGeom>
              <a:avLst/>
              <a:gdLst>
                <a:gd name="T0" fmla="*/ 11 w 22"/>
                <a:gd name="T1" fmla="*/ 0 h 503"/>
                <a:gd name="T2" fmla="*/ 0 w 22"/>
                <a:gd name="T3" fmla="*/ 0 h 503"/>
                <a:gd name="T4" fmla="*/ 0 w 22"/>
                <a:gd name="T5" fmla="*/ 502 h 503"/>
                <a:gd name="T6" fmla="*/ 11 w 22"/>
                <a:gd name="T7" fmla="*/ 502 h 503"/>
                <a:gd name="T8" fmla="*/ 11 w 22"/>
                <a:gd name="T9" fmla="*/ 502 h 503"/>
                <a:gd name="T10" fmla="*/ 21 w 22"/>
                <a:gd name="T11" fmla="*/ 492 h 503"/>
                <a:gd name="T12" fmla="*/ 21 w 22"/>
                <a:gd name="T13" fmla="*/ 8 h 503"/>
                <a:gd name="T14" fmla="*/ 21 w 22"/>
                <a:gd name="T15" fmla="*/ 8 h 503"/>
                <a:gd name="T16" fmla="*/ 11 w 22"/>
                <a:gd name="T17"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03">
                  <a:moveTo>
                    <a:pt x="11" y="0"/>
                  </a:moveTo>
                  <a:lnTo>
                    <a:pt x="0" y="0"/>
                  </a:lnTo>
                  <a:lnTo>
                    <a:pt x="0" y="502"/>
                  </a:lnTo>
                  <a:lnTo>
                    <a:pt x="11" y="502"/>
                  </a:lnTo>
                  <a:lnTo>
                    <a:pt x="11" y="502"/>
                  </a:lnTo>
                  <a:cubicBezTo>
                    <a:pt x="16" y="502"/>
                    <a:pt x="21" y="497"/>
                    <a:pt x="21" y="492"/>
                  </a:cubicBezTo>
                  <a:lnTo>
                    <a:pt x="21" y="8"/>
                  </a:lnTo>
                  <a:lnTo>
                    <a:pt x="21" y="8"/>
                  </a:lnTo>
                  <a:cubicBezTo>
                    <a:pt x="21" y="4"/>
                    <a:pt x="16" y="0"/>
                    <a:pt x="11" y="0"/>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grpSp>
      <p:sp>
        <p:nvSpPr>
          <p:cNvPr id="19" name="Picture Placeholder 130">
            <a:extLst>
              <a:ext uri="{FF2B5EF4-FFF2-40B4-BE49-F238E27FC236}">
                <a16:creationId xmlns:a16="http://schemas.microsoft.com/office/drawing/2014/main" id="{5AF7EB43-BF17-EBB5-4553-46E5AB703B77}"/>
              </a:ext>
            </a:extLst>
          </p:cNvPr>
          <p:cNvSpPr>
            <a:spLocks noGrp="1"/>
          </p:cNvSpPr>
          <p:nvPr>
            <p:ph type="pic" sz="quarter" idx="28"/>
          </p:nvPr>
        </p:nvSpPr>
        <p:spPr>
          <a:xfrm>
            <a:off x="13395867" y="8484403"/>
            <a:ext cx="4188087" cy="9041597"/>
          </a:xfrm>
          <a:custGeom>
            <a:avLst/>
            <a:gdLst>
              <a:gd name="connsiteX0" fmla="*/ 290146 w 2048458"/>
              <a:gd name="connsiteY0" fmla="*/ 0 h 4422384"/>
              <a:gd name="connsiteX1" fmla="*/ 575312 w 2048458"/>
              <a:gd name="connsiteY1" fmla="*/ 0 h 4422384"/>
              <a:gd name="connsiteX2" fmla="*/ 605198 w 2048458"/>
              <a:gd name="connsiteY2" fmla="*/ 28677 h 4422384"/>
              <a:gd name="connsiteX3" fmla="*/ 605198 w 2048458"/>
              <a:gd name="connsiteY3" fmla="*/ 108472 h 4422384"/>
              <a:gd name="connsiteX4" fmla="*/ 683650 w 2048458"/>
              <a:gd name="connsiteY4" fmla="*/ 188267 h 4422384"/>
              <a:gd name="connsiteX5" fmla="*/ 1364808 w 2048458"/>
              <a:gd name="connsiteY5" fmla="*/ 188267 h 4422384"/>
              <a:gd name="connsiteX6" fmla="*/ 1444506 w 2048458"/>
              <a:gd name="connsiteY6" fmla="*/ 108472 h 4422384"/>
              <a:gd name="connsiteX7" fmla="*/ 1444506 w 2048458"/>
              <a:gd name="connsiteY7" fmla="*/ 36157 h 4422384"/>
              <a:gd name="connsiteX8" fmla="*/ 1480618 w 2048458"/>
              <a:gd name="connsiteY8" fmla="*/ 0 h 4422384"/>
              <a:gd name="connsiteX9" fmla="*/ 1748350 w 2048458"/>
              <a:gd name="connsiteY9" fmla="*/ 0 h 4422384"/>
              <a:gd name="connsiteX10" fmla="*/ 2048458 w 2048458"/>
              <a:gd name="connsiteY10" fmla="*/ 299231 h 4422384"/>
              <a:gd name="connsiteX11" fmla="*/ 2048458 w 2048458"/>
              <a:gd name="connsiteY11" fmla="*/ 4160557 h 4422384"/>
              <a:gd name="connsiteX12" fmla="*/ 1788198 w 2048458"/>
              <a:gd name="connsiteY12" fmla="*/ 4422384 h 4422384"/>
              <a:gd name="connsiteX13" fmla="*/ 280184 w 2048458"/>
              <a:gd name="connsiteY13" fmla="*/ 4422384 h 4422384"/>
              <a:gd name="connsiteX14" fmla="*/ 0 w 2048458"/>
              <a:gd name="connsiteY14" fmla="*/ 4141855 h 4422384"/>
              <a:gd name="connsiteX15" fmla="*/ 0 w 2048458"/>
              <a:gd name="connsiteY15" fmla="*/ 289257 h 4422384"/>
              <a:gd name="connsiteX16" fmla="*/ 290146 w 2048458"/>
              <a:gd name="connsiteY16" fmla="*/ 0 h 442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8458" h="4422384">
                <a:moveTo>
                  <a:pt x="290146" y="0"/>
                </a:moveTo>
                <a:lnTo>
                  <a:pt x="575312" y="0"/>
                </a:lnTo>
                <a:cubicBezTo>
                  <a:pt x="592744" y="0"/>
                  <a:pt x="605198" y="12468"/>
                  <a:pt x="605198" y="28677"/>
                </a:cubicBezTo>
                <a:lnTo>
                  <a:pt x="605198" y="108472"/>
                </a:lnTo>
                <a:cubicBezTo>
                  <a:pt x="605198" y="152109"/>
                  <a:pt x="641310" y="188267"/>
                  <a:pt x="683650" y="188267"/>
                </a:cubicBezTo>
                <a:lnTo>
                  <a:pt x="1364808" y="188267"/>
                </a:lnTo>
                <a:cubicBezTo>
                  <a:pt x="1408392" y="188267"/>
                  <a:pt x="1444506" y="152109"/>
                  <a:pt x="1444506" y="108472"/>
                </a:cubicBezTo>
                <a:lnTo>
                  <a:pt x="1444506" y="36157"/>
                </a:lnTo>
                <a:cubicBezTo>
                  <a:pt x="1444506" y="16209"/>
                  <a:pt x="1460694" y="0"/>
                  <a:pt x="1480618" y="0"/>
                </a:cubicBezTo>
                <a:lnTo>
                  <a:pt x="1748350" y="0"/>
                </a:lnTo>
                <a:cubicBezTo>
                  <a:pt x="1913970" y="0"/>
                  <a:pt x="2048458" y="134654"/>
                  <a:pt x="2048458" y="299231"/>
                </a:cubicBezTo>
                <a:lnTo>
                  <a:pt x="2048458" y="4160557"/>
                </a:lnTo>
                <a:cubicBezTo>
                  <a:pt x="2048458" y="4305186"/>
                  <a:pt x="1931404" y="4422384"/>
                  <a:pt x="1788198" y="4422384"/>
                </a:cubicBezTo>
                <a:lnTo>
                  <a:pt x="280184" y="4422384"/>
                </a:lnTo>
                <a:cubicBezTo>
                  <a:pt x="125770" y="4422384"/>
                  <a:pt x="0" y="4296458"/>
                  <a:pt x="0" y="4141855"/>
                </a:cubicBezTo>
                <a:lnTo>
                  <a:pt x="0" y="289257"/>
                </a:lnTo>
                <a:cubicBezTo>
                  <a:pt x="0" y="129667"/>
                  <a:pt x="129506" y="0"/>
                  <a:pt x="290146" y="0"/>
                </a:cubicBezTo>
                <a:close/>
              </a:path>
            </a:pathLst>
          </a:custGeom>
          <a:solidFill>
            <a:schemeClr val="bg2">
              <a:lumMod val="95000"/>
            </a:schemeClr>
          </a:solidFill>
        </p:spPr>
        <p:txBody>
          <a:bodyPr wrap="square" anchor="ctr">
            <a:noAutofit/>
          </a:bodyPr>
          <a:lstStyle>
            <a:lvl1pPr marL="0" indent="0" algn="ctr">
              <a:buNone/>
              <a:defRPr sz="2400"/>
            </a:lvl1pPr>
          </a:lstStyle>
          <a:p>
            <a:endParaRPr lang="en-US"/>
          </a:p>
        </p:txBody>
      </p:sp>
      <p:grpSp>
        <p:nvGrpSpPr>
          <p:cNvPr id="20" name="Group 19">
            <a:extLst>
              <a:ext uri="{FF2B5EF4-FFF2-40B4-BE49-F238E27FC236}">
                <a16:creationId xmlns:a16="http://schemas.microsoft.com/office/drawing/2014/main" id="{537CB6B7-3D07-B34F-D33A-FA3F64F66C70}"/>
              </a:ext>
            </a:extLst>
          </p:cNvPr>
          <p:cNvGrpSpPr/>
          <p:nvPr userDrawn="1"/>
        </p:nvGrpSpPr>
        <p:grpSpPr>
          <a:xfrm>
            <a:off x="21308334" y="2824486"/>
            <a:ext cx="4819798" cy="9549717"/>
            <a:chOff x="19601840" y="3549898"/>
            <a:chExt cx="2357437" cy="4670913"/>
          </a:xfrm>
        </p:grpSpPr>
        <p:sp>
          <p:nvSpPr>
            <p:cNvPr id="21" name="Freeform 15">
              <a:extLst>
                <a:ext uri="{FF2B5EF4-FFF2-40B4-BE49-F238E27FC236}">
                  <a16:creationId xmlns:a16="http://schemas.microsoft.com/office/drawing/2014/main" id="{A097BFB0-B998-A75E-F4EF-5F3D5FCF736E}"/>
                </a:ext>
              </a:extLst>
            </p:cNvPr>
            <p:cNvSpPr>
              <a:spLocks noChangeArrowheads="1"/>
            </p:cNvSpPr>
            <p:nvPr/>
          </p:nvSpPr>
          <p:spPr bwMode="auto">
            <a:xfrm>
              <a:off x="19623821" y="3549898"/>
              <a:ext cx="2307981" cy="4670913"/>
            </a:xfrm>
            <a:custGeom>
              <a:avLst/>
              <a:gdLst>
                <a:gd name="T0" fmla="*/ 1830 w 1854"/>
                <a:gd name="T1" fmla="*/ 3460 h 3747"/>
                <a:gd name="T2" fmla="*/ 1830 w 1854"/>
                <a:gd name="T3" fmla="*/ 3460 h 3747"/>
                <a:gd name="T4" fmla="*/ 1568 w 1854"/>
                <a:gd name="T5" fmla="*/ 3723 h 3747"/>
                <a:gd name="T6" fmla="*/ 302 w 1854"/>
                <a:gd name="T7" fmla="*/ 3723 h 3747"/>
                <a:gd name="T8" fmla="*/ 302 w 1854"/>
                <a:gd name="T9" fmla="*/ 3723 h 3747"/>
                <a:gd name="T10" fmla="*/ 23 w 1854"/>
                <a:gd name="T11" fmla="*/ 3444 h 3747"/>
                <a:gd name="T12" fmla="*/ 23 w 1854"/>
                <a:gd name="T13" fmla="*/ 310 h 3747"/>
                <a:gd name="T14" fmla="*/ 23 w 1854"/>
                <a:gd name="T15" fmla="*/ 310 h 3747"/>
                <a:gd name="T16" fmla="*/ 310 w 1854"/>
                <a:gd name="T17" fmla="*/ 24 h 3747"/>
                <a:gd name="T18" fmla="*/ 1534 w 1854"/>
                <a:gd name="T19" fmla="*/ 24 h 3747"/>
                <a:gd name="T20" fmla="*/ 1534 w 1854"/>
                <a:gd name="T21" fmla="*/ 24 h 3747"/>
                <a:gd name="T22" fmla="*/ 1830 w 1854"/>
                <a:gd name="T23" fmla="*/ 320 h 3747"/>
                <a:gd name="T24" fmla="*/ 1830 w 1854"/>
                <a:gd name="T25" fmla="*/ 3460 h 3747"/>
                <a:gd name="T26" fmla="*/ 1534 w 1854"/>
                <a:gd name="T27" fmla="*/ 0 h 3747"/>
                <a:gd name="T28" fmla="*/ 310 w 1854"/>
                <a:gd name="T29" fmla="*/ 0 h 3747"/>
                <a:gd name="T30" fmla="*/ 310 w 1854"/>
                <a:gd name="T31" fmla="*/ 0 h 3747"/>
                <a:gd name="T32" fmla="*/ 0 w 1854"/>
                <a:gd name="T33" fmla="*/ 310 h 3747"/>
                <a:gd name="T34" fmla="*/ 0 w 1854"/>
                <a:gd name="T35" fmla="*/ 3444 h 3747"/>
                <a:gd name="T36" fmla="*/ 0 w 1854"/>
                <a:gd name="T37" fmla="*/ 3444 h 3747"/>
                <a:gd name="T38" fmla="*/ 302 w 1854"/>
                <a:gd name="T39" fmla="*/ 3746 h 3747"/>
                <a:gd name="T40" fmla="*/ 1568 w 1854"/>
                <a:gd name="T41" fmla="*/ 3746 h 3747"/>
                <a:gd name="T42" fmla="*/ 1568 w 1854"/>
                <a:gd name="T43" fmla="*/ 3746 h 3747"/>
                <a:gd name="T44" fmla="*/ 1853 w 1854"/>
                <a:gd name="T45" fmla="*/ 3460 h 3747"/>
                <a:gd name="T46" fmla="*/ 1853 w 1854"/>
                <a:gd name="T47" fmla="*/ 320 h 3747"/>
                <a:gd name="T48" fmla="*/ 1853 w 1854"/>
                <a:gd name="T49" fmla="*/ 320 h 3747"/>
                <a:gd name="T50" fmla="*/ 1534 w 1854"/>
                <a:gd name="T51" fmla="*/ 0 h 3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4" h="3747">
                  <a:moveTo>
                    <a:pt x="1830" y="3460"/>
                  </a:moveTo>
                  <a:lnTo>
                    <a:pt x="1830" y="3460"/>
                  </a:lnTo>
                  <a:cubicBezTo>
                    <a:pt x="1830" y="3605"/>
                    <a:pt x="1713" y="3723"/>
                    <a:pt x="1568" y="3723"/>
                  </a:cubicBezTo>
                  <a:lnTo>
                    <a:pt x="302" y="3723"/>
                  </a:lnTo>
                  <a:lnTo>
                    <a:pt x="302" y="3723"/>
                  </a:lnTo>
                  <a:cubicBezTo>
                    <a:pt x="148" y="3723"/>
                    <a:pt x="23" y="3598"/>
                    <a:pt x="23" y="3444"/>
                  </a:cubicBezTo>
                  <a:lnTo>
                    <a:pt x="23" y="310"/>
                  </a:lnTo>
                  <a:lnTo>
                    <a:pt x="23" y="310"/>
                  </a:lnTo>
                  <a:cubicBezTo>
                    <a:pt x="23" y="152"/>
                    <a:pt x="152" y="24"/>
                    <a:pt x="310" y="24"/>
                  </a:cubicBezTo>
                  <a:lnTo>
                    <a:pt x="1534" y="24"/>
                  </a:lnTo>
                  <a:lnTo>
                    <a:pt x="1534" y="24"/>
                  </a:lnTo>
                  <a:cubicBezTo>
                    <a:pt x="1697" y="24"/>
                    <a:pt x="1830" y="156"/>
                    <a:pt x="1830" y="320"/>
                  </a:cubicBezTo>
                  <a:lnTo>
                    <a:pt x="1830" y="3460"/>
                  </a:lnTo>
                  <a:close/>
                  <a:moveTo>
                    <a:pt x="1534" y="0"/>
                  </a:moveTo>
                  <a:lnTo>
                    <a:pt x="310" y="0"/>
                  </a:lnTo>
                  <a:lnTo>
                    <a:pt x="310" y="0"/>
                  </a:lnTo>
                  <a:cubicBezTo>
                    <a:pt x="139" y="0"/>
                    <a:pt x="0" y="140"/>
                    <a:pt x="0" y="310"/>
                  </a:cubicBezTo>
                  <a:lnTo>
                    <a:pt x="0" y="3444"/>
                  </a:lnTo>
                  <a:lnTo>
                    <a:pt x="0" y="3444"/>
                  </a:lnTo>
                  <a:cubicBezTo>
                    <a:pt x="0" y="3611"/>
                    <a:pt x="136" y="3746"/>
                    <a:pt x="302" y="3746"/>
                  </a:cubicBezTo>
                  <a:lnTo>
                    <a:pt x="1568" y="3746"/>
                  </a:lnTo>
                  <a:lnTo>
                    <a:pt x="1568" y="3746"/>
                  </a:lnTo>
                  <a:cubicBezTo>
                    <a:pt x="1726" y="3746"/>
                    <a:pt x="1853" y="3618"/>
                    <a:pt x="1853" y="3460"/>
                  </a:cubicBezTo>
                  <a:lnTo>
                    <a:pt x="1853" y="320"/>
                  </a:lnTo>
                  <a:lnTo>
                    <a:pt x="1853" y="320"/>
                  </a:lnTo>
                  <a:cubicBezTo>
                    <a:pt x="1853" y="144"/>
                    <a:pt x="1710" y="0"/>
                    <a:pt x="1534" y="0"/>
                  </a:cubicBezTo>
                  <a:close/>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22" name="Freeform 16">
              <a:extLst>
                <a:ext uri="{FF2B5EF4-FFF2-40B4-BE49-F238E27FC236}">
                  <a16:creationId xmlns:a16="http://schemas.microsoft.com/office/drawing/2014/main" id="{51B07DF2-CA8B-B0BC-12F7-B614F87A9163}"/>
                </a:ext>
              </a:extLst>
            </p:cNvPr>
            <p:cNvSpPr>
              <a:spLocks noChangeArrowheads="1"/>
            </p:cNvSpPr>
            <p:nvPr/>
          </p:nvSpPr>
          <p:spPr bwMode="auto">
            <a:xfrm>
              <a:off x="19651296" y="3577373"/>
              <a:ext cx="2253029" cy="4610465"/>
            </a:xfrm>
            <a:custGeom>
              <a:avLst/>
              <a:gdLst>
                <a:gd name="T0" fmla="*/ 1511 w 1808"/>
                <a:gd name="T1" fmla="*/ 0 h 3700"/>
                <a:gd name="T2" fmla="*/ 287 w 1808"/>
                <a:gd name="T3" fmla="*/ 0 h 3700"/>
                <a:gd name="T4" fmla="*/ 287 w 1808"/>
                <a:gd name="T5" fmla="*/ 0 h 3700"/>
                <a:gd name="T6" fmla="*/ 0 w 1808"/>
                <a:gd name="T7" fmla="*/ 286 h 3700"/>
                <a:gd name="T8" fmla="*/ 0 w 1808"/>
                <a:gd name="T9" fmla="*/ 3420 h 3700"/>
                <a:gd name="T10" fmla="*/ 0 w 1808"/>
                <a:gd name="T11" fmla="*/ 3420 h 3700"/>
                <a:gd name="T12" fmla="*/ 279 w 1808"/>
                <a:gd name="T13" fmla="*/ 3699 h 3700"/>
                <a:gd name="T14" fmla="*/ 1545 w 1808"/>
                <a:gd name="T15" fmla="*/ 3699 h 3700"/>
                <a:gd name="T16" fmla="*/ 1545 w 1808"/>
                <a:gd name="T17" fmla="*/ 3699 h 3700"/>
                <a:gd name="T18" fmla="*/ 1807 w 1808"/>
                <a:gd name="T19" fmla="*/ 3436 h 3700"/>
                <a:gd name="T20" fmla="*/ 1807 w 1808"/>
                <a:gd name="T21" fmla="*/ 296 h 3700"/>
                <a:gd name="T22" fmla="*/ 1807 w 1808"/>
                <a:gd name="T23" fmla="*/ 296 h 3700"/>
                <a:gd name="T24" fmla="*/ 1511 w 1808"/>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8" h="3700">
                  <a:moveTo>
                    <a:pt x="1511" y="0"/>
                  </a:moveTo>
                  <a:lnTo>
                    <a:pt x="287" y="0"/>
                  </a:lnTo>
                  <a:lnTo>
                    <a:pt x="287" y="0"/>
                  </a:lnTo>
                  <a:cubicBezTo>
                    <a:pt x="129" y="0"/>
                    <a:pt x="0" y="128"/>
                    <a:pt x="0" y="286"/>
                  </a:cubicBezTo>
                  <a:lnTo>
                    <a:pt x="0" y="3420"/>
                  </a:lnTo>
                  <a:lnTo>
                    <a:pt x="0" y="3420"/>
                  </a:lnTo>
                  <a:cubicBezTo>
                    <a:pt x="0" y="3574"/>
                    <a:pt x="125" y="3699"/>
                    <a:pt x="279" y="3699"/>
                  </a:cubicBezTo>
                  <a:lnTo>
                    <a:pt x="1545" y="3699"/>
                  </a:lnTo>
                  <a:lnTo>
                    <a:pt x="1545" y="3699"/>
                  </a:lnTo>
                  <a:cubicBezTo>
                    <a:pt x="1690" y="3699"/>
                    <a:pt x="1807" y="3581"/>
                    <a:pt x="1807" y="3436"/>
                  </a:cubicBezTo>
                  <a:lnTo>
                    <a:pt x="1807" y="296"/>
                  </a:lnTo>
                  <a:lnTo>
                    <a:pt x="1807" y="296"/>
                  </a:lnTo>
                  <a:cubicBezTo>
                    <a:pt x="1807" y="132"/>
                    <a:pt x="1674" y="0"/>
                    <a:pt x="1511" y="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23" name="Freeform 17">
              <a:extLst>
                <a:ext uri="{FF2B5EF4-FFF2-40B4-BE49-F238E27FC236}">
                  <a16:creationId xmlns:a16="http://schemas.microsoft.com/office/drawing/2014/main" id="{9129128E-C249-EFCF-6B6A-01EA21B94B65}"/>
                </a:ext>
              </a:extLst>
            </p:cNvPr>
            <p:cNvSpPr>
              <a:spLocks noChangeArrowheads="1"/>
            </p:cNvSpPr>
            <p:nvPr/>
          </p:nvSpPr>
          <p:spPr bwMode="auto">
            <a:xfrm>
              <a:off x="19755707" y="3670791"/>
              <a:ext cx="2049705" cy="4423631"/>
            </a:xfrm>
            <a:custGeom>
              <a:avLst/>
              <a:gdLst>
                <a:gd name="T0" fmla="*/ 1404 w 1646"/>
                <a:gd name="T1" fmla="*/ 0 h 3548"/>
                <a:gd name="T2" fmla="*/ 1189 w 1646"/>
                <a:gd name="T3" fmla="*/ 0 h 3548"/>
                <a:gd name="T4" fmla="*/ 1189 w 1646"/>
                <a:gd name="T5" fmla="*/ 0 h 3548"/>
                <a:gd name="T6" fmla="*/ 1160 w 1646"/>
                <a:gd name="T7" fmla="*/ 29 h 3548"/>
                <a:gd name="T8" fmla="*/ 1160 w 1646"/>
                <a:gd name="T9" fmla="*/ 87 h 3548"/>
                <a:gd name="T10" fmla="*/ 1160 w 1646"/>
                <a:gd name="T11" fmla="*/ 87 h 3548"/>
                <a:gd name="T12" fmla="*/ 1096 w 1646"/>
                <a:gd name="T13" fmla="*/ 151 h 3548"/>
                <a:gd name="T14" fmla="*/ 549 w 1646"/>
                <a:gd name="T15" fmla="*/ 151 h 3548"/>
                <a:gd name="T16" fmla="*/ 549 w 1646"/>
                <a:gd name="T17" fmla="*/ 151 h 3548"/>
                <a:gd name="T18" fmla="*/ 486 w 1646"/>
                <a:gd name="T19" fmla="*/ 87 h 3548"/>
                <a:gd name="T20" fmla="*/ 486 w 1646"/>
                <a:gd name="T21" fmla="*/ 23 h 3548"/>
                <a:gd name="T22" fmla="*/ 486 w 1646"/>
                <a:gd name="T23" fmla="*/ 23 h 3548"/>
                <a:gd name="T24" fmla="*/ 462 w 1646"/>
                <a:gd name="T25" fmla="*/ 0 h 3548"/>
                <a:gd name="T26" fmla="*/ 233 w 1646"/>
                <a:gd name="T27" fmla="*/ 0 h 3548"/>
                <a:gd name="T28" fmla="*/ 233 w 1646"/>
                <a:gd name="T29" fmla="*/ 0 h 3548"/>
                <a:gd name="T30" fmla="*/ 0 w 1646"/>
                <a:gd name="T31" fmla="*/ 232 h 3548"/>
                <a:gd name="T32" fmla="*/ 0 w 1646"/>
                <a:gd name="T33" fmla="*/ 3322 h 3548"/>
                <a:gd name="T34" fmla="*/ 0 w 1646"/>
                <a:gd name="T35" fmla="*/ 3322 h 3548"/>
                <a:gd name="T36" fmla="*/ 225 w 1646"/>
                <a:gd name="T37" fmla="*/ 3547 h 3548"/>
                <a:gd name="T38" fmla="*/ 1436 w 1646"/>
                <a:gd name="T39" fmla="*/ 3547 h 3548"/>
                <a:gd name="T40" fmla="*/ 1436 w 1646"/>
                <a:gd name="T41" fmla="*/ 3547 h 3548"/>
                <a:gd name="T42" fmla="*/ 1645 w 1646"/>
                <a:gd name="T43" fmla="*/ 3337 h 3548"/>
                <a:gd name="T44" fmla="*/ 1645 w 1646"/>
                <a:gd name="T45" fmla="*/ 240 h 3548"/>
                <a:gd name="T46" fmla="*/ 1645 w 1646"/>
                <a:gd name="T47" fmla="*/ 240 h 3548"/>
                <a:gd name="T48" fmla="*/ 1404 w 1646"/>
                <a:gd name="T49" fmla="*/ 0 h 3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6" h="3548">
                  <a:moveTo>
                    <a:pt x="1404" y="0"/>
                  </a:moveTo>
                  <a:lnTo>
                    <a:pt x="1189" y="0"/>
                  </a:lnTo>
                  <a:lnTo>
                    <a:pt x="1189" y="0"/>
                  </a:lnTo>
                  <a:cubicBezTo>
                    <a:pt x="1173" y="0"/>
                    <a:pt x="1160" y="13"/>
                    <a:pt x="1160" y="29"/>
                  </a:cubicBezTo>
                  <a:lnTo>
                    <a:pt x="1160" y="87"/>
                  </a:lnTo>
                  <a:lnTo>
                    <a:pt x="1160" y="87"/>
                  </a:lnTo>
                  <a:cubicBezTo>
                    <a:pt x="1160" y="122"/>
                    <a:pt x="1131" y="151"/>
                    <a:pt x="1096" y="151"/>
                  </a:cubicBezTo>
                  <a:lnTo>
                    <a:pt x="549" y="151"/>
                  </a:lnTo>
                  <a:lnTo>
                    <a:pt x="549" y="151"/>
                  </a:lnTo>
                  <a:cubicBezTo>
                    <a:pt x="515" y="151"/>
                    <a:pt x="486" y="122"/>
                    <a:pt x="486" y="87"/>
                  </a:cubicBezTo>
                  <a:lnTo>
                    <a:pt x="486" y="23"/>
                  </a:lnTo>
                  <a:lnTo>
                    <a:pt x="486" y="23"/>
                  </a:lnTo>
                  <a:cubicBezTo>
                    <a:pt x="486" y="10"/>
                    <a:pt x="476" y="0"/>
                    <a:pt x="462" y="0"/>
                  </a:cubicBezTo>
                  <a:lnTo>
                    <a:pt x="233" y="0"/>
                  </a:lnTo>
                  <a:lnTo>
                    <a:pt x="233" y="0"/>
                  </a:lnTo>
                  <a:cubicBezTo>
                    <a:pt x="104" y="0"/>
                    <a:pt x="0" y="104"/>
                    <a:pt x="0" y="232"/>
                  </a:cubicBezTo>
                  <a:lnTo>
                    <a:pt x="0" y="3322"/>
                  </a:lnTo>
                  <a:lnTo>
                    <a:pt x="0" y="3322"/>
                  </a:lnTo>
                  <a:cubicBezTo>
                    <a:pt x="0" y="3446"/>
                    <a:pt x="101" y="3547"/>
                    <a:pt x="225" y="3547"/>
                  </a:cubicBezTo>
                  <a:lnTo>
                    <a:pt x="1436" y="3547"/>
                  </a:lnTo>
                  <a:lnTo>
                    <a:pt x="1436" y="3547"/>
                  </a:lnTo>
                  <a:cubicBezTo>
                    <a:pt x="1551" y="3547"/>
                    <a:pt x="1645" y="3453"/>
                    <a:pt x="1645" y="3337"/>
                  </a:cubicBezTo>
                  <a:lnTo>
                    <a:pt x="1645" y="240"/>
                  </a:lnTo>
                  <a:lnTo>
                    <a:pt x="1645" y="240"/>
                  </a:lnTo>
                  <a:cubicBezTo>
                    <a:pt x="1645" y="108"/>
                    <a:pt x="1537" y="0"/>
                    <a:pt x="1404" y="0"/>
                  </a:cubicBez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24" name="Freeform 18">
              <a:extLst>
                <a:ext uri="{FF2B5EF4-FFF2-40B4-BE49-F238E27FC236}">
                  <a16:creationId xmlns:a16="http://schemas.microsoft.com/office/drawing/2014/main" id="{2266C4F8-0818-BFD1-FDE0-4B54CF658203}"/>
                </a:ext>
              </a:extLst>
            </p:cNvPr>
            <p:cNvSpPr>
              <a:spLocks noChangeArrowheads="1"/>
            </p:cNvSpPr>
            <p:nvPr/>
          </p:nvSpPr>
          <p:spPr bwMode="auto">
            <a:xfrm>
              <a:off x="19601840" y="4330216"/>
              <a:ext cx="27475" cy="346199"/>
            </a:xfrm>
            <a:custGeom>
              <a:avLst/>
              <a:gdLst>
                <a:gd name="T0" fmla="*/ 0 w 21"/>
                <a:gd name="T1" fmla="*/ 7 h 280"/>
                <a:gd name="T2" fmla="*/ 0 w 21"/>
                <a:gd name="T3" fmla="*/ 273 h 280"/>
                <a:gd name="T4" fmla="*/ 0 w 21"/>
                <a:gd name="T5" fmla="*/ 273 h 280"/>
                <a:gd name="T6" fmla="*/ 6 w 21"/>
                <a:gd name="T7" fmla="*/ 279 h 280"/>
                <a:gd name="T8" fmla="*/ 20 w 21"/>
                <a:gd name="T9" fmla="*/ 279 h 280"/>
                <a:gd name="T10" fmla="*/ 20 w 21"/>
                <a:gd name="T11" fmla="*/ 0 h 280"/>
                <a:gd name="T12" fmla="*/ 6 w 21"/>
                <a:gd name="T13" fmla="*/ 0 h 280"/>
                <a:gd name="T14" fmla="*/ 6 w 21"/>
                <a:gd name="T15" fmla="*/ 0 h 280"/>
                <a:gd name="T16" fmla="*/ 0 w 21"/>
                <a:gd name="T17" fmla="*/ 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0">
                  <a:moveTo>
                    <a:pt x="0" y="7"/>
                  </a:moveTo>
                  <a:lnTo>
                    <a:pt x="0" y="273"/>
                  </a:lnTo>
                  <a:lnTo>
                    <a:pt x="0" y="273"/>
                  </a:lnTo>
                  <a:cubicBezTo>
                    <a:pt x="0" y="277"/>
                    <a:pt x="3" y="279"/>
                    <a:pt x="6" y="279"/>
                  </a:cubicBezTo>
                  <a:lnTo>
                    <a:pt x="20" y="279"/>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25" name="Freeform 19">
              <a:extLst>
                <a:ext uri="{FF2B5EF4-FFF2-40B4-BE49-F238E27FC236}">
                  <a16:creationId xmlns:a16="http://schemas.microsoft.com/office/drawing/2014/main" id="{E292B508-D5DB-3567-BD33-7E9EE12752BC}"/>
                </a:ext>
              </a:extLst>
            </p:cNvPr>
            <p:cNvSpPr>
              <a:spLocks noChangeArrowheads="1"/>
            </p:cNvSpPr>
            <p:nvPr/>
          </p:nvSpPr>
          <p:spPr bwMode="auto">
            <a:xfrm>
              <a:off x="19601840" y="5105038"/>
              <a:ext cx="27475" cy="274759"/>
            </a:xfrm>
            <a:custGeom>
              <a:avLst/>
              <a:gdLst>
                <a:gd name="T0" fmla="*/ 0 w 21"/>
                <a:gd name="T1" fmla="*/ 7 h 221"/>
                <a:gd name="T2" fmla="*/ 0 w 21"/>
                <a:gd name="T3" fmla="*/ 213 h 221"/>
                <a:gd name="T4" fmla="*/ 0 w 21"/>
                <a:gd name="T5" fmla="*/ 213 h 221"/>
                <a:gd name="T6" fmla="*/ 6 w 21"/>
                <a:gd name="T7" fmla="*/ 220 h 221"/>
                <a:gd name="T8" fmla="*/ 20 w 21"/>
                <a:gd name="T9" fmla="*/ 220 h 221"/>
                <a:gd name="T10" fmla="*/ 20 w 21"/>
                <a:gd name="T11" fmla="*/ 0 h 221"/>
                <a:gd name="T12" fmla="*/ 6 w 21"/>
                <a:gd name="T13" fmla="*/ 0 h 221"/>
                <a:gd name="T14" fmla="*/ 6 w 21"/>
                <a:gd name="T15" fmla="*/ 0 h 221"/>
                <a:gd name="T16" fmla="*/ 0 w 21"/>
                <a:gd name="T17" fmla="*/ 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1">
                  <a:moveTo>
                    <a:pt x="0" y="7"/>
                  </a:moveTo>
                  <a:lnTo>
                    <a:pt x="0" y="213"/>
                  </a:lnTo>
                  <a:lnTo>
                    <a:pt x="0" y="213"/>
                  </a:lnTo>
                  <a:cubicBezTo>
                    <a:pt x="0" y="217"/>
                    <a:pt x="3" y="220"/>
                    <a:pt x="6" y="220"/>
                  </a:cubicBezTo>
                  <a:lnTo>
                    <a:pt x="20" y="220"/>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26" name="Freeform 20">
              <a:extLst>
                <a:ext uri="{FF2B5EF4-FFF2-40B4-BE49-F238E27FC236}">
                  <a16:creationId xmlns:a16="http://schemas.microsoft.com/office/drawing/2014/main" id="{637A6B27-5A42-040F-CE02-D74D937EF71D}"/>
                </a:ext>
              </a:extLst>
            </p:cNvPr>
            <p:cNvSpPr>
              <a:spLocks noChangeArrowheads="1"/>
            </p:cNvSpPr>
            <p:nvPr/>
          </p:nvSpPr>
          <p:spPr bwMode="auto">
            <a:xfrm>
              <a:off x="19601840" y="5451234"/>
              <a:ext cx="27475" cy="274759"/>
            </a:xfrm>
            <a:custGeom>
              <a:avLst/>
              <a:gdLst>
                <a:gd name="T0" fmla="*/ 0 w 21"/>
                <a:gd name="T1" fmla="*/ 5 h 219"/>
                <a:gd name="T2" fmla="*/ 0 w 21"/>
                <a:gd name="T3" fmla="*/ 212 h 219"/>
                <a:gd name="T4" fmla="*/ 0 w 21"/>
                <a:gd name="T5" fmla="*/ 212 h 219"/>
                <a:gd name="T6" fmla="*/ 6 w 21"/>
                <a:gd name="T7" fmla="*/ 218 h 219"/>
                <a:gd name="T8" fmla="*/ 20 w 21"/>
                <a:gd name="T9" fmla="*/ 218 h 219"/>
                <a:gd name="T10" fmla="*/ 20 w 21"/>
                <a:gd name="T11" fmla="*/ 0 h 219"/>
                <a:gd name="T12" fmla="*/ 6 w 21"/>
                <a:gd name="T13" fmla="*/ 0 h 219"/>
                <a:gd name="T14" fmla="*/ 6 w 21"/>
                <a:gd name="T15" fmla="*/ 0 h 219"/>
                <a:gd name="T16" fmla="*/ 0 w 21"/>
                <a:gd name="T17"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9">
                  <a:moveTo>
                    <a:pt x="0" y="5"/>
                  </a:moveTo>
                  <a:lnTo>
                    <a:pt x="0" y="212"/>
                  </a:lnTo>
                  <a:lnTo>
                    <a:pt x="0" y="212"/>
                  </a:lnTo>
                  <a:cubicBezTo>
                    <a:pt x="0" y="216"/>
                    <a:pt x="3" y="218"/>
                    <a:pt x="6" y="218"/>
                  </a:cubicBezTo>
                  <a:lnTo>
                    <a:pt x="20" y="218"/>
                  </a:lnTo>
                  <a:lnTo>
                    <a:pt x="20" y="0"/>
                  </a:lnTo>
                  <a:lnTo>
                    <a:pt x="6" y="0"/>
                  </a:lnTo>
                  <a:lnTo>
                    <a:pt x="6" y="0"/>
                  </a:lnTo>
                  <a:cubicBezTo>
                    <a:pt x="3" y="0"/>
                    <a:pt x="0" y="2"/>
                    <a:pt x="0" y="5"/>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27" name="Freeform 21">
              <a:extLst>
                <a:ext uri="{FF2B5EF4-FFF2-40B4-BE49-F238E27FC236}">
                  <a16:creationId xmlns:a16="http://schemas.microsoft.com/office/drawing/2014/main" id="{B28F0EAB-3A6B-671D-9F54-2AEE7F782A95}"/>
                </a:ext>
              </a:extLst>
            </p:cNvPr>
            <p:cNvSpPr>
              <a:spLocks noChangeArrowheads="1"/>
            </p:cNvSpPr>
            <p:nvPr/>
          </p:nvSpPr>
          <p:spPr bwMode="auto">
            <a:xfrm>
              <a:off x="21931802" y="4357693"/>
              <a:ext cx="27475" cy="626451"/>
            </a:xfrm>
            <a:custGeom>
              <a:avLst/>
              <a:gdLst>
                <a:gd name="T0" fmla="*/ 11 w 22"/>
                <a:gd name="T1" fmla="*/ 0 h 503"/>
                <a:gd name="T2" fmla="*/ 0 w 22"/>
                <a:gd name="T3" fmla="*/ 0 h 503"/>
                <a:gd name="T4" fmla="*/ 0 w 22"/>
                <a:gd name="T5" fmla="*/ 502 h 503"/>
                <a:gd name="T6" fmla="*/ 11 w 22"/>
                <a:gd name="T7" fmla="*/ 502 h 503"/>
                <a:gd name="T8" fmla="*/ 11 w 22"/>
                <a:gd name="T9" fmla="*/ 502 h 503"/>
                <a:gd name="T10" fmla="*/ 21 w 22"/>
                <a:gd name="T11" fmla="*/ 492 h 503"/>
                <a:gd name="T12" fmla="*/ 21 w 22"/>
                <a:gd name="T13" fmla="*/ 8 h 503"/>
                <a:gd name="T14" fmla="*/ 21 w 22"/>
                <a:gd name="T15" fmla="*/ 8 h 503"/>
                <a:gd name="T16" fmla="*/ 11 w 22"/>
                <a:gd name="T17"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03">
                  <a:moveTo>
                    <a:pt x="11" y="0"/>
                  </a:moveTo>
                  <a:lnTo>
                    <a:pt x="0" y="0"/>
                  </a:lnTo>
                  <a:lnTo>
                    <a:pt x="0" y="502"/>
                  </a:lnTo>
                  <a:lnTo>
                    <a:pt x="11" y="502"/>
                  </a:lnTo>
                  <a:lnTo>
                    <a:pt x="11" y="502"/>
                  </a:lnTo>
                  <a:cubicBezTo>
                    <a:pt x="16" y="502"/>
                    <a:pt x="21" y="497"/>
                    <a:pt x="21" y="492"/>
                  </a:cubicBezTo>
                  <a:lnTo>
                    <a:pt x="21" y="8"/>
                  </a:lnTo>
                  <a:lnTo>
                    <a:pt x="21" y="8"/>
                  </a:lnTo>
                  <a:cubicBezTo>
                    <a:pt x="21" y="4"/>
                    <a:pt x="16" y="0"/>
                    <a:pt x="11" y="0"/>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grpSp>
      <p:sp>
        <p:nvSpPr>
          <p:cNvPr id="28" name="Picture Placeholder 130">
            <a:extLst>
              <a:ext uri="{FF2B5EF4-FFF2-40B4-BE49-F238E27FC236}">
                <a16:creationId xmlns:a16="http://schemas.microsoft.com/office/drawing/2014/main" id="{D9A179F7-5216-4CC1-27BC-D21D4DB499A5}"/>
              </a:ext>
            </a:extLst>
          </p:cNvPr>
          <p:cNvSpPr>
            <a:spLocks noGrp="1"/>
          </p:cNvSpPr>
          <p:nvPr>
            <p:ph type="pic" sz="quarter" idx="29"/>
          </p:nvPr>
        </p:nvSpPr>
        <p:spPr>
          <a:xfrm>
            <a:off x="21625467" y="3074203"/>
            <a:ext cx="4188087" cy="9041597"/>
          </a:xfrm>
          <a:custGeom>
            <a:avLst/>
            <a:gdLst>
              <a:gd name="connsiteX0" fmla="*/ 290146 w 2048458"/>
              <a:gd name="connsiteY0" fmla="*/ 0 h 4422384"/>
              <a:gd name="connsiteX1" fmla="*/ 575312 w 2048458"/>
              <a:gd name="connsiteY1" fmla="*/ 0 h 4422384"/>
              <a:gd name="connsiteX2" fmla="*/ 605198 w 2048458"/>
              <a:gd name="connsiteY2" fmla="*/ 28677 h 4422384"/>
              <a:gd name="connsiteX3" fmla="*/ 605198 w 2048458"/>
              <a:gd name="connsiteY3" fmla="*/ 108472 h 4422384"/>
              <a:gd name="connsiteX4" fmla="*/ 683650 w 2048458"/>
              <a:gd name="connsiteY4" fmla="*/ 188267 h 4422384"/>
              <a:gd name="connsiteX5" fmla="*/ 1364808 w 2048458"/>
              <a:gd name="connsiteY5" fmla="*/ 188267 h 4422384"/>
              <a:gd name="connsiteX6" fmla="*/ 1444506 w 2048458"/>
              <a:gd name="connsiteY6" fmla="*/ 108472 h 4422384"/>
              <a:gd name="connsiteX7" fmla="*/ 1444506 w 2048458"/>
              <a:gd name="connsiteY7" fmla="*/ 36157 h 4422384"/>
              <a:gd name="connsiteX8" fmla="*/ 1480618 w 2048458"/>
              <a:gd name="connsiteY8" fmla="*/ 0 h 4422384"/>
              <a:gd name="connsiteX9" fmla="*/ 1748350 w 2048458"/>
              <a:gd name="connsiteY9" fmla="*/ 0 h 4422384"/>
              <a:gd name="connsiteX10" fmla="*/ 2048458 w 2048458"/>
              <a:gd name="connsiteY10" fmla="*/ 299231 h 4422384"/>
              <a:gd name="connsiteX11" fmla="*/ 2048458 w 2048458"/>
              <a:gd name="connsiteY11" fmla="*/ 4160557 h 4422384"/>
              <a:gd name="connsiteX12" fmla="*/ 1788198 w 2048458"/>
              <a:gd name="connsiteY12" fmla="*/ 4422384 h 4422384"/>
              <a:gd name="connsiteX13" fmla="*/ 280184 w 2048458"/>
              <a:gd name="connsiteY13" fmla="*/ 4422384 h 4422384"/>
              <a:gd name="connsiteX14" fmla="*/ 0 w 2048458"/>
              <a:gd name="connsiteY14" fmla="*/ 4141855 h 4422384"/>
              <a:gd name="connsiteX15" fmla="*/ 0 w 2048458"/>
              <a:gd name="connsiteY15" fmla="*/ 289257 h 4422384"/>
              <a:gd name="connsiteX16" fmla="*/ 290146 w 2048458"/>
              <a:gd name="connsiteY16" fmla="*/ 0 h 442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8458" h="4422384">
                <a:moveTo>
                  <a:pt x="290146" y="0"/>
                </a:moveTo>
                <a:lnTo>
                  <a:pt x="575312" y="0"/>
                </a:lnTo>
                <a:cubicBezTo>
                  <a:pt x="592744" y="0"/>
                  <a:pt x="605198" y="12468"/>
                  <a:pt x="605198" y="28677"/>
                </a:cubicBezTo>
                <a:lnTo>
                  <a:pt x="605198" y="108472"/>
                </a:lnTo>
                <a:cubicBezTo>
                  <a:pt x="605198" y="152109"/>
                  <a:pt x="641310" y="188267"/>
                  <a:pt x="683650" y="188267"/>
                </a:cubicBezTo>
                <a:lnTo>
                  <a:pt x="1364808" y="188267"/>
                </a:lnTo>
                <a:cubicBezTo>
                  <a:pt x="1408392" y="188267"/>
                  <a:pt x="1444506" y="152109"/>
                  <a:pt x="1444506" y="108472"/>
                </a:cubicBezTo>
                <a:lnTo>
                  <a:pt x="1444506" y="36157"/>
                </a:lnTo>
                <a:cubicBezTo>
                  <a:pt x="1444506" y="16209"/>
                  <a:pt x="1460694" y="0"/>
                  <a:pt x="1480618" y="0"/>
                </a:cubicBezTo>
                <a:lnTo>
                  <a:pt x="1748350" y="0"/>
                </a:lnTo>
                <a:cubicBezTo>
                  <a:pt x="1913970" y="0"/>
                  <a:pt x="2048458" y="134654"/>
                  <a:pt x="2048458" y="299231"/>
                </a:cubicBezTo>
                <a:lnTo>
                  <a:pt x="2048458" y="4160557"/>
                </a:lnTo>
                <a:cubicBezTo>
                  <a:pt x="2048458" y="4305186"/>
                  <a:pt x="1931404" y="4422384"/>
                  <a:pt x="1788198" y="4422384"/>
                </a:cubicBezTo>
                <a:lnTo>
                  <a:pt x="280184" y="4422384"/>
                </a:lnTo>
                <a:cubicBezTo>
                  <a:pt x="125770" y="4422384"/>
                  <a:pt x="0" y="4296458"/>
                  <a:pt x="0" y="4141855"/>
                </a:cubicBezTo>
                <a:lnTo>
                  <a:pt x="0" y="289257"/>
                </a:lnTo>
                <a:cubicBezTo>
                  <a:pt x="0" y="129667"/>
                  <a:pt x="129506" y="0"/>
                  <a:pt x="290146" y="0"/>
                </a:cubicBezTo>
                <a:close/>
              </a:path>
            </a:pathLst>
          </a:custGeom>
          <a:solidFill>
            <a:schemeClr val="bg2">
              <a:lumMod val="95000"/>
            </a:schemeClr>
          </a:solidFill>
        </p:spPr>
        <p:txBody>
          <a:bodyPr wrap="square" anchor="ctr">
            <a:noAutofit/>
          </a:bodyPr>
          <a:lstStyle>
            <a:lvl1pPr marL="0" indent="0" algn="ctr">
              <a:buNone/>
              <a:defRPr sz="2400"/>
            </a:lvl1pPr>
          </a:lstStyle>
          <a:p>
            <a:endParaRPr lang="en-US"/>
          </a:p>
        </p:txBody>
      </p:sp>
    </p:spTree>
    <p:extLst>
      <p:ext uri="{BB962C8B-B14F-4D97-AF65-F5344CB8AC3E}">
        <p14:creationId xmlns:p14="http://schemas.microsoft.com/office/powerpoint/2010/main" val="100372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ktop Device Mockup">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65BFC8-6C2F-278A-15B6-3F8A81E540E2}"/>
              </a:ext>
            </a:extLst>
          </p:cNvPr>
          <p:cNvGrpSpPr/>
          <p:nvPr userDrawn="1"/>
        </p:nvGrpSpPr>
        <p:grpSpPr>
          <a:xfrm>
            <a:off x="11829196" y="2726835"/>
            <a:ext cx="11027629" cy="8262329"/>
            <a:chOff x="7908071" y="7709759"/>
            <a:chExt cx="5412763" cy="4055453"/>
          </a:xfrm>
        </p:grpSpPr>
        <p:sp>
          <p:nvSpPr>
            <p:cNvPr id="3" name="Freeform 47">
              <a:extLst>
                <a:ext uri="{FF2B5EF4-FFF2-40B4-BE49-F238E27FC236}">
                  <a16:creationId xmlns:a16="http://schemas.microsoft.com/office/drawing/2014/main" id="{FC311827-F8F7-D447-3382-4D1B3F1409B8}"/>
                </a:ext>
              </a:extLst>
            </p:cNvPr>
            <p:cNvSpPr>
              <a:spLocks noChangeArrowheads="1"/>
            </p:cNvSpPr>
            <p:nvPr/>
          </p:nvSpPr>
          <p:spPr bwMode="auto">
            <a:xfrm>
              <a:off x="7919060" y="7720750"/>
              <a:ext cx="5385288" cy="3176221"/>
            </a:xfrm>
            <a:custGeom>
              <a:avLst/>
              <a:gdLst>
                <a:gd name="T0" fmla="*/ 4254 w 4323"/>
                <a:gd name="T1" fmla="*/ 28 h 2551"/>
                <a:gd name="T2" fmla="*/ 4254 w 4323"/>
                <a:gd name="T3" fmla="*/ 28 h 2551"/>
                <a:gd name="T4" fmla="*/ 4241 w 4323"/>
                <a:gd name="T5" fmla="*/ 19 h 2551"/>
                <a:gd name="T6" fmla="*/ 4241 w 4323"/>
                <a:gd name="T7" fmla="*/ 19 h 2551"/>
                <a:gd name="T8" fmla="*/ 4167 w 4323"/>
                <a:gd name="T9" fmla="*/ 0 h 2551"/>
                <a:gd name="T10" fmla="*/ 155 w 4323"/>
                <a:gd name="T11" fmla="*/ 0 h 2551"/>
                <a:gd name="T12" fmla="*/ 155 w 4323"/>
                <a:gd name="T13" fmla="*/ 0 h 2551"/>
                <a:gd name="T14" fmla="*/ 68 w 4323"/>
                <a:gd name="T15" fmla="*/ 28 h 2551"/>
                <a:gd name="T16" fmla="*/ 68 w 4323"/>
                <a:gd name="T17" fmla="*/ 28 h 2551"/>
                <a:gd name="T18" fmla="*/ 27 w 4323"/>
                <a:gd name="T19" fmla="*/ 69 h 2551"/>
                <a:gd name="T20" fmla="*/ 27 w 4323"/>
                <a:gd name="T21" fmla="*/ 69 h 2551"/>
                <a:gd name="T22" fmla="*/ 0 w 4323"/>
                <a:gd name="T23" fmla="*/ 156 h 2551"/>
                <a:gd name="T24" fmla="*/ 0 w 4323"/>
                <a:gd name="T25" fmla="*/ 2395 h 2551"/>
                <a:gd name="T26" fmla="*/ 0 w 4323"/>
                <a:gd name="T27" fmla="*/ 2395 h 2551"/>
                <a:gd name="T28" fmla="*/ 27 w 4323"/>
                <a:gd name="T29" fmla="*/ 2481 h 2551"/>
                <a:gd name="T30" fmla="*/ 27 w 4323"/>
                <a:gd name="T31" fmla="*/ 2481 h 2551"/>
                <a:gd name="T32" fmla="*/ 46 w 4323"/>
                <a:gd name="T33" fmla="*/ 2504 h 2551"/>
                <a:gd name="T34" fmla="*/ 46 w 4323"/>
                <a:gd name="T35" fmla="*/ 2504 h 2551"/>
                <a:gd name="T36" fmla="*/ 155 w 4323"/>
                <a:gd name="T37" fmla="*/ 2550 h 2551"/>
                <a:gd name="T38" fmla="*/ 4167 w 4323"/>
                <a:gd name="T39" fmla="*/ 2550 h 2551"/>
                <a:gd name="T40" fmla="*/ 4167 w 4323"/>
                <a:gd name="T41" fmla="*/ 2550 h 2551"/>
                <a:gd name="T42" fmla="*/ 4241 w 4323"/>
                <a:gd name="T43" fmla="*/ 2531 h 2551"/>
                <a:gd name="T44" fmla="*/ 4241 w 4323"/>
                <a:gd name="T45" fmla="*/ 2531 h 2551"/>
                <a:gd name="T46" fmla="*/ 4254 w 4323"/>
                <a:gd name="T47" fmla="*/ 2523 h 2551"/>
                <a:gd name="T48" fmla="*/ 4254 w 4323"/>
                <a:gd name="T49" fmla="*/ 2523 h 2551"/>
                <a:gd name="T50" fmla="*/ 4322 w 4323"/>
                <a:gd name="T51" fmla="*/ 2395 h 2551"/>
                <a:gd name="T52" fmla="*/ 4322 w 4323"/>
                <a:gd name="T53" fmla="*/ 156 h 2551"/>
                <a:gd name="T54" fmla="*/ 4322 w 4323"/>
                <a:gd name="T55" fmla="*/ 156 h 2551"/>
                <a:gd name="T56" fmla="*/ 4254 w 4323"/>
                <a:gd name="T57" fmla="*/ 28 h 2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23" h="2551">
                  <a:moveTo>
                    <a:pt x="4254" y="28"/>
                  </a:moveTo>
                  <a:lnTo>
                    <a:pt x="4254" y="28"/>
                  </a:lnTo>
                  <a:cubicBezTo>
                    <a:pt x="4250" y="24"/>
                    <a:pt x="4246" y="22"/>
                    <a:pt x="4241" y="19"/>
                  </a:cubicBezTo>
                  <a:lnTo>
                    <a:pt x="4241" y="19"/>
                  </a:lnTo>
                  <a:cubicBezTo>
                    <a:pt x="4219" y="7"/>
                    <a:pt x="4193" y="0"/>
                    <a:pt x="4167" y="0"/>
                  </a:cubicBezTo>
                  <a:lnTo>
                    <a:pt x="155" y="0"/>
                  </a:lnTo>
                  <a:lnTo>
                    <a:pt x="155" y="0"/>
                  </a:lnTo>
                  <a:cubicBezTo>
                    <a:pt x="124" y="0"/>
                    <a:pt x="94" y="10"/>
                    <a:pt x="68" y="28"/>
                  </a:cubicBezTo>
                  <a:lnTo>
                    <a:pt x="68" y="28"/>
                  </a:lnTo>
                  <a:cubicBezTo>
                    <a:pt x="52" y="39"/>
                    <a:pt x="38" y="52"/>
                    <a:pt x="27" y="69"/>
                  </a:cubicBezTo>
                  <a:lnTo>
                    <a:pt x="27" y="69"/>
                  </a:lnTo>
                  <a:cubicBezTo>
                    <a:pt x="9" y="95"/>
                    <a:pt x="0" y="125"/>
                    <a:pt x="0" y="156"/>
                  </a:cubicBezTo>
                  <a:lnTo>
                    <a:pt x="0" y="2395"/>
                  </a:lnTo>
                  <a:lnTo>
                    <a:pt x="0" y="2395"/>
                  </a:lnTo>
                  <a:cubicBezTo>
                    <a:pt x="0" y="2425"/>
                    <a:pt x="9" y="2455"/>
                    <a:pt x="27" y="2481"/>
                  </a:cubicBezTo>
                  <a:lnTo>
                    <a:pt x="27" y="2481"/>
                  </a:lnTo>
                  <a:cubicBezTo>
                    <a:pt x="32" y="2489"/>
                    <a:pt x="38" y="2497"/>
                    <a:pt x="46" y="2504"/>
                  </a:cubicBezTo>
                  <a:lnTo>
                    <a:pt x="46" y="2504"/>
                  </a:lnTo>
                  <a:cubicBezTo>
                    <a:pt x="75" y="2534"/>
                    <a:pt x="114" y="2550"/>
                    <a:pt x="155" y="2550"/>
                  </a:cubicBezTo>
                  <a:lnTo>
                    <a:pt x="4167" y="2550"/>
                  </a:lnTo>
                  <a:lnTo>
                    <a:pt x="4167" y="2550"/>
                  </a:lnTo>
                  <a:cubicBezTo>
                    <a:pt x="4193" y="2550"/>
                    <a:pt x="4219" y="2543"/>
                    <a:pt x="4241" y="2531"/>
                  </a:cubicBezTo>
                  <a:lnTo>
                    <a:pt x="4241" y="2531"/>
                  </a:lnTo>
                  <a:cubicBezTo>
                    <a:pt x="4246" y="2529"/>
                    <a:pt x="4250" y="2526"/>
                    <a:pt x="4254" y="2523"/>
                  </a:cubicBezTo>
                  <a:lnTo>
                    <a:pt x="4254" y="2523"/>
                  </a:lnTo>
                  <a:cubicBezTo>
                    <a:pt x="4297" y="2494"/>
                    <a:pt x="4322" y="2446"/>
                    <a:pt x="4322" y="2395"/>
                  </a:cubicBezTo>
                  <a:lnTo>
                    <a:pt x="4322" y="156"/>
                  </a:lnTo>
                  <a:lnTo>
                    <a:pt x="4322" y="156"/>
                  </a:lnTo>
                  <a:cubicBezTo>
                    <a:pt x="4322" y="104"/>
                    <a:pt x="4297" y="56"/>
                    <a:pt x="4254" y="28"/>
                  </a:cubicBezTo>
                </a:path>
              </a:pathLst>
            </a:custGeom>
            <a:solidFill>
              <a:srgbClr val="2D2D2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8" name="Freeform 48">
              <a:extLst>
                <a:ext uri="{FF2B5EF4-FFF2-40B4-BE49-F238E27FC236}">
                  <a16:creationId xmlns:a16="http://schemas.microsoft.com/office/drawing/2014/main" id="{3DABBFD2-5872-7C43-1C50-3FF32216CE9D}"/>
                </a:ext>
              </a:extLst>
            </p:cNvPr>
            <p:cNvSpPr>
              <a:spLocks noChangeArrowheads="1"/>
            </p:cNvSpPr>
            <p:nvPr/>
          </p:nvSpPr>
          <p:spPr bwMode="auto">
            <a:xfrm>
              <a:off x="7908071" y="7709759"/>
              <a:ext cx="5412763" cy="3203695"/>
            </a:xfrm>
            <a:custGeom>
              <a:avLst/>
              <a:gdLst>
                <a:gd name="T0" fmla="*/ 4332 w 4343"/>
                <a:gd name="T1" fmla="*/ 2404 h 2570"/>
                <a:gd name="T2" fmla="*/ 4332 w 4343"/>
                <a:gd name="T3" fmla="*/ 2404 h 2570"/>
                <a:gd name="T4" fmla="*/ 4264 w 4343"/>
                <a:gd name="T5" fmla="*/ 2532 h 2570"/>
                <a:gd name="T6" fmla="*/ 4264 w 4343"/>
                <a:gd name="T7" fmla="*/ 2532 h 2570"/>
                <a:gd name="T8" fmla="*/ 4251 w 4343"/>
                <a:gd name="T9" fmla="*/ 2540 h 2570"/>
                <a:gd name="T10" fmla="*/ 4251 w 4343"/>
                <a:gd name="T11" fmla="*/ 2540 h 2570"/>
                <a:gd name="T12" fmla="*/ 4177 w 4343"/>
                <a:gd name="T13" fmla="*/ 2559 h 2570"/>
                <a:gd name="T14" fmla="*/ 165 w 4343"/>
                <a:gd name="T15" fmla="*/ 2559 h 2570"/>
                <a:gd name="T16" fmla="*/ 165 w 4343"/>
                <a:gd name="T17" fmla="*/ 2559 h 2570"/>
                <a:gd name="T18" fmla="*/ 56 w 4343"/>
                <a:gd name="T19" fmla="*/ 2513 h 2570"/>
                <a:gd name="T20" fmla="*/ 56 w 4343"/>
                <a:gd name="T21" fmla="*/ 2513 h 2570"/>
                <a:gd name="T22" fmla="*/ 37 w 4343"/>
                <a:gd name="T23" fmla="*/ 2490 h 2570"/>
                <a:gd name="T24" fmla="*/ 37 w 4343"/>
                <a:gd name="T25" fmla="*/ 2490 h 2570"/>
                <a:gd name="T26" fmla="*/ 10 w 4343"/>
                <a:gd name="T27" fmla="*/ 2404 h 2570"/>
                <a:gd name="T28" fmla="*/ 10 w 4343"/>
                <a:gd name="T29" fmla="*/ 165 h 2570"/>
                <a:gd name="T30" fmla="*/ 10 w 4343"/>
                <a:gd name="T31" fmla="*/ 165 h 2570"/>
                <a:gd name="T32" fmla="*/ 37 w 4343"/>
                <a:gd name="T33" fmla="*/ 78 h 2570"/>
                <a:gd name="T34" fmla="*/ 37 w 4343"/>
                <a:gd name="T35" fmla="*/ 78 h 2570"/>
                <a:gd name="T36" fmla="*/ 78 w 4343"/>
                <a:gd name="T37" fmla="*/ 37 h 2570"/>
                <a:gd name="T38" fmla="*/ 78 w 4343"/>
                <a:gd name="T39" fmla="*/ 37 h 2570"/>
                <a:gd name="T40" fmla="*/ 165 w 4343"/>
                <a:gd name="T41" fmla="*/ 9 h 2570"/>
                <a:gd name="T42" fmla="*/ 4177 w 4343"/>
                <a:gd name="T43" fmla="*/ 9 h 2570"/>
                <a:gd name="T44" fmla="*/ 4177 w 4343"/>
                <a:gd name="T45" fmla="*/ 9 h 2570"/>
                <a:gd name="T46" fmla="*/ 4251 w 4343"/>
                <a:gd name="T47" fmla="*/ 28 h 2570"/>
                <a:gd name="T48" fmla="*/ 4251 w 4343"/>
                <a:gd name="T49" fmla="*/ 28 h 2570"/>
                <a:gd name="T50" fmla="*/ 4264 w 4343"/>
                <a:gd name="T51" fmla="*/ 37 h 2570"/>
                <a:gd name="T52" fmla="*/ 4264 w 4343"/>
                <a:gd name="T53" fmla="*/ 37 h 2570"/>
                <a:gd name="T54" fmla="*/ 4332 w 4343"/>
                <a:gd name="T55" fmla="*/ 165 h 2570"/>
                <a:gd name="T56" fmla="*/ 4332 w 4343"/>
                <a:gd name="T57" fmla="*/ 2404 h 2570"/>
                <a:gd name="T58" fmla="*/ 4270 w 4343"/>
                <a:gd name="T59" fmla="*/ 28 h 2570"/>
                <a:gd name="T60" fmla="*/ 4270 w 4343"/>
                <a:gd name="T61" fmla="*/ 28 h 2570"/>
                <a:gd name="T62" fmla="*/ 4256 w 4343"/>
                <a:gd name="T63" fmla="*/ 19 h 2570"/>
                <a:gd name="T64" fmla="*/ 4256 w 4343"/>
                <a:gd name="T65" fmla="*/ 19 h 2570"/>
                <a:gd name="T66" fmla="*/ 4177 w 4343"/>
                <a:gd name="T67" fmla="*/ 0 h 2570"/>
                <a:gd name="T68" fmla="*/ 165 w 4343"/>
                <a:gd name="T69" fmla="*/ 0 h 2570"/>
                <a:gd name="T70" fmla="*/ 165 w 4343"/>
                <a:gd name="T71" fmla="*/ 0 h 2570"/>
                <a:gd name="T72" fmla="*/ 73 w 4343"/>
                <a:gd name="T73" fmla="*/ 28 h 2570"/>
                <a:gd name="T74" fmla="*/ 73 w 4343"/>
                <a:gd name="T75" fmla="*/ 28 h 2570"/>
                <a:gd name="T76" fmla="*/ 28 w 4343"/>
                <a:gd name="T77" fmla="*/ 72 h 2570"/>
                <a:gd name="T78" fmla="*/ 28 w 4343"/>
                <a:gd name="T79" fmla="*/ 72 h 2570"/>
                <a:gd name="T80" fmla="*/ 0 w 4343"/>
                <a:gd name="T81" fmla="*/ 165 h 2570"/>
                <a:gd name="T82" fmla="*/ 0 w 4343"/>
                <a:gd name="T83" fmla="*/ 2404 h 2570"/>
                <a:gd name="T84" fmla="*/ 0 w 4343"/>
                <a:gd name="T85" fmla="*/ 2404 h 2570"/>
                <a:gd name="T86" fmla="*/ 28 w 4343"/>
                <a:gd name="T87" fmla="*/ 2496 h 2570"/>
                <a:gd name="T88" fmla="*/ 28 w 4343"/>
                <a:gd name="T89" fmla="*/ 2496 h 2570"/>
                <a:gd name="T90" fmla="*/ 48 w 4343"/>
                <a:gd name="T91" fmla="*/ 2521 h 2570"/>
                <a:gd name="T92" fmla="*/ 48 w 4343"/>
                <a:gd name="T93" fmla="*/ 2521 h 2570"/>
                <a:gd name="T94" fmla="*/ 165 w 4343"/>
                <a:gd name="T95" fmla="*/ 2569 h 2570"/>
                <a:gd name="T96" fmla="*/ 4177 w 4343"/>
                <a:gd name="T97" fmla="*/ 2569 h 2570"/>
                <a:gd name="T98" fmla="*/ 4177 w 4343"/>
                <a:gd name="T99" fmla="*/ 2569 h 2570"/>
                <a:gd name="T100" fmla="*/ 4256 w 4343"/>
                <a:gd name="T101" fmla="*/ 2549 h 2570"/>
                <a:gd name="T102" fmla="*/ 4256 w 4343"/>
                <a:gd name="T103" fmla="*/ 2549 h 2570"/>
                <a:gd name="T104" fmla="*/ 4270 w 4343"/>
                <a:gd name="T105" fmla="*/ 2541 h 2570"/>
                <a:gd name="T106" fmla="*/ 4270 w 4343"/>
                <a:gd name="T107" fmla="*/ 2541 h 2570"/>
                <a:gd name="T108" fmla="*/ 4342 w 4343"/>
                <a:gd name="T109" fmla="*/ 2404 h 2570"/>
                <a:gd name="T110" fmla="*/ 4342 w 4343"/>
                <a:gd name="T111" fmla="*/ 165 h 2570"/>
                <a:gd name="T112" fmla="*/ 4342 w 4343"/>
                <a:gd name="T113" fmla="*/ 165 h 2570"/>
                <a:gd name="T114" fmla="*/ 4270 w 4343"/>
                <a:gd name="T115" fmla="*/ 28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43" h="2570">
                  <a:moveTo>
                    <a:pt x="4332" y="2404"/>
                  </a:moveTo>
                  <a:lnTo>
                    <a:pt x="4332" y="2404"/>
                  </a:lnTo>
                  <a:cubicBezTo>
                    <a:pt x="4332" y="2455"/>
                    <a:pt x="4307" y="2503"/>
                    <a:pt x="4264" y="2532"/>
                  </a:cubicBezTo>
                  <a:lnTo>
                    <a:pt x="4264" y="2532"/>
                  </a:lnTo>
                  <a:cubicBezTo>
                    <a:pt x="4260" y="2535"/>
                    <a:pt x="4256" y="2538"/>
                    <a:pt x="4251" y="2540"/>
                  </a:cubicBezTo>
                  <a:lnTo>
                    <a:pt x="4251" y="2540"/>
                  </a:lnTo>
                  <a:cubicBezTo>
                    <a:pt x="4229" y="2552"/>
                    <a:pt x="4203" y="2559"/>
                    <a:pt x="4177" y="2559"/>
                  </a:cubicBezTo>
                  <a:lnTo>
                    <a:pt x="165" y="2559"/>
                  </a:lnTo>
                  <a:lnTo>
                    <a:pt x="165" y="2559"/>
                  </a:lnTo>
                  <a:cubicBezTo>
                    <a:pt x="124" y="2559"/>
                    <a:pt x="85" y="2543"/>
                    <a:pt x="56" y="2513"/>
                  </a:cubicBezTo>
                  <a:lnTo>
                    <a:pt x="56" y="2513"/>
                  </a:lnTo>
                  <a:cubicBezTo>
                    <a:pt x="48" y="2506"/>
                    <a:pt x="42" y="2498"/>
                    <a:pt x="37" y="2490"/>
                  </a:cubicBezTo>
                  <a:lnTo>
                    <a:pt x="37" y="2490"/>
                  </a:lnTo>
                  <a:cubicBezTo>
                    <a:pt x="19" y="2464"/>
                    <a:pt x="10" y="2434"/>
                    <a:pt x="10" y="2404"/>
                  </a:cubicBezTo>
                  <a:lnTo>
                    <a:pt x="10" y="165"/>
                  </a:lnTo>
                  <a:lnTo>
                    <a:pt x="10" y="165"/>
                  </a:lnTo>
                  <a:cubicBezTo>
                    <a:pt x="10" y="134"/>
                    <a:pt x="19" y="104"/>
                    <a:pt x="37" y="78"/>
                  </a:cubicBezTo>
                  <a:lnTo>
                    <a:pt x="37" y="78"/>
                  </a:lnTo>
                  <a:cubicBezTo>
                    <a:pt x="48" y="61"/>
                    <a:pt x="62" y="48"/>
                    <a:pt x="78" y="37"/>
                  </a:cubicBezTo>
                  <a:lnTo>
                    <a:pt x="78" y="37"/>
                  </a:lnTo>
                  <a:cubicBezTo>
                    <a:pt x="104" y="19"/>
                    <a:pt x="134" y="9"/>
                    <a:pt x="165" y="9"/>
                  </a:cubicBezTo>
                  <a:lnTo>
                    <a:pt x="4177" y="9"/>
                  </a:lnTo>
                  <a:lnTo>
                    <a:pt x="4177" y="9"/>
                  </a:lnTo>
                  <a:cubicBezTo>
                    <a:pt x="4203" y="9"/>
                    <a:pt x="4229" y="16"/>
                    <a:pt x="4251" y="28"/>
                  </a:cubicBezTo>
                  <a:lnTo>
                    <a:pt x="4251" y="28"/>
                  </a:lnTo>
                  <a:cubicBezTo>
                    <a:pt x="4256" y="31"/>
                    <a:pt x="4260" y="33"/>
                    <a:pt x="4264" y="37"/>
                  </a:cubicBezTo>
                  <a:lnTo>
                    <a:pt x="4264" y="37"/>
                  </a:lnTo>
                  <a:cubicBezTo>
                    <a:pt x="4307" y="65"/>
                    <a:pt x="4332" y="113"/>
                    <a:pt x="4332" y="165"/>
                  </a:cubicBezTo>
                  <a:lnTo>
                    <a:pt x="4332" y="2404"/>
                  </a:lnTo>
                  <a:close/>
                  <a:moveTo>
                    <a:pt x="4270" y="28"/>
                  </a:moveTo>
                  <a:lnTo>
                    <a:pt x="4270" y="28"/>
                  </a:lnTo>
                  <a:cubicBezTo>
                    <a:pt x="4265" y="25"/>
                    <a:pt x="4261" y="22"/>
                    <a:pt x="4256" y="19"/>
                  </a:cubicBezTo>
                  <a:lnTo>
                    <a:pt x="4256" y="19"/>
                  </a:lnTo>
                  <a:cubicBezTo>
                    <a:pt x="4232" y="7"/>
                    <a:pt x="4205" y="0"/>
                    <a:pt x="4177" y="0"/>
                  </a:cubicBezTo>
                  <a:lnTo>
                    <a:pt x="165" y="0"/>
                  </a:lnTo>
                  <a:lnTo>
                    <a:pt x="165" y="0"/>
                  </a:lnTo>
                  <a:cubicBezTo>
                    <a:pt x="132" y="0"/>
                    <a:pt x="100" y="9"/>
                    <a:pt x="73" y="28"/>
                  </a:cubicBezTo>
                  <a:lnTo>
                    <a:pt x="73" y="28"/>
                  </a:lnTo>
                  <a:cubicBezTo>
                    <a:pt x="55" y="39"/>
                    <a:pt x="40" y="55"/>
                    <a:pt x="28" y="72"/>
                  </a:cubicBezTo>
                  <a:lnTo>
                    <a:pt x="28" y="72"/>
                  </a:lnTo>
                  <a:cubicBezTo>
                    <a:pt x="10" y="100"/>
                    <a:pt x="0" y="132"/>
                    <a:pt x="0" y="165"/>
                  </a:cubicBezTo>
                  <a:lnTo>
                    <a:pt x="0" y="2404"/>
                  </a:lnTo>
                  <a:lnTo>
                    <a:pt x="0" y="2404"/>
                  </a:lnTo>
                  <a:cubicBezTo>
                    <a:pt x="0" y="2437"/>
                    <a:pt x="10" y="2469"/>
                    <a:pt x="28" y="2496"/>
                  </a:cubicBezTo>
                  <a:lnTo>
                    <a:pt x="28" y="2496"/>
                  </a:lnTo>
                  <a:cubicBezTo>
                    <a:pt x="34" y="2505"/>
                    <a:pt x="41" y="2513"/>
                    <a:pt x="48" y="2521"/>
                  </a:cubicBezTo>
                  <a:lnTo>
                    <a:pt x="48" y="2521"/>
                  </a:lnTo>
                  <a:cubicBezTo>
                    <a:pt x="80" y="2552"/>
                    <a:pt x="121" y="2569"/>
                    <a:pt x="165" y="2569"/>
                  </a:cubicBezTo>
                  <a:lnTo>
                    <a:pt x="4177" y="2569"/>
                  </a:lnTo>
                  <a:lnTo>
                    <a:pt x="4177" y="2569"/>
                  </a:lnTo>
                  <a:cubicBezTo>
                    <a:pt x="4205" y="2569"/>
                    <a:pt x="4232" y="2561"/>
                    <a:pt x="4256" y="2549"/>
                  </a:cubicBezTo>
                  <a:lnTo>
                    <a:pt x="4256" y="2549"/>
                  </a:lnTo>
                  <a:cubicBezTo>
                    <a:pt x="4261" y="2546"/>
                    <a:pt x="4265" y="2543"/>
                    <a:pt x="4270" y="2541"/>
                  </a:cubicBezTo>
                  <a:lnTo>
                    <a:pt x="4270" y="2541"/>
                  </a:lnTo>
                  <a:cubicBezTo>
                    <a:pt x="4316" y="2509"/>
                    <a:pt x="4342" y="2458"/>
                    <a:pt x="4342" y="2404"/>
                  </a:cubicBezTo>
                  <a:lnTo>
                    <a:pt x="4342" y="165"/>
                  </a:lnTo>
                  <a:lnTo>
                    <a:pt x="4342" y="165"/>
                  </a:lnTo>
                  <a:cubicBezTo>
                    <a:pt x="4342" y="110"/>
                    <a:pt x="4316" y="59"/>
                    <a:pt x="4270" y="28"/>
                  </a:cubicBezTo>
                  <a:close/>
                </a:path>
              </a:pathLst>
            </a:custGeom>
            <a:solidFill>
              <a:srgbClr val="8383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3" name="Freeform 49">
              <a:extLst>
                <a:ext uri="{FF2B5EF4-FFF2-40B4-BE49-F238E27FC236}">
                  <a16:creationId xmlns:a16="http://schemas.microsoft.com/office/drawing/2014/main" id="{501F7339-8C96-0A20-821C-0ACDA8C879E1}"/>
                </a:ext>
              </a:extLst>
            </p:cNvPr>
            <p:cNvSpPr>
              <a:spLocks noChangeArrowheads="1"/>
            </p:cNvSpPr>
            <p:nvPr/>
          </p:nvSpPr>
          <p:spPr bwMode="auto">
            <a:xfrm>
              <a:off x="10584227" y="7786691"/>
              <a:ext cx="60448" cy="60445"/>
            </a:xfrm>
            <a:custGeom>
              <a:avLst/>
              <a:gdLst>
                <a:gd name="T0" fmla="*/ 24 w 49"/>
                <a:gd name="T1" fmla="*/ 0 h 48"/>
                <a:gd name="T2" fmla="*/ 24 w 49"/>
                <a:gd name="T3" fmla="*/ 0 h 48"/>
                <a:gd name="T4" fmla="*/ 0 w 49"/>
                <a:gd name="T5" fmla="*/ 24 h 48"/>
                <a:gd name="T6" fmla="*/ 0 w 49"/>
                <a:gd name="T7" fmla="*/ 24 h 48"/>
                <a:gd name="T8" fmla="*/ 24 w 49"/>
                <a:gd name="T9" fmla="*/ 47 h 48"/>
                <a:gd name="T10" fmla="*/ 24 w 49"/>
                <a:gd name="T11" fmla="*/ 47 h 48"/>
                <a:gd name="T12" fmla="*/ 48 w 49"/>
                <a:gd name="T13" fmla="*/ 24 h 48"/>
                <a:gd name="T14" fmla="*/ 48 w 49"/>
                <a:gd name="T15" fmla="*/ 24 h 48"/>
                <a:gd name="T16" fmla="*/ 24 w 49"/>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8">
                  <a:moveTo>
                    <a:pt x="24" y="0"/>
                  </a:moveTo>
                  <a:lnTo>
                    <a:pt x="24" y="0"/>
                  </a:lnTo>
                  <a:cubicBezTo>
                    <a:pt x="11" y="0"/>
                    <a:pt x="0" y="11"/>
                    <a:pt x="0" y="24"/>
                  </a:cubicBezTo>
                  <a:lnTo>
                    <a:pt x="0" y="24"/>
                  </a:lnTo>
                  <a:cubicBezTo>
                    <a:pt x="0" y="37"/>
                    <a:pt x="11" y="47"/>
                    <a:pt x="24" y="47"/>
                  </a:cubicBezTo>
                  <a:lnTo>
                    <a:pt x="24" y="47"/>
                  </a:lnTo>
                  <a:cubicBezTo>
                    <a:pt x="37" y="47"/>
                    <a:pt x="48" y="37"/>
                    <a:pt x="48" y="24"/>
                  </a:cubicBezTo>
                  <a:lnTo>
                    <a:pt x="48" y="24"/>
                  </a:lnTo>
                  <a:cubicBezTo>
                    <a:pt x="48" y="11"/>
                    <a:pt x="37" y="0"/>
                    <a:pt x="24" y="0"/>
                  </a:cubicBezTo>
                </a:path>
              </a:pathLst>
            </a:custGeom>
            <a:solidFill>
              <a:srgbClr val="8383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4" name="Freeform 50">
              <a:extLst>
                <a:ext uri="{FF2B5EF4-FFF2-40B4-BE49-F238E27FC236}">
                  <a16:creationId xmlns:a16="http://schemas.microsoft.com/office/drawing/2014/main" id="{BB417179-B016-B762-6CD4-485813E73A9F}"/>
                </a:ext>
              </a:extLst>
            </p:cNvPr>
            <p:cNvSpPr>
              <a:spLocks noChangeArrowheads="1"/>
            </p:cNvSpPr>
            <p:nvPr/>
          </p:nvSpPr>
          <p:spPr bwMode="auto">
            <a:xfrm>
              <a:off x="10600713" y="7803177"/>
              <a:ext cx="38464" cy="32972"/>
            </a:xfrm>
            <a:custGeom>
              <a:avLst/>
              <a:gdLst>
                <a:gd name="T0" fmla="*/ 14 w 29"/>
                <a:gd name="T1" fmla="*/ 0 h 28"/>
                <a:gd name="T2" fmla="*/ 14 w 29"/>
                <a:gd name="T3" fmla="*/ 0 h 28"/>
                <a:gd name="T4" fmla="*/ 0 w 29"/>
                <a:gd name="T5" fmla="*/ 14 h 28"/>
                <a:gd name="T6" fmla="*/ 0 w 29"/>
                <a:gd name="T7" fmla="*/ 14 h 28"/>
                <a:gd name="T8" fmla="*/ 14 w 29"/>
                <a:gd name="T9" fmla="*/ 27 h 28"/>
                <a:gd name="T10" fmla="*/ 14 w 29"/>
                <a:gd name="T11" fmla="*/ 27 h 28"/>
                <a:gd name="T12" fmla="*/ 28 w 29"/>
                <a:gd name="T13" fmla="*/ 14 h 28"/>
                <a:gd name="T14" fmla="*/ 28 w 29"/>
                <a:gd name="T15" fmla="*/ 14 h 28"/>
                <a:gd name="T16" fmla="*/ 14 w 2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14" y="0"/>
                  </a:moveTo>
                  <a:lnTo>
                    <a:pt x="14" y="0"/>
                  </a:lnTo>
                  <a:cubicBezTo>
                    <a:pt x="6" y="0"/>
                    <a:pt x="0" y="6"/>
                    <a:pt x="0" y="14"/>
                  </a:cubicBezTo>
                  <a:lnTo>
                    <a:pt x="0" y="14"/>
                  </a:lnTo>
                  <a:cubicBezTo>
                    <a:pt x="0" y="21"/>
                    <a:pt x="6" y="27"/>
                    <a:pt x="14" y="27"/>
                  </a:cubicBezTo>
                  <a:lnTo>
                    <a:pt x="14" y="27"/>
                  </a:lnTo>
                  <a:cubicBezTo>
                    <a:pt x="21" y="27"/>
                    <a:pt x="28" y="21"/>
                    <a:pt x="28" y="14"/>
                  </a:cubicBezTo>
                  <a:lnTo>
                    <a:pt x="28" y="14"/>
                  </a:lnTo>
                  <a:cubicBezTo>
                    <a:pt x="28" y="6"/>
                    <a:pt x="21" y="0"/>
                    <a:pt x="14" y="0"/>
                  </a:cubicBezTo>
                </a:path>
              </a:pathLst>
            </a:custGeom>
            <a:solidFill>
              <a:srgbClr val="A3A3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5" name="Freeform 51">
              <a:extLst>
                <a:ext uri="{FF2B5EF4-FFF2-40B4-BE49-F238E27FC236}">
                  <a16:creationId xmlns:a16="http://schemas.microsoft.com/office/drawing/2014/main" id="{471B30A0-0C93-F9E2-A5F5-E1FFC2062934}"/>
                </a:ext>
              </a:extLst>
            </p:cNvPr>
            <p:cNvSpPr>
              <a:spLocks noChangeArrowheads="1"/>
            </p:cNvSpPr>
            <p:nvPr/>
          </p:nvSpPr>
          <p:spPr bwMode="auto">
            <a:xfrm>
              <a:off x="9534647" y="10913455"/>
              <a:ext cx="2165106" cy="851757"/>
            </a:xfrm>
            <a:custGeom>
              <a:avLst/>
              <a:gdLst>
                <a:gd name="T0" fmla="*/ 326 w 1738"/>
                <a:gd name="T1" fmla="*/ 370 h 685"/>
                <a:gd name="T2" fmla="*/ 326 w 1738"/>
                <a:gd name="T3" fmla="*/ 370 h 685"/>
                <a:gd name="T4" fmla="*/ 85 w 1738"/>
                <a:gd name="T5" fmla="*/ 629 h 685"/>
                <a:gd name="T6" fmla="*/ 85 w 1738"/>
                <a:gd name="T7" fmla="*/ 629 h 685"/>
                <a:gd name="T8" fmla="*/ 0 w 1738"/>
                <a:gd name="T9" fmla="*/ 678 h 685"/>
                <a:gd name="T10" fmla="*/ 805 w 1738"/>
                <a:gd name="T11" fmla="*/ 683 h 685"/>
                <a:gd name="T12" fmla="*/ 805 w 1738"/>
                <a:gd name="T13" fmla="*/ 684 h 685"/>
                <a:gd name="T14" fmla="*/ 869 w 1738"/>
                <a:gd name="T15" fmla="*/ 683 h 685"/>
                <a:gd name="T16" fmla="*/ 933 w 1738"/>
                <a:gd name="T17" fmla="*/ 684 h 685"/>
                <a:gd name="T18" fmla="*/ 933 w 1738"/>
                <a:gd name="T19" fmla="*/ 683 h 685"/>
                <a:gd name="T20" fmla="*/ 1737 w 1738"/>
                <a:gd name="T21" fmla="*/ 678 h 685"/>
                <a:gd name="T22" fmla="*/ 1737 w 1738"/>
                <a:gd name="T23" fmla="*/ 678 h 685"/>
                <a:gd name="T24" fmla="*/ 1652 w 1738"/>
                <a:gd name="T25" fmla="*/ 629 h 685"/>
                <a:gd name="T26" fmla="*/ 1652 w 1738"/>
                <a:gd name="T27" fmla="*/ 629 h 685"/>
                <a:gd name="T28" fmla="*/ 1411 w 1738"/>
                <a:gd name="T29" fmla="*/ 370 h 685"/>
                <a:gd name="T30" fmla="*/ 1411 w 1738"/>
                <a:gd name="T31" fmla="*/ 370 h 685"/>
                <a:gd name="T32" fmla="*/ 1363 w 1738"/>
                <a:gd name="T33" fmla="*/ 0 h 685"/>
                <a:gd name="T34" fmla="*/ 374 w 1738"/>
                <a:gd name="T35" fmla="*/ 0 h 685"/>
                <a:gd name="T36" fmla="*/ 374 w 1738"/>
                <a:gd name="T37" fmla="*/ 0 h 685"/>
                <a:gd name="T38" fmla="*/ 326 w 1738"/>
                <a:gd name="T39" fmla="*/ 37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8" h="685">
                  <a:moveTo>
                    <a:pt x="326" y="370"/>
                  </a:moveTo>
                  <a:lnTo>
                    <a:pt x="326" y="370"/>
                  </a:lnTo>
                  <a:cubicBezTo>
                    <a:pt x="304" y="496"/>
                    <a:pt x="209" y="596"/>
                    <a:pt x="85" y="629"/>
                  </a:cubicBezTo>
                  <a:lnTo>
                    <a:pt x="85" y="629"/>
                  </a:lnTo>
                  <a:cubicBezTo>
                    <a:pt x="41" y="640"/>
                    <a:pt x="4" y="656"/>
                    <a:pt x="0" y="678"/>
                  </a:cubicBezTo>
                  <a:lnTo>
                    <a:pt x="805" y="683"/>
                  </a:lnTo>
                  <a:lnTo>
                    <a:pt x="805" y="684"/>
                  </a:lnTo>
                  <a:lnTo>
                    <a:pt x="869" y="683"/>
                  </a:lnTo>
                  <a:lnTo>
                    <a:pt x="933" y="684"/>
                  </a:lnTo>
                  <a:lnTo>
                    <a:pt x="933" y="683"/>
                  </a:lnTo>
                  <a:lnTo>
                    <a:pt x="1737" y="678"/>
                  </a:lnTo>
                  <a:lnTo>
                    <a:pt x="1737" y="678"/>
                  </a:lnTo>
                  <a:cubicBezTo>
                    <a:pt x="1734" y="656"/>
                    <a:pt x="1696" y="640"/>
                    <a:pt x="1652" y="629"/>
                  </a:cubicBezTo>
                  <a:lnTo>
                    <a:pt x="1652" y="629"/>
                  </a:lnTo>
                  <a:cubicBezTo>
                    <a:pt x="1528" y="596"/>
                    <a:pt x="1433" y="496"/>
                    <a:pt x="1411" y="370"/>
                  </a:cubicBezTo>
                  <a:lnTo>
                    <a:pt x="1411" y="370"/>
                  </a:lnTo>
                  <a:cubicBezTo>
                    <a:pt x="1389" y="247"/>
                    <a:pt x="1373" y="103"/>
                    <a:pt x="1363" y="0"/>
                  </a:cubicBezTo>
                  <a:lnTo>
                    <a:pt x="374" y="0"/>
                  </a:lnTo>
                  <a:lnTo>
                    <a:pt x="374" y="0"/>
                  </a:lnTo>
                  <a:cubicBezTo>
                    <a:pt x="364" y="103"/>
                    <a:pt x="348" y="247"/>
                    <a:pt x="326" y="370"/>
                  </a:cubicBezTo>
                </a:path>
              </a:pathLst>
            </a:custGeom>
            <a:solidFill>
              <a:srgbClr val="2D2D2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6" name="Freeform 52">
              <a:extLst>
                <a:ext uri="{FF2B5EF4-FFF2-40B4-BE49-F238E27FC236}">
                  <a16:creationId xmlns:a16="http://schemas.microsoft.com/office/drawing/2014/main" id="{3A7EF1EF-BE1F-3CD9-EFFF-0A9928FE9E58}"/>
                </a:ext>
              </a:extLst>
            </p:cNvPr>
            <p:cNvSpPr>
              <a:spLocks noChangeArrowheads="1"/>
            </p:cNvSpPr>
            <p:nvPr/>
          </p:nvSpPr>
          <p:spPr bwMode="auto">
            <a:xfrm>
              <a:off x="10001737" y="10913453"/>
              <a:ext cx="1313352" cy="533035"/>
            </a:xfrm>
            <a:custGeom>
              <a:avLst/>
              <a:gdLst>
                <a:gd name="T0" fmla="*/ 1048 w 1053"/>
                <a:gd name="T1" fmla="*/ 412 h 428"/>
                <a:gd name="T2" fmla="*/ 1048 w 1053"/>
                <a:gd name="T3" fmla="*/ 412 h 428"/>
                <a:gd name="T4" fmla="*/ 1037 w 1053"/>
                <a:gd name="T5" fmla="*/ 370 h 428"/>
                <a:gd name="T6" fmla="*/ 1037 w 1053"/>
                <a:gd name="T7" fmla="*/ 370 h 428"/>
                <a:gd name="T8" fmla="*/ 989 w 1053"/>
                <a:gd name="T9" fmla="*/ 0 h 428"/>
                <a:gd name="T10" fmla="*/ 0 w 1053"/>
                <a:gd name="T11" fmla="*/ 0 h 428"/>
                <a:gd name="T12" fmla="*/ 0 w 1053"/>
                <a:gd name="T13" fmla="*/ 0 h 428"/>
                <a:gd name="T14" fmla="*/ 0 w 1053"/>
                <a:gd name="T15" fmla="*/ 3 h 428"/>
                <a:gd name="T16" fmla="*/ 0 w 1053"/>
                <a:gd name="T17" fmla="*/ 3 h 428"/>
                <a:gd name="T18" fmla="*/ 1048 w 1053"/>
                <a:gd name="T19" fmla="*/ 412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3" h="428">
                  <a:moveTo>
                    <a:pt x="1048" y="412"/>
                  </a:moveTo>
                  <a:lnTo>
                    <a:pt x="1048" y="412"/>
                  </a:lnTo>
                  <a:cubicBezTo>
                    <a:pt x="1043" y="398"/>
                    <a:pt x="1040" y="384"/>
                    <a:pt x="1037" y="370"/>
                  </a:cubicBezTo>
                  <a:lnTo>
                    <a:pt x="1037" y="370"/>
                  </a:lnTo>
                  <a:cubicBezTo>
                    <a:pt x="1015" y="247"/>
                    <a:pt x="999" y="103"/>
                    <a:pt x="989" y="0"/>
                  </a:cubicBezTo>
                  <a:lnTo>
                    <a:pt x="0" y="0"/>
                  </a:lnTo>
                  <a:lnTo>
                    <a:pt x="0" y="0"/>
                  </a:lnTo>
                  <a:cubicBezTo>
                    <a:pt x="0" y="1"/>
                    <a:pt x="0" y="2"/>
                    <a:pt x="0" y="3"/>
                  </a:cubicBezTo>
                  <a:lnTo>
                    <a:pt x="0" y="3"/>
                  </a:lnTo>
                  <a:cubicBezTo>
                    <a:pt x="92" y="150"/>
                    <a:pt x="1052" y="427"/>
                    <a:pt x="1048" y="412"/>
                  </a:cubicBezTo>
                </a:path>
              </a:pathLst>
            </a:custGeom>
            <a:solidFill>
              <a:srgbClr val="3D3D3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sp>
          <p:nvSpPr>
            <p:cNvPr id="17" name="Freeform 53">
              <a:extLst>
                <a:ext uri="{FF2B5EF4-FFF2-40B4-BE49-F238E27FC236}">
                  <a16:creationId xmlns:a16="http://schemas.microsoft.com/office/drawing/2014/main" id="{83A6446B-CD2C-961D-EDE5-80F45B3F9E6D}"/>
                </a:ext>
              </a:extLst>
            </p:cNvPr>
            <p:cNvSpPr>
              <a:spLocks noChangeArrowheads="1"/>
            </p:cNvSpPr>
            <p:nvPr/>
          </p:nvSpPr>
          <p:spPr bwMode="auto">
            <a:xfrm>
              <a:off x="8028964" y="7929566"/>
              <a:ext cx="5176472" cy="2654176"/>
            </a:xfrm>
            <a:custGeom>
              <a:avLst/>
              <a:gdLst>
                <a:gd name="T0" fmla="*/ 0 w 4154"/>
                <a:gd name="T1" fmla="*/ 2128 h 2129"/>
                <a:gd name="T2" fmla="*/ 4153 w 4154"/>
                <a:gd name="T3" fmla="*/ 2128 h 2129"/>
                <a:gd name="T4" fmla="*/ 4153 w 4154"/>
                <a:gd name="T5" fmla="*/ 0 h 2129"/>
                <a:gd name="T6" fmla="*/ 0 w 4154"/>
                <a:gd name="T7" fmla="*/ 0 h 2129"/>
                <a:gd name="T8" fmla="*/ 0 w 4154"/>
                <a:gd name="T9" fmla="*/ 2128 h 2129"/>
              </a:gdLst>
              <a:ahLst/>
              <a:cxnLst>
                <a:cxn ang="0">
                  <a:pos x="T0" y="T1"/>
                </a:cxn>
                <a:cxn ang="0">
                  <a:pos x="T2" y="T3"/>
                </a:cxn>
                <a:cxn ang="0">
                  <a:pos x="T4" y="T5"/>
                </a:cxn>
                <a:cxn ang="0">
                  <a:pos x="T6" y="T7"/>
                </a:cxn>
                <a:cxn ang="0">
                  <a:pos x="T8" y="T9"/>
                </a:cxn>
              </a:cxnLst>
              <a:rect l="0" t="0" r="r" b="b"/>
              <a:pathLst>
                <a:path w="4154" h="2129">
                  <a:moveTo>
                    <a:pt x="0" y="2128"/>
                  </a:moveTo>
                  <a:lnTo>
                    <a:pt x="4153" y="2128"/>
                  </a:lnTo>
                  <a:lnTo>
                    <a:pt x="4153" y="0"/>
                  </a:lnTo>
                  <a:lnTo>
                    <a:pt x="0" y="0"/>
                  </a:lnTo>
                  <a:lnTo>
                    <a:pt x="0" y="2128"/>
                  </a:ln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Red Hat Display" panose="02010303040201060303" pitchFamily="2" charset="0"/>
              </a:endParaRPr>
            </a:p>
          </p:txBody>
        </p:sp>
      </p:grpSp>
      <p:sp>
        <p:nvSpPr>
          <p:cNvPr id="18" name="Picture Placeholder 132">
            <a:extLst>
              <a:ext uri="{FF2B5EF4-FFF2-40B4-BE49-F238E27FC236}">
                <a16:creationId xmlns:a16="http://schemas.microsoft.com/office/drawing/2014/main" id="{65F3875E-62C1-3EFA-1784-0592C9B3EBD3}"/>
              </a:ext>
            </a:extLst>
          </p:cNvPr>
          <p:cNvSpPr>
            <a:spLocks noGrp="1"/>
          </p:cNvSpPr>
          <p:nvPr>
            <p:ph type="pic" sz="quarter" idx="25"/>
          </p:nvPr>
        </p:nvSpPr>
        <p:spPr>
          <a:xfrm>
            <a:off x="12094642" y="3177196"/>
            <a:ext cx="10543684" cy="5404914"/>
          </a:xfrm>
          <a:custGeom>
            <a:avLst/>
            <a:gdLst>
              <a:gd name="connsiteX0" fmla="*/ 0 w 5175225"/>
              <a:gd name="connsiteY0" fmla="*/ 0 h 2652929"/>
              <a:gd name="connsiteX1" fmla="*/ 5175225 w 5175225"/>
              <a:gd name="connsiteY1" fmla="*/ 0 h 2652929"/>
              <a:gd name="connsiteX2" fmla="*/ 5175225 w 5175225"/>
              <a:gd name="connsiteY2" fmla="*/ 2652929 h 2652929"/>
              <a:gd name="connsiteX3" fmla="*/ 0 w 5175225"/>
              <a:gd name="connsiteY3" fmla="*/ 2652929 h 2652929"/>
            </a:gdLst>
            <a:ahLst/>
            <a:cxnLst>
              <a:cxn ang="0">
                <a:pos x="connsiteX0" y="connsiteY0"/>
              </a:cxn>
              <a:cxn ang="0">
                <a:pos x="connsiteX1" y="connsiteY1"/>
              </a:cxn>
              <a:cxn ang="0">
                <a:pos x="connsiteX2" y="connsiteY2"/>
              </a:cxn>
              <a:cxn ang="0">
                <a:pos x="connsiteX3" y="connsiteY3"/>
              </a:cxn>
            </a:cxnLst>
            <a:rect l="l" t="t" r="r" b="b"/>
            <a:pathLst>
              <a:path w="5175225" h="2652929">
                <a:moveTo>
                  <a:pt x="0" y="0"/>
                </a:moveTo>
                <a:lnTo>
                  <a:pt x="5175225" y="0"/>
                </a:lnTo>
                <a:lnTo>
                  <a:pt x="5175225" y="2652929"/>
                </a:lnTo>
                <a:lnTo>
                  <a:pt x="0" y="2652929"/>
                </a:lnTo>
                <a:close/>
              </a:path>
            </a:pathLst>
          </a:custGeom>
          <a:solidFill>
            <a:schemeClr val="bg2">
              <a:lumMod val="95000"/>
            </a:schemeClr>
          </a:solidFill>
        </p:spPr>
        <p:txBody>
          <a:bodyPr wrap="square" anchor="ctr">
            <a:noAutofit/>
          </a:bodyPr>
          <a:lstStyle>
            <a:lvl1pPr marL="0" indent="0" algn="ctr">
              <a:buNone/>
              <a:defRPr sz="2400"/>
            </a:lvl1pPr>
          </a:lstStyle>
          <a:p>
            <a:endParaRPr lang="en-US"/>
          </a:p>
        </p:txBody>
      </p:sp>
    </p:spTree>
    <p:extLst>
      <p:ext uri="{BB962C8B-B14F-4D97-AF65-F5344CB8AC3E}">
        <p14:creationId xmlns:p14="http://schemas.microsoft.com/office/powerpoint/2010/main" val="297151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8" r:id="rId1"/>
    <p:sldLayoutId id="2147484021" r:id="rId2"/>
    <p:sldLayoutId id="2147484022" r:id="rId3"/>
    <p:sldLayoutId id="2147484023" r:id="rId4"/>
    <p:sldLayoutId id="2147484024" r:id="rId5"/>
    <p:sldLayoutId id="2147484031" r:id="rId6"/>
    <p:sldLayoutId id="2147484032" r:id="rId7"/>
    <p:sldLayoutId id="2147484027" r:id="rId8"/>
    <p:sldLayoutId id="2147484029" r:id="rId9"/>
  </p:sldLayoutIdLst>
  <p:hf hdr="0" ftr="0" dt="0"/>
  <p:txStyles>
    <p:titleStyle>
      <a:lvl1pPr algn="ctr" defTabSz="1828434" rtl="0" eaLnBrk="1" latinLnBrk="0" hangingPunct="1">
        <a:lnSpc>
          <a:spcPct val="90000"/>
        </a:lnSpc>
        <a:spcBef>
          <a:spcPct val="0"/>
        </a:spcBef>
        <a:buNone/>
        <a:defRPr lang="en-US" sz="8800" b="0" i="0" kern="1200">
          <a:solidFill>
            <a:schemeClr val="tx2"/>
          </a:solidFill>
          <a:latin typeface="Red Hat Display" panose="02010303040201060303" pitchFamily="2" charset="0"/>
          <a:ea typeface="Arimo" panose="020B0604020202020204" pitchFamily="34" charset="0"/>
          <a:cs typeface="Arimo" panose="020B0604020202020204" pitchFamily="34" charset="0"/>
        </a:defRPr>
      </a:lvl1pPr>
    </p:titleStyle>
    <p:bodyStyle>
      <a:lvl1pPr marL="457109" indent="-457109" algn="l" defTabSz="1828434" rtl="0" eaLnBrk="1" latinLnBrk="0" hangingPunct="1">
        <a:lnSpc>
          <a:spcPts val="4200"/>
        </a:lnSpc>
        <a:spcBef>
          <a:spcPts val="2000"/>
        </a:spcBef>
        <a:buFont typeface="Arial" panose="020B0604020202020204" pitchFamily="34" charset="0"/>
        <a:buChar char="•"/>
        <a:defRPr lang="en-US" sz="4000" b="0" i="0" kern="1200" dirty="0" smtClean="0">
          <a:solidFill>
            <a:schemeClr val="tx1"/>
          </a:solidFill>
          <a:effectLst/>
          <a:latin typeface="Red Hat Display" panose="02010303040201060303" pitchFamily="2" charset="0"/>
          <a:ea typeface="Open Sans Light" panose="020B0306030504020204" pitchFamily="34" charset="0"/>
          <a:cs typeface="Open Sans" charset="0"/>
        </a:defRPr>
      </a:lvl1pPr>
      <a:lvl2pPr marL="1371326" indent="-457109" algn="l" defTabSz="1828434" rtl="0" eaLnBrk="1" latinLnBrk="0" hangingPunct="1">
        <a:lnSpc>
          <a:spcPts val="4200"/>
        </a:lnSpc>
        <a:spcBef>
          <a:spcPts val="1000"/>
        </a:spcBef>
        <a:buFont typeface="Arial" panose="020B0604020202020204" pitchFamily="34" charset="0"/>
        <a:buChar char="•"/>
        <a:defRPr lang="en-US" sz="3200" b="0" i="0" kern="1200" dirty="0" smtClean="0">
          <a:solidFill>
            <a:schemeClr val="tx1"/>
          </a:solidFill>
          <a:effectLst/>
          <a:latin typeface="Red Hat Display" panose="02010303040201060303" pitchFamily="2" charset="0"/>
          <a:ea typeface="Open Sans Light" panose="020B0306030504020204" pitchFamily="34" charset="0"/>
          <a:cs typeface="Open Sans" charset="0"/>
        </a:defRPr>
      </a:lvl2pPr>
      <a:lvl3pPr marL="2285543" indent="-457109" algn="l" defTabSz="1828434" rtl="0" eaLnBrk="1" latinLnBrk="0" hangingPunct="1">
        <a:lnSpc>
          <a:spcPts val="4200"/>
        </a:lnSpc>
        <a:spcBef>
          <a:spcPts val="1000"/>
        </a:spcBef>
        <a:buFont typeface="Arial" panose="020B0604020202020204" pitchFamily="34" charset="0"/>
        <a:buChar char="•"/>
        <a:defRPr lang="en-US" sz="2800" b="0" i="0" kern="1200" dirty="0" smtClean="0">
          <a:solidFill>
            <a:schemeClr val="tx1"/>
          </a:solidFill>
          <a:effectLst/>
          <a:latin typeface="Red Hat Display" panose="02010303040201060303" pitchFamily="2" charset="0"/>
          <a:ea typeface="Open Sans Light" panose="020B0306030504020204" pitchFamily="34" charset="0"/>
          <a:cs typeface="Open Sans" charset="0"/>
        </a:defRPr>
      </a:lvl3pPr>
      <a:lvl4pPr marL="3199760" indent="-457109" algn="l" defTabSz="1828434" rtl="0" eaLnBrk="1" latinLnBrk="0" hangingPunct="1">
        <a:lnSpc>
          <a:spcPts val="4200"/>
        </a:lnSpc>
        <a:spcBef>
          <a:spcPts val="1000"/>
        </a:spcBef>
        <a:buFont typeface="Arial" panose="020B0604020202020204" pitchFamily="34" charset="0"/>
        <a:buChar char="•"/>
        <a:defRPr lang="en-US" sz="2400" b="0" i="0" kern="1200" dirty="0" smtClean="0">
          <a:solidFill>
            <a:schemeClr val="tx1"/>
          </a:solidFill>
          <a:effectLst/>
          <a:latin typeface="Red Hat Display" panose="02010303040201060303" pitchFamily="2" charset="0"/>
          <a:ea typeface="Open Sans Light" panose="020B0306030504020204" pitchFamily="34" charset="0"/>
          <a:cs typeface="Open Sans" charset="0"/>
        </a:defRPr>
      </a:lvl4pPr>
      <a:lvl5pPr marL="4113977" indent="-457109" algn="l" defTabSz="1828434" rtl="0" eaLnBrk="1" latinLnBrk="0" hangingPunct="1">
        <a:lnSpc>
          <a:spcPts val="4200"/>
        </a:lnSpc>
        <a:spcBef>
          <a:spcPts val="1000"/>
        </a:spcBef>
        <a:buFont typeface="Arial" panose="020B0604020202020204" pitchFamily="34" charset="0"/>
        <a:buChar char="•"/>
        <a:defRPr lang="en-US" sz="2400" b="0" i="0" kern="1200" dirty="0">
          <a:solidFill>
            <a:schemeClr val="tx1"/>
          </a:solidFill>
          <a:effectLst/>
          <a:latin typeface="Red Hat Display" panose="02010303040201060303" pitchFamily="2" charset="0"/>
          <a:ea typeface="Open Sans Light" panose="020B0306030504020204" pitchFamily="34" charset="0"/>
          <a:cs typeface="Open Sans"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A4A3A4"/>
          </p15:clr>
        </p15:guide>
        <p15:guide id="2" pos="7678" userDrawn="1">
          <p15:clr>
            <a:srgbClr val="A4A3A4"/>
          </p15:clr>
        </p15:guide>
        <p15:guide id="3" pos="958" userDrawn="1">
          <p15:clr>
            <a:srgbClr val="A4A3A4"/>
          </p15:clr>
        </p15:guide>
        <p15:guide id="4" pos="14398" userDrawn="1">
          <p15:clr>
            <a:srgbClr val="A4A3A4"/>
          </p15:clr>
        </p15:guide>
        <p15:guide id="5" orient="horz" pos="8160" userDrawn="1">
          <p15:clr>
            <a:srgbClr val="A4A3A4"/>
          </p15:clr>
        </p15:guide>
        <p15:guide id="6" orient="horz" pos="480"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A0F39F4-87FD-FBC6-78D4-B92BC4EBC4F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28415" y="2090058"/>
            <a:ext cx="11943648" cy="9715314"/>
          </a:xfrm>
        </p:spPr>
      </p:pic>
      <p:sp>
        <p:nvSpPr>
          <p:cNvPr id="12" name="Rectangle 11">
            <a:extLst>
              <a:ext uri="{FF2B5EF4-FFF2-40B4-BE49-F238E27FC236}">
                <a16:creationId xmlns:a16="http://schemas.microsoft.com/office/drawing/2014/main" id="{23EBC215-497C-60E2-5043-3DF83CF02E91}"/>
              </a:ext>
            </a:extLst>
          </p:cNvPr>
          <p:cNvSpPr/>
          <p:nvPr/>
        </p:nvSpPr>
        <p:spPr>
          <a:xfrm>
            <a:off x="21329650" y="0"/>
            <a:ext cx="3048000" cy="2857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grpSp>
        <p:nvGrpSpPr>
          <p:cNvPr id="17" name="Group 16">
            <a:extLst>
              <a:ext uri="{FF2B5EF4-FFF2-40B4-BE49-F238E27FC236}">
                <a16:creationId xmlns:a16="http://schemas.microsoft.com/office/drawing/2014/main" id="{63E6ED1F-4A7F-F10E-037D-B51F838513AF}"/>
              </a:ext>
            </a:extLst>
          </p:cNvPr>
          <p:cNvGrpSpPr/>
          <p:nvPr/>
        </p:nvGrpSpPr>
        <p:grpSpPr>
          <a:xfrm>
            <a:off x="0" y="12442248"/>
            <a:ext cx="1336386" cy="1273752"/>
            <a:chOff x="16179223" y="3920837"/>
            <a:chExt cx="1336386" cy="1273752"/>
          </a:xfrm>
        </p:grpSpPr>
        <p:sp>
          <p:nvSpPr>
            <p:cNvPr id="13" name="Rectangle 12">
              <a:extLst>
                <a:ext uri="{FF2B5EF4-FFF2-40B4-BE49-F238E27FC236}">
                  <a16:creationId xmlns:a16="http://schemas.microsoft.com/office/drawing/2014/main" id="{56449511-D1CF-0C90-8798-094388E3EF97}"/>
                </a:ext>
              </a:extLst>
            </p:cNvPr>
            <p:cNvSpPr/>
            <p:nvPr/>
          </p:nvSpPr>
          <p:spPr>
            <a:xfrm>
              <a:off x="16179223" y="3920837"/>
              <a:ext cx="668193" cy="6368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4" name="Rectangle 13">
              <a:extLst>
                <a:ext uri="{FF2B5EF4-FFF2-40B4-BE49-F238E27FC236}">
                  <a16:creationId xmlns:a16="http://schemas.microsoft.com/office/drawing/2014/main" id="{E85A37BD-0FE4-8F97-8190-547AAA4E1E68}"/>
                </a:ext>
              </a:extLst>
            </p:cNvPr>
            <p:cNvSpPr/>
            <p:nvPr/>
          </p:nvSpPr>
          <p:spPr>
            <a:xfrm>
              <a:off x="16847416" y="3920837"/>
              <a:ext cx="668193" cy="6368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5" name="Rectangle 14">
              <a:extLst>
                <a:ext uri="{FF2B5EF4-FFF2-40B4-BE49-F238E27FC236}">
                  <a16:creationId xmlns:a16="http://schemas.microsoft.com/office/drawing/2014/main" id="{CC53C83C-0AD5-6647-31E3-71D8E6F639B4}"/>
                </a:ext>
              </a:extLst>
            </p:cNvPr>
            <p:cNvSpPr/>
            <p:nvPr/>
          </p:nvSpPr>
          <p:spPr>
            <a:xfrm>
              <a:off x="16179223" y="4557713"/>
              <a:ext cx="668193" cy="636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6" name="Rectangle 15">
              <a:extLst>
                <a:ext uri="{FF2B5EF4-FFF2-40B4-BE49-F238E27FC236}">
                  <a16:creationId xmlns:a16="http://schemas.microsoft.com/office/drawing/2014/main" id="{1EE67760-7DFA-DAA7-A65F-A8FF8DF06A67}"/>
                </a:ext>
              </a:extLst>
            </p:cNvPr>
            <p:cNvSpPr/>
            <p:nvPr/>
          </p:nvSpPr>
          <p:spPr>
            <a:xfrm>
              <a:off x="16847416" y="4557713"/>
              <a:ext cx="668193" cy="636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grpSp>
      <p:sp>
        <p:nvSpPr>
          <p:cNvPr id="2" name="Freeform 1">
            <a:extLst>
              <a:ext uri="{FF2B5EF4-FFF2-40B4-BE49-F238E27FC236}">
                <a16:creationId xmlns:a16="http://schemas.microsoft.com/office/drawing/2014/main" id="{F71FF6C6-9844-C0BB-D93D-59A785ADDD07}"/>
              </a:ext>
            </a:extLst>
          </p:cNvPr>
          <p:cNvSpPr/>
          <p:nvPr/>
        </p:nvSpPr>
        <p:spPr>
          <a:xfrm>
            <a:off x="13836102" y="3985837"/>
            <a:ext cx="2005781" cy="3582860"/>
          </a:xfrm>
          <a:custGeom>
            <a:avLst/>
            <a:gdLst>
              <a:gd name="connsiteX0" fmla="*/ 2005781 w 2005781"/>
              <a:gd name="connsiteY0" fmla="*/ 0 h 3582860"/>
              <a:gd name="connsiteX1" fmla="*/ 2005781 w 2005781"/>
              <a:gd name="connsiteY1" fmla="*/ 1695067 h 3582860"/>
              <a:gd name="connsiteX2" fmla="*/ 2005781 w 2005781"/>
              <a:gd name="connsiteY2" fmla="*/ 1887793 h 3582860"/>
              <a:gd name="connsiteX3" fmla="*/ 2005781 w 2005781"/>
              <a:gd name="connsiteY3" fmla="*/ 3582860 h 3582860"/>
              <a:gd name="connsiteX4" fmla="*/ 0 w 2005781"/>
              <a:gd name="connsiteY4" fmla="*/ 3582860 h 3582860"/>
              <a:gd name="connsiteX5" fmla="*/ 1801010 w 2005781"/>
              <a:gd name="connsiteY5" fmla="*/ 1887793 h 3582860"/>
              <a:gd name="connsiteX6" fmla="*/ 0 w 2005781"/>
              <a:gd name="connsiteY6" fmla="*/ 1887793 h 3582860"/>
              <a:gd name="connsiteX0" fmla="*/ 2005781 w 2005781"/>
              <a:gd name="connsiteY0" fmla="*/ 0 h 3582860"/>
              <a:gd name="connsiteX1" fmla="*/ 2005781 w 2005781"/>
              <a:gd name="connsiteY1" fmla="*/ 1695067 h 3582860"/>
              <a:gd name="connsiteX2" fmla="*/ 2005781 w 2005781"/>
              <a:gd name="connsiteY2" fmla="*/ 3582860 h 3582860"/>
              <a:gd name="connsiteX3" fmla="*/ 0 w 2005781"/>
              <a:gd name="connsiteY3" fmla="*/ 3582860 h 3582860"/>
              <a:gd name="connsiteX4" fmla="*/ 1801010 w 2005781"/>
              <a:gd name="connsiteY4" fmla="*/ 1887793 h 3582860"/>
              <a:gd name="connsiteX5" fmla="*/ 0 w 2005781"/>
              <a:gd name="connsiteY5" fmla="*/ 1887793 h 3582860"/>
              <a:gd name="connsiteX6" fmla="*/ 2005781 w 2005781"/>
              <a:gd name="connsiteY6" fmla="*/ 0 h 3582860"/>
              <a:gd name="connsiteX0" fmla="*/ 2005781 w 2005781"/>
              <a:gd name="connsiteY0" fmla="*/ 0 h 3582860"/>
              <a:gd name="connsiteX1" fmla="*/ 2005781 w 2005781"/>
              <a:gd name="connsiteY1" fmla="*/ 3582860 h 3582860"/>
              <a:gd name="connsiteX2" fmla="*/ 0 w 2005781"/>
              <a:gd name="connsiteY2" fmla="*/ 3582860 h 3582860"/>
              <a:gd name="connsiteX3" fmla="*/ 1801010 w 2005781"/>
              <a:gd name="connsiteY3" fmla="*/ 1887793 h 3582860"/>
              <a:gd name="connsiteX4" fmla="*/ 0 w 2005781"/>
              <a:gd name="connsiteY4" fmla="*/ 1887793 h 3582860"/>
              <a:gd name="connsiteX5" fmla="*/ 2005781 w 2005781"/>
              <a:gd name="connsiteY5" fmla="*/ 0 h 358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5781" h="3582860">
                <a:moveTo>
                  <a:pt x="2005781" y="0"/>
                </a:moveTo>
                <a:lnTo>
                  <a:pt x="2005781" y="3582860"/>
                </a:lnTo>
                <a:lnTo>
                  <a:pt x="0" y="3582860"/>
                </a:lnTo>
                <a:lnTo>
                  <a:pt x="1801010" y="1887793"/>
                </a:lnTo>
                <a:lnTo>
                  <a:pt x="0" y="1887793"/>
                </a:lnTo>
                <a:lnTo>
                  <a:pt x="2005781"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Red Hat Display" panose="02010303040201060303" pitchFamily="2" charset="0"/>
            </a:endParaRPr>
          </a:p>
        </p:txBody>
      </p:sp>
      <p:sp>
        <p:nvSpPr>
          <p:cNvPr id="9" name="TextBox 8">
            <a:extLst>
              <a:ext uri="{FF2B5EF4-FFF2-40B4-BE49-F238E27FC236}">
                <a16:creationId xmlns:a16="http://schemas.microsoft.com/office/drawing/2014/main" id="{B49975E4-FB89-896B-866A-102E546C75D9}"/>
              </a:ext>
            </a:extLst>
          </p:cNvPr>
          <p:cNvSpPr txBox="1"/>
          <p:nvPr/>
        </p:nvSpPr>
        <p:spPr>
          <a:xfrm>
            <a:off x="16207560" y="3960276"/>
            <a:ext cx="7619092" cy="3277820"/>
          </a:xfrm>
          <a:prstGeom prst="rect">
            <a:avLst/>
          </a:prstGeom>
          <a:noFill/>
        </p:spPr>
        <p:txBody>
          <a:bodyPr wrap="square" rtlCol="0" anchor="b">
            <a:spAutoFit/>
          </a:bodyPr>
          <a:lstStyle/>
          <a:p>
            <a:pPr algn="ctr">
              <a:lnSpc>
                <a:spcPct val="150000"/>
              </a:lnSpc>
            </a:pPr>
            <a:r>
              <a:rPr lang="ar-SA" sz="7200" b="1" dirty="0">
                <a:latin typeface="Tajawal Black" panose="00000500000000000000" pitchFamily="2" charset="-78"/>
                <a:cs typeface="Tajawal Black" panose="00000500000000000000" pitchFamily="2" charset="-78"/>
              </a:rPr>
              <a:t>ملخص </a:t>
            </a:r>
            <a:r>
              <a:rPr lang="ar-EG" sz="7200" b="1" dirty="0">
                <a:latin typeface="Tajawal Black" panose="00000500000000000000" pitchFamily="2" charset="-78"/>
                <a:cs typeface="Tajawal Black" panose="00000500000000000000" pitchFamily="2" charset="-78"/>
              </a:rPr>
              <a:t>منصة </a:t>
            </a:r>
          </a:p>
          <a:p>
            <a:pPr algn="ctr">
              <a:lnSpc>
                <a:spcPct val="150000"/>
              </a:lnSpc>
            </a:pPr>
            <a:r>
              <a:rPr lang="ar-SA" sz="7200" b="1" dirty="0">
                <a:latin typeface="Tajawal Black" panose="00000500000000000000" pitchFamily="2" charset="-78"/>
                <a:cs typeface="Tajawal Black" panose="00000500000000000000" pitchFamily="2" charset="-78"/>
              </a:rPr>
              <a:t>رائدات الأعمال</a:t>
            </a:r>
            <a:endParaRPr lang="en-US" sz="7200" dirty="0">
              <a:latin typeface="Tajawal Black" panose="00000500000000000000" pitchFamily="2" charset="-78"/>
              <a:cs typeface="Tajawal Black" panose="00000500000000000000" pitchFamily="2" charset="-78"/>
            </a:endParaRPr>
          </a:p>
        </p:txBody>
      </p:sp>
      <p:sp>
        <p:nvSpPr>
          <p:cNvPr id="10" name="TextBox 9">
            <a:extLst>
              <a:ext uri="{FF2B5EF4-FFF2-40B4-BE49-F238E27FC236}">
                <a16:creationId xmlns:a16="http://schemas.microsoft.com/office/drawing/2014/main" id="{A775E8BA-1EA5-BAE0-595A-B25966DBE3D8}"/>
              </a:ext>
            </a:extLst>
          </p:cNvPr>
          <p:cNvSpPr txBox="1"/>
          <p:nvPr/>
        </p:nvSpPr>
        <p:spPr>
          <a:xfrm>
            <a:off x="16207560" y="7638587"/>
            <a:ext cx="7619094" cy="1107996"/>
          </a:xfrm>
          <a:prstGeom prst="rect">
            <a:avLst/>
          </a:prstGeom>
          <a:noFill/>
        </p:spPr>
        <p:txBody>
          <a:bodyPr wrap="square" rtlCol="0" anchor="t">
            <a:spAutoFit/>
          </a:bodyPr>
          <a:lstStyle/>
          <a:p>
            <a:pPr algn="ctr"/>
            <a:r>
              <a:rPr lang="en-US" sz="6600" b="1" u="sng" dirty="0">
                <a:solidFill>
                  <a:srgbClr val="E45E2F"/>
                </a:solidFill>
                <a:latin typeface="Tajawal Black" panose="00000500000000000000" pitchFamily="2" charset="-78"/>
                <a:cs typeface="Tajawal Black" panose="00000500000000000000" pitchFamily="2" charset="-78"/>
              </a:rPr>
              <a:t>sonowomen.gov.eg</a:t>
            </a:r>
          </a:p>
        </p:txBody>
      </p:sp>
      <p:pic>
        <p:nvPicPr>
          <p:cNvPr id="18" name="Picture 17">
            <a:extLst>
              <a:ext uri="{FF2B5EF4-FFF2-40B4-BE49-F238E27FC236}">
                <a16:creationId xmlns:a16="http://schemas.microsoft.com/office/drawing/2014/main" id="{65A03A6A-755C-4796-BC60-4CB16E078A77}"/>
              </a:ext>
            </a:extLst>
          </p:cNvPr>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329650" y="-2"/>
            <a:ext cx="3048000" cy="2857502"/>
          </a:xfrm>
          <a:prstGeom prst="rect">
            <a:avLst/>
          </a:prstGeom>
        </p:spPr>
      </p:pic>
    </p:spTree>
    <p:extLst>
      <p:ext uri="{BB962C8B-B14F-4D97-AF65-F5344CB8AC3E}">
        <p14:creationId xmlns:p14="http://schemas.microsoft.com/office/powerpoint/2010/main" val="376668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F33C12-22F0-856D-C2A8-2A448DAAED4D}"/>
              </a:ext>
            </a:extLst>
          </p:cNvPr>
          <p:cNvSpPr/>
          <p:nvPr/>
        </p:nvSpPr>
        <p:spPr>
          <a:xfrm>
            <a:off x="0" y="0"/>
            <a:ext cx="3048000"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grpSp>
        <p:nvGrpSpPr>
          <p:cNvPr id="4" name="Group 3">
            <a:extLst>
              <a:ext uri="{FF2B5EF4-FFF2-40B4-BE49-F238E27FC236}">
                <a16:creationId xmlns:a16="http://schemas.microsoft.com/office/drawing/2014/main" id="{D3D87061-7391-B8BE-7B05-66E901D637E1}"/>
              </a:ext>
            </a:extLst>
          </p:cNvPr>
          <p:cNvGrpSpPr/>
          <p:nvPr/>
        </p:nvGrpSpPr>
        <p:grpSpPr>
          <a:xfrm>
            <a:off x="23041264" y="12442248"/>
            <a:ext cx="1336386" cy="1273752"/>
            <a:chOff x="16179223" y="3920837"/>
            <a:chExt cx="1336386" cy="1273752"/>
          </a:xfrm>
        </p:grpSpPr>
        <p:sp>
          <p:nvSpPr>
            <p:cNvPr id="8" name="Rectangle 7">
              <a:extLst>
                <a:ext uri="{FF2B5EF4-FFF2-40B4-BE49-F238E27FC236}">
                  <a16:creationId xmlns:a16="http://schemas.microsoft.com/office/drawing/2014/main" id="{1541453C-73C4-BB2E-AFC9-29FD4C788C4B}"/>
                </a:ext>
              </a:extLst>
            </p:cNvPr>
            <p:cNvSpPr/>
            <p:nvPr/>
          </p:nvSpPr>
          <p:spPr>
            <a:xfrm>
              <a:off x="16179223" y="3920837"/>
              <a:ext cx="668193" cy="6368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0" name="Rectangle 9">
              <a:extLst>
                <a:ext uri="{FF2B5EF4-FFF2-40B4-BE49-F238E27FC236}">
                  <a16:creationId xmlns:a16="http://schemas.microsoft.com/office/drawing/2014/main" id="{CD1D174B-C390-8EDF-2960-7D09C061E11E}"/>
                </a:ext>
              </a:extLst>
            </p:cNvPr>
            <p:cNvSpPr/>
            <p:nvPr/>
          </p:nvSpPr>
          <p:spPr>
            <a:xfrm>
              <a:off x="16847416" y="3920837"/>
              <a:ext cx="668193" cy="6368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1" name="Rectangle 10">
              <a:extLst>
                <a:ext uri="{FF2B5EF4-FFF2-40B4-BE49-F238E27FC236}">
                  <a16:creationId xmlns:a16="http://schemas.microsoft.com/office/drawing/2014/main" id="{836DE334-D0A2-CB48-4D57-651E05D81AC1}"/>
                </a:ext>
              </a:extLst>
            </p:cNvPr>
            <p:cNvSpPr/>
            <p:nvPr/>
          </p:nvSpPr>
          <p:spPr>
            <a:xfrm>
              <a:off x="16179223" y="4557713"/>
              <a:ext cx="668193" cy="636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2" name="Rectangle 11">
              <a:extLst>
                <a:ext uri="{FF2B5EF4-FFF2-40B4-BE49-F238E27FC236}">
                  <a16:creationId xmlns:a16="http://schemas.microsoft.com/office/drawing/2014/main" id="{93A4D772-3E64-D735-833A-9216B160A6CF}"/>
                </a:ext>
              </a:extLst>
            </p:cNvPr>
            <p:cNvSpPr/>
            <p:nvPr/>
          </p:nvSpPr>
          <p:spPr>
            <a:xfrm>
              <a:off x="16847416" y="4557713"/>
              <a:ext cx="668193" cy="636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grpSp>
      <p:sp>
        <p:nvSpPr>
          <p:cNvPr id="9" name="Freeform 8">
            <a:extLst>
              <a:ext uri="{FF2B5EF4-FFF2-40B4-BE49-F238E27FC236}">
                <a16:creationId xmlns:a16="http://schemas.microsoft.com/office/drawing/2014/main" id="{55F27E54-2561-5C97-B71E-CD39487678B5}"/>
              </a:ext>
            </a:extLst>
          </p:cNvPr>
          <p:cNvSpPr/>
          <p:nvPr/>
        </p:nvSpPr>
        <p:spPr>
          <a:xfrm>
            <a:off x="1203917" y="9371139"/>
            <a:ext cx="2005781" cy="3582860"/>
          </a:xfrm>
          <a:custGeom>
            <a:avLst/>
            <a:gdLst>
              <a:gd name="connsiteX0" fmla="*/ 2005781 w 2005781"/>
              <a:gd name="connsiteY0" fmla="*/ 0 h 3582860"/>
              <a:gd name="connsiteX1" fmla="*/ 2005781 w 2005781"/>
              <a:gd name="connsiteY1" fmla="*/ 1695067 h 3582860"/>
              <a:gd name="connsiteX2" fmla="*/ 2005781 w 2005781"/>
              <a:gd name="connsiteY2" fmla="*/ 1887793 h 3582860"/>
              <a:gd name="connsiteX3" fmla="*/ 2005781 w 2005781"/>
              <a:gd name="connsiteY3" fmla="*/ 3582860 h 3582860"/>
              <a:gd name="connsiteX4" fmla="*/ 0 w 2005781"/>
              <a:gd name="connsiteY4" fmla="*/ 3582860 h 3582860"/>
              <a:gd name="connsiteX5" fmla="*/ 1801010 w 2005781"/>
              <a:gd name="connsiteY5" fmla="*/ 1887793 h 3582860"/>
              <a:gd name="connsiteX6" fmla="*/ 0 w 2005781"/>
              <a:gd name="connsiteY6" fmla="*/ 1887793 h 358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5781" h="3582860">
                <a:moveTo>
                  <a:pt x="2005781" y="0"/>
                </a:moveTo>
                <a:lnTo>
                  <a:pt x="2005781" y="1695067"/>
                </a:lnTo>
                <a:lnTo>
                  <a:pt x="2005781" y="1887793"/>
                </a:lnTo>
                <a:lnTo>
                  <a:pt x="2005781" y="3582860"/>
                </a:lnTo>
                <a:lnTo>
                  <a:pt x="0" y="3582860"/>
                </a:lnTo>
                <a:lnTo>
                  <a:pt x="1801010" y="1887793"/>
                </a:lnTo>
                <a:lnTo>
                  <a:pt x="0" y="188779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Red Hat Display" panose="02010303040201060303" pitchFamily="2" charset="0"/>
            </a:endParaRPr>
          </a:p>
        </p:txBody>
      </p:sp>
      <p:sp>
        <p:nvSpPr>
          <p:cNvPr id="2" name="TextBox 1">
            <a:extLst>
              <a:ext uri="{FF2B5EF4-FFF2-40B4-BE49-F238E27FC236}">
                <a16:creationId xmlns:a16="http://schemas.microsoft.com/office/drawing/2014/main" id="{B81741E7-4C46-82A8-5B50-E14EA3C943AD}"/>
              </a:ext>
            </a:extLst>
          </p:cNvPr>
          <p:cNvSpPr txBox="1"/>
          <p:nvPr/>
        </p:nvSpPr>
        <p:spPr>
          <a:xfrm>
            <a:off x="6244047" y="6073170"/>
            <a:ext cx="11889558" cy="1569660"/>
          </a:xfrm>
          <a:prstGeom prst="rect">
            <a:avLst/>
          </a:prstGeom>
          <a:noFill/>
        </p:spPr>
        <p:txBody>
          <a:bodyPr wrap="square" rtlCol="0" anchor="ctr">
            <a:spAutoFit/>
          </a:bodyPr>
          <a:lstStyle/>
          <a:p>
            <a:pPr algn="ctr"/>
            <a:r>
              <a:rPr lang="ar-EG" sz="9600" b="1" dirty="0">
                <a:latin typeface="Tajawal Black" panose="00000500000000000000" pitchFamily="2" charset="-78"/>
                <a:cs typeface="Tajawal Black" panose="00000500000000000000" pitchFamily="2" charset="-78"/>
              </a:rPr>
              <a:t>إنتهاء العرض </a:t>
            </a:r>
            <a:endParaRPr lang="en-US" sz="9600" b="1" dirty="0">
              <a:latin typeface="Tajawal Black" panose="00000500000000000000" pitchFamily="2" charset="-78"/>
              <a:cs typeface="Tajawal Black" panose="00000500000000000000" pitchFamily="2" charset="-78"/>
            </a:endParaRPr>
          </a:p>
        </p:txBody>
      </p:sp>
      <p:pic>
        <p:nvPicPr>
          <p:cNvPr id="13" name="Picture 12">
            <a:extLst>
              <a:ext uri="{FF2B5EF4-FFF2-40B4-BE49-F238E27FC236}">
                <a16:creationId xmlns:a16="http://schemas.microsoft.com/office/drawing/2014/main" id="{787E60ED-4F42-4482-B357-9C00E0BF628B}"/>
              </a:ext>
            </a:extLst>
          </p:cNvPr>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329650" y="-2"/>
            <a:ext cx="3048000" cy="2857502"/>
          </a:xfrm>
          <a:prstGeom prst="rect">
            <a:avLst/>
          </a:prstGeom>
        </p:spPr>
      </p:pic>
    </p:spTree>
    <p:extLst>
      <p:ext uri="{BB962C8B-B14F-4D97-AF65-F5344CB8AC3E}">
        <p14:creationId xmlns:p14="http://schemas.microsoft.com/office/powerpoint/2010/main" val="349273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0984DFB-9E85-5C01-7440-BA4FC7DF3883}"/>
              </a:ext>
            </a:extLst>
          </p:cNvPr>
          <p:cNvSpPr/>
          <p:nvPr/>
        </p:nvSpPr>
        <p:spPr>
          <a:xfrm>
            <a:off x="5201286" y="0"/>
            <a:ext cx="76200" cy="106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grpSp>
        <p:nvGrpSpPr>
          <p:cNvPr id="54" name="Group 53">
            <a:extLst>
              <a:ext uri="{FF2B5EF4-FFF2-40B4-BE49-F238E27FC236}">
                <a16:creationId xmlns:a16="http://schemas.microsoft.com/office/drawing/2014/main" id="{A9CAB374-F372-F547-FD4D-376B22925D1C}"/>
              </a:ext>
            </a:extLst>
          </p:cNvPr>
          <p:cNvGrpSpPr/>
          <p:nvPr/>
        </p:nvGrpSpPr>
        <p:grpSpPr>
          <a:xfrm>
            <a:off x="23063035" y="12471745"/>
            <a:ext cx="1336386" cy="1273752"/>
            <a:chOff x="16179223" y="3920837"/>
            <a:chExt cx="1336386" cy="1273752"/>
          </a:xfrm>
        </p:grpSpPr>
        <p:sp>
          <p:nvSpPr>
            <p:cNvPr id="55" name="Rectangle 54">
              <a:extLst>
                <a:ext uri="{FF2B5EF4-FFF2-40B4-BE49-F238E27FC236}">
                  <a16:creationId xmlns:a16="http://schemas.microsoft.com/office/drawing/2014/main" id="{B04E0247-765D-ABB6-A54C-EF37418CBA21}"/>
                </a:ext>
              </a:extLst>
            </p:cNvPr>
            <p:cNvSpPr/>
            <p:nvPr/>
          </p:nvSpPr>
          <p:spPr>
            <a:xfrm>
              <a:off x="16179223" y="3920837"/>
              <a:ext cx="668193" cy="6368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61" name="Rectangle 60">
              <a:extLst>
                <a:ext uri="{FF2B5EF4-FFF2-40B4-BE49-F238E27FC236}">
                  <a16:creationId xmlns:a16="http://schemas.microsoft.com/office/drawing/2014/main" id="{6C93CECA-2ADE-E6D2-C3E1-C193CEFBCEFF}"/>
                </a:ext>
              </a:extLst>
            </p:cNvPr>
            <p:cNvSpPr/>
            <p:nvPr/>
          </p:nvSpPr>
          <p:spPr>
            <a:xfrm>
              <a:off x="16847416" y="3920837"/>
              <a:ext cx="668193" cy="636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62" name="Rectangle 61">
              <a:extLst>
                <a:ext uri="{FF2B5EF4-FFF2-40B4-BE49-F238E27FC236}">
                  <a16:creationId xmlns:a16="http://schemas.microsoft.com/office/drawing/2014/main" id="{B588622C-E271-EDAD-4A0B-47C4F44D3200}"/>
                </a:ext>
              </a:extLst>
            </p:cNvPr>
            <p:cNvSpPr/>
            <p:nvPr/>
          </p:nvSpPr>
          <p:spPr>
            <a:xfrm>
              <a:off x="16179223" y="4557713"/>
              <a:ext cx="668193" cy="636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63" name="Rectangle 62">
              <a:extLst>
                <a:ext uri="{FF2B5EF4-FFF2-40B4-BE49-F238E27FC236}">
                  <a16:creationId xmlns:a16="http://schemas.microsoft.com/office/drawing/2014/main" id="{612E73DD-EB71-CE9C-5862-B293274C6287}"/>
                </a:ext>
              </a:extLst>
            </p:cNvPr>
            <p:cNvSpPr/>
            <p:nvPr/>
          </p:nvSpPr>
          <p:spPr>
            <a:xfrm>
              <a:off x="16847416" y="4557713"/>
              <a:ext cx="668193" cy="636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grpSp>
      <p:sp>
        <p:nvSpPr>
          <p:cNvPr id="7" name="Freeform 6">
            <a:extLst>
              <a:ext uri="{FF2B5EF4-FFF2-40B4-BE49-F238E27FC236}">
                <a16:creationId xmlns:a16="http://schemas.microsoft.com/office/drawing/2014/main" id="{9F328965-00BF-CADE-3EE1-E6A5573B8316}"/>
              </a:ext>
            </a:extLst>
          </p:cNvPr>
          <p:cNvSpPr/>
          <p:nvPr/>
        </p:nvSpPr>
        <p:spPr>
          <a:xfrm>
            <a:off x="20851044" y="6771735"/>
            <a:ext cx="2005780" cy="3582860"/>
          </a:xfrm>
          <a:custGeom>
            <a:avLst/>
            <a:gdLst>
              <a:gd name="connsiteX0" fmla="*/ 2005780 w 2005780"/>
              <a:gd name="connsiteY0" fmla="*/ 0 h 3582860"/>
              <a:gd name="connsiteX1" fmla="*/ 2005780 w 2005780"/>
              <a:gd name="connsiteY1" fmla="*/ 1695067 h 3582860"/>
              <a:gd name="connsiteX2" fmla="*/ 2005780 w 2005780"/>
              <a:gd name="connsiteY2" fmla="*/ 1887793 h 3582860"/>
              <a:gd name="connsiteX3" fmla="*/ 2005780 w 2005780"/>
              <a:gd name="connsiteY3" fmla="*/ 3582860 h 3582860"/>
              <a:gd name="connsiteX4" fmla="*/ 0 w 2005780"/>
              <a:gd name="connsiteY4" fmla="*/ 3582860 h 3582860"/>
              <a:gd name="connsiteX5" fmla="*/ 1801008 w 2005780"/>
              <a:gd name="connsiteY5" fmla="*/ 1887793 h 3582860"/>
              <a:gd name="connsiteX6" fmla="*/ 0 w 2005780"/>
              <a:gd name="connsiteY6" fmla="*/ 1887793 h 358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5780" h="3582860">
                <a:moveTo>
                  <a:pt x="2005780" y="0"/>
                </a:moveTo>
                <a:lnTo>
                  <a:pt x="2005780" y="1695067"/>
                </a:lnTo>
                <a:lnTo>
                  <a:pt x="2005780" y="1887793"/>
                </a:lnTo>
                <a:lnTo>
                  <a:pt x="2005780" y="3582860"/>
                </a:lnTo>
                <a:lnTo>
                  <a:pt x="0" y="3582860"/>
                </a:lnTo>
                <a:lnTo>
                  <a:pt x="1801008" y="1887793"/>
                </a:lnTo>
                <a:lnTo>
                  <a:pt x="0" y="188779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Red Hat Display" panose="02010303040201060303" pitchFamily="2" charset="0"/>
            </a:endParaRPr>
          </a:p>
        </p:txBody>
      </p:sp>
      <p:grpSp>
        <p:nvGrpSpPr>
          <p:cNvPr id="2" name="Graphic 4">
            <a:extLst>
              <a:ext uri="{FF2B5EF4-FFF2-40B4-BE49-F238E27FC236}">
                <a16:creationId xmlns:a16="http://schemas.microsoft.com/office/drawing/2014/main" id="{05C1051B-68EE-088C-3E40-C31CF8DDB5C0}"/>
              </a:ext>
            </a:extLst>
          </p:cNvPr>
          <p:cNvGrpSpPr/>
          <p:nvPr/>
        </p:nvGrpSpPr>
        <p:grpSpPr>
          <a:xfrm>
            <a:off x="21380450" y="0"/>
            <a:ext cx="2997200" cy="2705100"/>
            <a:chOff x="18811880" y="890774"/>
            <a:chExt cx="2997200" cy="2705100"/>
          </a:xfrm>
          <a:solidFill>
            <a:schemeClr val="accent2"/>
          </a:solidFill>
        </p:grpSpPr>
        <p:sp>
          <p:nvSpPr>
            <p:cNvPr id="4" name="Freeform 3">
              <a:extLst>
                <a:ext uri="{FF2B5EF4-FFF2-40B4-BE49-F238E27FC236}">
                  <a16:creationId xmlns:a16="http://schemas.microsoft.com/office/drawing/2014/main" id="{348F00F4-A990-EF94-C932-429991E92CF4}"/>
                </a:ext>
              </a:extLst>
            </p:cNvPr>
            <p:cNvSpPr/>
            <p:nvPr/>
          </p:nvSpPr>
          <p:spPr>
            <a:xfrm>
              <a:off x="18811880" y="890774"/>
              <a:ext cx="2997200" cy="2705100"/>
            </a:xfrm>
            <a:custGeom>
              <a:avLst/>
              <a:gdLst>
                <a:gd name="connsiteX0" fmla="*/ 2131342 w 2997200"/>
                <a:gd name="connsiteY0" fmla="*/ 2647950 h 2705100"/>
                <a:gd name="connsiteX1" fmla="*/ 665093 w 2997200"/>
                <a:gd name="connsiteY1" fmla="*/ 2039303 h 2705100"/>
                <a:gd name="connsiteX2" fmla="*/ 57090 w 2997200"/>
                <a:gd name="connsiteY2" fmla="*/ 571500 h 2705100"/>
                <a:gd name="connsiteX3" fmla="*/ 136063 w 2997200"/>
                <a:gd name="connsiteY3" fmla="*/ 0 h 2705100"/>
                <a:gd name="connsiteX4" fmla="*/ 77071 w 2997200"/>
                <a:gd name="connsiteY4" fmla="*/ 0 h 2705100"/>
                <a:gd name="connsiteX5" fmla="*/ 0 w 2997200"/>
                <a:gd name="connsiteY5" fmla="*/ 571500 h 2705100"/>
                <a:gd name="connsiteX6" fmla="*/ 624179 w 2997200"/>
                <a:gd name="connsiteY6" fmla="*/ 2080260 h 2705100"/>
                <a:gd name="connsiteX7" fmla="*/ 2131342 w 2997200"/>
                <a:gd name="connsiteY7" fmla="*/ 2705100 h 2705100"/>
                <a:gd name="connsiteX8" fmla="*/ 2997200 w 2997200"/>
                <a:gd name="connsiteY8" fmla="*/ 2522220 h 2705100"/>
                <a:gd name="connsiteX9" fmla="*/ 2997200 w 2997200"/>
                <a:gd name="connsiteY9" fmla="*/ 2459355 h 2705100"/>
                <a:gd name="connsiteX10" fmla="*/ 2131342 w 2997200"/>
                <a:gd name="connsiteY10" fmla="*/ 264795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7200" h="2705100">
                  <a:moveTo>
                    <a:pt x="2131342" y="2647950"/>
                  </a:moveTo>
                  <a:cubicBezTo>
                    <a:pt x="1577574" y="2647950"/>
                    <a:pt x="1056156" y="2431733"/>
                    <a:pt x="665093" y="2039303"/>
                  </a:cubicBezTo>
                  <a:cubicBezTo>
                    <a:pt x="274030" y="1646873"/>
                    <a:pt x="57090" y="1125855"/>
                    <a:pt x="57090" y="571500"/>
                  </a:cubicBezTo>
                  <a:cubicBezTo>
                    <a:pt x="57090" y="375285"/>
                    <a:pt x="83731" y="183833"/>
                    <a:pt x="136063" y="0"/>
                  </a:cubicBezTo>
                  <a:lnTo>
                    <a:pt x="77071" y="0"/>
                  </a:lnTo>
                  <a:cubicBezTo>
                    <a:pt x="26642" y="183833"/>
                    <a:pt x="0" y="375285"/>
                    <a:pt x="0" y="571500"/>
                  </a:cubicBezTo>
                  <a:cubicBezTo>
                    <a:pt x="0" y="1141095"/>
                    <a:pt x="221698" y="1677353"/>
                    <a:pt x="624179" y="2080260"/>
                  </a:cubicBezTo>
                  <a:cubicBezTo>
                    <a:pt x="1026660" y="2483168"/>
                    <a:pt x="1562350" y="2705100"/>
                    <a:pt x="2131342" y="2705100"/>
                  </a:cubicBezTo>
                  <a:cubicBezTo>
                    <a:pt x="2434868" y="2705100"/>
                    <a:pt x="2727928" y="2642235"/>
                    <a:pt x="2997200" y="2522220"/>
                  </a:cubicBezTo>
                  <a:lnTo>
                    <a:pt x="2997200" y="2459355"/>
                  </a:lnTo>
                  <a:cubicBezTo>
                    <a:pt x="2728879" y="2583180"/>
                    <a:pt x="2434868" y="2647950"/>
                    <a:pt x="2131342" y="2647950"/>
                  </a:cubicBezTo>
                  <a:close/>
                </a:path>
              </a:pathLst>
            </a:custGeom>
            <a:grpFill/>
            <a:ln w="9495" cap="flat">
              <a:noFill/>
              <a:prstDash val="solid"/>
              <a:miter/>
            </a:ln>
          </p:spPr>
          <p:txBody>
            <a:bodyPr rtlCol="0" anchor="ctr"/>
            <a:lstStyle/>
            <a:p>
              <a:endParaRPr lang="en-US" dirty="0">
                <a:latin typeface="Red Hat Display" panose="02010303040201060303" pitchFamily="2" charset="0"/>
              </a:endParaRPr>
            </a:p>
          </p:txBody>
        </p:sp>
        <p:sp>
          <p:nvSpPr>
            <p:cNvPr id="5" name="Freeform 4">
              <a:extLst>
                <a:ext uri="{FF2B5EF4-FFF2-40B4-BE49-F238E27FC236}">
                  <a16:creationId xmlns:a16="http://schemas.microsoft.com/office/drawing/2014/main" id="{DC5C6FE0-BC69-D73B-E8C1-0B4F64C70DDB}"/>
                </a:ext>
              </a:extLst>
            </p:cNvPr>
            <p:cNvSpPr/>
            <p:nvPr/>
          </p:nvSpPr>
          <p:spPr>
            <a:xfrm>
              <a:off x="19849006" y="1456754"/>
              <a:ext cx="1203637" cy="858764"/>
            </a:xfrm>
            <a:custGeom>
              <a:avLst/>
              <a:gdLst>
                <a:gd name="connsiteX0" fmla="*/ 33302 w 1203637"/>
                <a:gd name="connsiteY0" fmla="*/ 462720 h 858764"/>
                <a:gd name="connsiteX1" fmla="*/ 1090410 w 1203637"/>
                <a:gd name="connsiteY1" fmla="*/ 462720 h 858764"/>
                <a:gd name="connsiteX2" fmla="*/ 810671 w 1203637"/>
                <a:gd name="connsiteY2" fmla="*/ 804667 h 858764"/>
                <a:gd name="connsiteX3" fmla="*/ 815429 w 1203637"/>
                <a:gd name="connsiteY3" fmla="*/ 851340 h 858764"/>
                <a:gd name="connsiteX4" fmla="*/ 862052 w 1203637"/>
                <a:gd name="connsiteY4" fmla="*/ 846577 h 858764"/>
                <a:gd name="connsiteX5" fmla="*/ 1160820 w 1203637"/>
                <a:gd name="connsiteY5" fmla="*/ 481770 h 858764"/>
                <a:gd name="connsiteX6" fmla="*/ 1203638 w 1203637"/>
                <a:gd name="connsiteY6" fmla="*/ 429382 h 858764"/>
                <a:gd name="connsiteX7" fmla="*/ 1160820 w 1203637"/>
                <a:gd name="connsiteY7" fmla="*/ 376995 h 858764"/>
                <a:gd name="connsiteX8" fmla="*/ 863003 w 1203637"/>
                <a:gd name="connsiteY8" fmla="*/ 12187 h 858764"/>
                <a:gd name="connsiteX9" fmla="*/ 816380 w 1203637"/>
                <a:gd name="connsiteY9" fmla="*/ 7425 h 858764"/>
                <a:gd name="connsiteX10" fmla="*/ 811623 w 1203637"/>
                <a:gd name="connsiteY10" fmla="*/ 54097 h 858764"/>
                <a:gd name="connsiteX11" fmla="*/ 1091361 w 1203637"/>
                <a:gd name="connsiteY11" fmla="*/ 396045 h 858764"/>
                <a:gd name="connsiteX12" fmla="*/ 33302 w 1203637"/>
                <a:gd name="connsiteY12" fmla="*/ 396045 h 858764"/>
                <a:gd name="connsiteX13" fmla="*/ 0 w 1203637"/>
                <a:gd name="connsiteY13" fmla="*/ 429382 h 858764"/>
                <a:gd name="connsiteX14" fmla="*/ 33302 w 1203637"/>
                <a:gd name="connsiteY14" fmla="*/ 462720 h 85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03637" h="858764">
                  <a:moveTo>
                    <a:pt x="33302" y="462720"/>
                  </a:moveTo>
                  <a:lnTo>
                    <a:pt x="1090410" y="462720"/>
                  </a:lnTo>
                  <a:lnTo>
                    <a:pt x="810671" y="804667"/>
                  </a:lnTo>
                  <a:cubicBezTo>
                    <a:pt x="799253" y="818955"/>
                    <a:pt x="801156" y="839910"/>
                    <a:pt x="815429" y="851340"/>
                  </a:cubicBezTo>
                  <a:cubicBezTo>
                    <a:pt x="829701" y="862770"/>
                    <a:pt x="850634" y="860865"/>
                    <a:pt x="862052" y="846577"/>
                  </a:cubicBezTo>
                  <a:lnTo>
                    <a:pt x="1160820" y="481770"/>
                  </a:lnTo>
                  <a:lnTo>
                    <a:pt x="1203638" y="429382"/>
                  </a:lnTo>
                  <a:lnTo>
                    <a:pt x="1160820" y="376995"/>
                  </a:lnTo>
                  <a:lnTo>
                    <a:pt x="863003" y="12187"/>
                  </a:lnTo>
                  <a:cubicBezTo>
                    <a:pt x="851585" y="-2100"/>
                    <a:pt x="830653" y="-4005"/>
                    <a:pt x="816380" y="7425"/>
                  </a:cubicBezTo>
                  <a:cubicBezTo>
                    <a:pt x="802108" y="18855"/>
                    <a:pt x="800205" y="39810"/>
                    <a:pt x="811623" y="54097"/>
                  </a:cubicBezTo>
                  <a:lnTo>
                    <a:pt x="1091361" y="396045"/>
                  </a:lnTo>
                  <a:lnTo>
                    <a:pt x="33302" y="396045"/>
                  </a:lnTo>
                  <a:cubicBezTo>
                    <a:pt x="15224" y="396045"/>
                    <a:pt x="0" y="411285"/>
                    <a:pt x="0" y="429382"/>
                  </a:cubicBezTo>
                  <a:cubicBezTo>
                    <a:pt x="0" y="447480"/>
                    <a:pt x="15224" y="462720"/>
                    <a:pt x="33302" y="462720"/>
                  </a:cubicBezTo>
                  <a:close/>
                </a:path>
              </a:pathLst>
            </a:custGeom>
            <a:grpFill/>
            <a:ln w="9495" cap="flat">
              <a:noFill/>
              <a:prstDash val="solid"/>
              <a:miter/>
            </a:ln>
          </p:spPr>
          <p:txBody>
            <a:bodyPr rtlCol="0" anchor="ctr"/>
            <a:lstStyle/>
            <a:p>
              <a:endParaRPr lang="en-US" dirty="0">
                <a:latin typeface="Red Hat Display" panose="02010303040201060303" pitchFamily="2" charset="0"/>
              </a:endParaRPr>
            </a:p>
          </p:txBody>
        </p:sp>
      </p:grpSp>
      <p:sp>
        <p:nvSpPr>
          <p:cNvPr id="31" name="TextBox 30">
            <a:extLst>
              <a:ext uri="{FF2B5EF4-FFF2-40B4-BE49-F238E27FC236}">
                <a16:creationId xmlns:a16="http://schemas.microsoft.com/office/drawing/2014/main" id="{34A38B87-583E-D9D6-0CB8-88D5CAFB2E59}"/>
              </a:ext>
            </a:extLst>
          </p:cNvPr>
          <p:cNvSpPr txBox="1"/>
          <p:nvPr/>
        </p:nvSpPr>
        <p:spPr>
          <a:xfrm>
            <a:off x="8425894" y="705933"/>
            <a:ext cx="6362917"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ar-EG" dirty="0"/>
              <a:t>المقدمة</a:t>
            </a:r>
            <a:r>
              <a:rPr lang="ar-EG" sz="5400" dirty="0">
                <a:latin typeface="Rowdies" pitchFamily="2" charset="77"/>
                <a:cs typeface="Shrikhand" panose="02000000000000000000" pitchFamily="2" charset="77"/>
              </a:rPr>
              <a:t> </a:t>
            </a:r>
            <a:endParaRPr lang="en-US" sz="5400" dirty="0">
              <a:latin typeface="Rowdies" pitchFamily="2" charset="77"/>
              <a:cs typeface="Shrikhand" panose="02000000000000000000" pitchFamily="2" charset="77"/>
            </a:endParaRPr>
          </a:p>
        </p:txBody>
      </p:sp>
      <p:sp>
        <p:nvSpPr>
          <p:cNvPr id="37" name="TextBox 36">
            <a:extLst>
              <a:ext uri="{FF2B5EF4-FFF2-40B4-BE49-F238E27FC236}">
                <a16:creationId xmlns:a16="http://schemas.microsoft.com/office/drawing/2014/main" id="{6472F18C-5DD3-2F1A-DB07-47C95E8E8932}"/>
              </a:ext>
            </a:extLst>
          </p:cNvPr>
          <p:cNvSpPr txBox="1"/>
          <p:nvPr/>
        </p:nvSpPr>
        <p:spPr>
          <a:xfrm>
            <a:off x="15665184" y="705933"/>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5400" dirty="0">
                <a:solidFill>
                  <a:srgbClr val="100061"/>
                </a:solidFill>
                <a:latin typeface="Rowdies" pitchFamily="2" charset="77"/>
                <a:cs typeface="Shrikhand" panose="02000000000000000000" pitchFamily="2" charset="77"/>
              </a:rPr>
              <a:t>01</a:t>
            </a:r>
          </a:p>
        </p:txBody>
      </p:sp>
      <p:sp>
        <p:nvSpPr>
          <p:cNvPr id="38" name="TextBox 37">
            <a:extLst>
              <a:ext uri="{FF2B5EF4-FFF2-40B4-BE49-F238E27FC236}">
                <a16:creationId xmlns:a16="http://schemas.microsoft.com/office/drawing/2014/main" id="{7278D24A-E640-1D45-EA3B-B08E223B4DAA}"/>
              </a:ext>
            </a:extLst>
          </p:cNvPr>
          <p:cNvSpPr txBox="1"/>
          <p:nvPr/>
        </p:nvSpPr>
        <p:spPr>
          <a:xfrm>
            <a:off x="8425894" y="2623273"/>
            <a:ext cx="6362917" cy="830997"/>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ar-SA" dirty="0"/>
              <a:t>التقديم علي مشروع</a:t>
            </a:r>
            <a:endParaRPr lang="en-US" sz="5400" dirty="0">
              <a:latin typeface="Rowdies" pitchFamily="2" charset="77"/>
              <a:cs typeface="Shrikhand" panose="02000000000000000000" pitchFamily="2" charset="77"/>
            </a:endParaRPr>
          </a:p>
        </p:txBody>
      </p:sp>
      <p:sp>
        <p:nvSpPr>
          <p:cNvPr id="39" name="TextBox 38">
            <a:extLst>
              <a:ext uri="{FF2B5EF4-FFF2-40B4-BE49-F238E27FC236}">
                <a16:creationId xmlns:a16="http://schemas.microsoft.com/office/drawing/2014/main" id="{97506683-2216-C123-4756-541A20DC2E1E}"/>
              </a:ext>
            </a:extLst>
          </p:cNvPr>
          <p:cNvSpPr txBox="1"/>
          <p:nvPr/>
        </p:nvSpPr>
        <p:spPr>
          <a:xfrm>
            <a:off x="15665184" y="2623273"/>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5400" dirty="0">
                <a:solidFill>
                  <a:srgbClr val="100061"/>
                </a:solidFill>
                <a:latin typeface="Rowdies" pitchFamily="2" charset="77"/>
                <a:cs typeface="Shrikhand" panose="02000000000000000000" pitchFamily="2" charset="77"/>
              </a:rPr>
              <a:t>02</a:t>
            </a:r>
          </a:p>
        </p:txBody>
      </p:sp>
      <p:sp>
        <p:nvSpPr>
          <p:cNvPr id="45" name="TextBox 44">
            <a:extLst>
              <a:ext uri="{FF2B5EF4-FFF2-40B4-BE49-F238E27FC236}">
                <a16:creationId xmlns:a16="http://schemas.microsoft.com/office/drawing/2014/main" id="{1CEB0DD7-3A46-E91C-B725-C240DC87CCD7}"/>
              </a:ext>
            </a:extLst>
          </p:cNvPr>
          <p:cNvSpPr txBox="1"/>
          <p:nvPr/>
        </p:nvSpPr>
        <p:spPr>
          <a:xfrm>
            <a:off x="8425894" y="4540613"/>
            <a:ext cx="6362917" cy="830997"/>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ar-SA" dirty="0"/>
              <a:t>تقييم </a:t>
            </a:r>
            <a:endParaRPr lang="en-US" sz="5400" dirty="0">
              <a:latin typeface="Rowdies" pitchFamily="2" charset="77"/>
              <a:cs typeface="Shrikhand" panose="02000000000000000000" pitchFamily="2" charset="77"/>
            </a:endParaRPr>
          </a:p>
        </p:txBody>
      </p:sp>
      <p:sp>
        <p:nvSpPr>
          <p:cNvPr id="46" name="TextBox 45">
            <a:extLst>
              <a:ext uri="{FF2B5EF4-FFF2-40B4-BE49-F238E27FC236}">
                <a16:creationId xmlns:a16="http://schemas.microsoft.com/office/drawing/2014/main" id="{B373D878-3BD3-A434-AF9F-985EBFC9DC60}"/>
              </a:ext>
            </a:extLst>
          </p:cNvPr>
          <p:cNvSpPr txBox="1"/>
          <p:nvPr/>
        </p:nvSpPr>
        <p:spPr>
          <a:xfrm>
            <a:off x="15665184" y="4540613"/>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5400" dirty="0">
                <a:solidFill>
                  <a:srgbClr val="100061"/>
                </a:solidFill>
                <a:latin typeface="Rowdies" pitchFamily="2" charset="77"/>
                <a:cs typeface="Shrikhand" panose="02000000000000000000" pitchFamily="2" charset="77"/>
              </a:rPr>
              <a:t>03</a:t>
            </a:r>
          </a:p>
        </p:txBody>
      </p:sp>
      <p:sp>
        <p:nvSpPr>
          <p:cNvPr id="47" name="TextBox 46">
            <a:extLst>
              <a:ext uri="{FF2B5EF4-FFF2-40B4-BE49-F238E27FC236}">
                <a16:creationId xmlns:a16="http://schemas.microsoft.com/office/drawing/2014/main" id="{0B7520F4-D431-1695-C42B-B81283619ED6}"/>
              </a:ext>
            </a:extLst>
          </p:cNvPr>
          <p:cNvSpPr txBox="1"/>
          <p:nvPr/>
        </p:nvSpPr>
        <p:spPr>
          <a:xfrm>
            <a:off x="7077892" y="6457953"/>
            <a:ext cx="7710919" cy="830997"/>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ar-SA" dirty="0"/>
              <a:t>كيفية تسجيل الدخول والحسابات</a:t>
            </a:r>
            <a:endParaRPr lang="en-US" sz="5400" dirty="0">
              <a:latin typeface="Rowdies" pitchFamily="2" charset="77"/>
              <a:cs typeface="Shrikhand" panose="02000000000000000000" pitchFamily="2" charset="77"/>
            </a:endParaRPr>
          </a:p>
        </p:txBody>
      </p:sp>
      <p:sp>
        <p:nvSpPr>
          <p:cNvPr id="53" name="TextBox 52">
            <a:extLst>
              <a:ext uri="{FF2B5EF4-FFF2-40B4-BE49-F238E27FC236}">
                <a16:creationId xmlns:a16="http://schemas.microsoft.com/office/drawing/2014/main" id="{6EB0BD3F-5917-3E16-5A85-9FE02C5C5880}"/>
              </a:ext>
            </a:extLst>
          </p:cNvPr>
          <p:cNvSpPr txBox="1"/>
          <p:nvPr/>
        </p:nvSpPr>
        <p:spPr>
          <a:xfrm>
            <a:off x="15665184" y="6457953"/>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5400" dirty="0">
                <a:solidFill>
                  <a:srgbClr val="100061"/>
                </a:solidFill>
                <a:latin typeface="Rowdies" pitchFamily="2" charset="77"/>
                <a:cs typeface="Shrikhand" panose="02000000000000000000" pitchFamily="2" charset="77"/>
              </a:rPr>
              <a:t>04</a:t>
            </a:r>
          </a:p>
        </p:txBody>
      </p:sp>
      <p:sp>
        <p:nvSpPr>
          <p:cNvPr id="3" name="TextBox 2">
            <a:extLst>
              <a:ext uri="{FF2B5EF4-FFF2-40B4-BE49-F238E27FC236}">
                <a16:creationId xmlns:a16="http://schemas.microsoft.com/office/drawing/2014/main" id="{A7DF1296-DF64-2AFB-4984-2114F6B131AC}"/>
              </a:ext>
            </a:extLst>
          </p:cNvPr>
          <p:cNvSpPr txBox="1"/>
          <p:nvPr/>
        </p:nvSpPr>
        <p:spPr>
          <a:xfrm>
            <a:off x="339633" y="5450791"/>
            <a:ext cx="4583068" cy="1200329"/>
          </a:xfrm>
          <a:prstGeom prst="rect">
            <a:avLst/>
          </a:prstGeom>
          <a:noFill/>
        </p:spPr>
        <p:txBody>
          <a:bodyPr wrap="square" rtlCol="0" anchor="t">
            <a:spAutoFit/>
          </a:bodyPr>
          <a:lstStyle/>
          <a:p>
            <a:pPr algn="ctr"/>
            <a:r>
              <a:rPr lang="ar-EG" sz="7200" b="1" dirty="0">
                <a:latin typeface="Tajawal Black" panose="00000500000000000000" pitchFamily="2" charset="-78"/>
                <a:cs typeface="Tajawal Black" panose="00000500000000000000" pitchFamily="2" charset="-78"/>
              </a:rPr>
              <a:t>المقدمة</a:t>
            </a:r>
            <a:endParaRPr lang="en-US" sz="7200" b="1" dirty="0">
              <a:latin typeface="Tajawal Black" panose="00000500000000000000" pitchFamily="2" charset="-78"/>
              <a:cs typeface="Tajawal Black" panose="00000500000000000000" pitchFamily="2" charset="-78"/>
            </a:endParaRPr>
          </a:p>
        </p:txBody>
      </p:sp>
      <p:sp>
        <p:nvSpPr>
          <p:cNvPr id="22" name="TextBox 21">
            <a:extLst>
              <a:ext uri="{FF2B5EF4-FFF2-40B4-BE49-F238E27FC236}">
                <a16:creationId xmlns:a16="http://schemas.microsoft.com/office/drawing/2014/main" id="{6511AEC0-65DD-44D2-A718-90852F125EC0}"/>
              </a:ext>
            </a:extLst>
          </p:cNvPr>
          <p:cNvSpPr txBox="1"/>
          <p:nvPr/>
        </p:nvSpPr>
        <p:spPr>
          <a:xfrm>
            <a:off x="7339150" y="8428989"/>
            <a:ext cx="7471431" cy="830997"/>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ar-SA" dirty="0"/>
              <a:t>متطلبات التسجيل</a:t>
            </a:r>
            <a:endParaRPr lang="en-US" sz="5400" dirty="0">
              <a:latin typeface="Rowdies" pitchFamily="2" charset="77"/>
              <a:cs typeface="Shrikhand" panose="02000000000000000000" pitchFamily="2" charset="77"/>
            </a:endParaRPr>
          </a:p>
        </p:txBody>
      </p:sp>
      <p:sp>
        <p:nvSpPr>
          <p:cNvPr id="23" name="TextBox 22">
            <a:extLst>
              <a:ext uri="{FF2B5EF4-FFF2-40B4-BE49-F238E27FC236}">
                <a16:creationId xmlns:a16="http://schemas.microsoft.com/office/drawing/2014/main" id="{48AF9232-C85C-4302-998F-9286DB3252C9}"/>
              </a:ext>
            </a:extLst>
          </p:cNvPr>
          <p:cNvSpPr txBox="1"/>
          <p:nvPr/>
        </p:nvSpPr>
        <p:spPr>
          <a:xfrm>
            <a:off x="15686954" y="8428989"/>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5400" dirty="0">
                <a:solidFill>
                  <a:srgbClr val="100061"/>
                </a:solidFill>
                <a:latin typeface="Rowdies" pitchFamily="2" charset="77"/>
                <a:cs typeface="Shrikhand" panose="02000000000000000000" pitchFamily="2" charset="77"/>
              </a:rPr>
              <a:t>05</a:t>
            </a:r>
          </a:p>
        </p:txBody>
      </p:sp>
      <p:sp>
        <p:nvSpPr>
          <p:cNvPr id="24" name="TextBox 23">
            <a:extLst>
              <a:ext uri="{FF2B5EF4-FFF2-40B4-BE49-F238E27FC236}">
                <a16:creationId xmlns:a16="http://schemas.microsoft.com/office/drawing/2014/main" id="{F2EF56AB-932A-41DE-805B-AB8DCD3B989D}"/>
              </a:ext>
            </a:extLst>
          </p:cNvPr>
          <p:cNvSpPr txBox="1"/>
          <p:nvPr/>
        </p:nvSpPr>
        <p:spPr>
          <a:xfrm>
            <a:off x="8447664" y="10346329"/>
            <a:ext cx="6362917" cy="830997"/>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ar-SA" dirty="0"/>
              <a:t>تسجيل مشروع </a:t>
            </a:r>
            <a:endParaRPr lang="en-US" sz="5400" dirty="0">
              <a:latin typeface="Rowdies" pitchFamily="2" charset="77"/>
              <a:cs typeface="Shrikhand" panose="02000000000000000000" pitchFamily="2" charset="77"/>
            </a:endParaRPr>
          </a:p>
        </p:txBody>
      </p:sp>
      <p:sp>
        <p:nvSpPr>
          <p:cNvPr id="25" name="TextBox 24">
            <a:extLst>
              <a:ext uri="{FF2B5EF4-FFF2-40B4-BE49-F238E27FC236}">
                <a16:creationId xmlns:a16="http://schemas.microsoft.com/office/drawing/2014/main" id="{6BC60A96-1E07-4BBB-AD56-52F04847E327}"/>
              </a:ext>
            </a:extLst>
          </p:cNvPr>
          <p:cNvSpPr txBox="1"/>
          <p:nvPr/>
        </p:nvSpPr>
        <p:spPr>
          <a:xfrm>
            <a:off x="15686954" y="10346329"/>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5400" dirty="0">
                <a:solidFill>
                  <a:srgbClr val="100061"/>
                </a:solidFill>
                <a:latin typeface="Rowdies" pitchFamily="2" charset="77"/>
                <a:cs typeface="Shrikhand" panose="02000000000000000000" pitchFamily="2" charset="77"/>
              </a:rPr>
              <a:t>06</a:t>
            </a:r>
          </a:p>
        </p:txBody>
      </p:sp>
      <p:sp>
        <p:nvSpPr>
          <p:cNvPr id="26" name="TextBox 25">
            <a:extLst>
              <a:ext uri="{FF2B5EF4-FFF2-40B4-BE49-F238E27FC236}">
                <a16:creationId xmlns:a16="http://schemas.microsoft.com/office/drawing/2014/main" id="{87AB05FF-0542-4B1B-ABAB-2345F6D5B01A}"/>
              </a:ext>
            </a:extLst>
          </p:cNvPr>
          <p:cNvSpPr txBox="1"/>
          <p:nvPr/>
        </p:nvSpPr>
        <p:spPr>
          <a:xfrm>
            <a:off x="8521686" y="12040150"/>
            <a:ext cx="6362917" cy="830997"/>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ar-SA" dirty="0"/>
              <a:t>التكنولوجيا المستخدمة</a:t>
            </a:r>
            <a:endParaRPr lang="en-US" sz="5400" dirty="0">
              <a:latin typeface="Rowdies" pitchFamily="2" charset="77"/>
              <a:cs typeface="Shrikhand" panose="02000000000000000000" pitchFamily="2" charset="77"/>
            </a:endParaRPr>
          </a:p>
        </p:txBody>
      </p:sp>
      <p:sp>
        <p:nvSpPr>
          <p:cNvPr id="27" name="TextBox 26">
            <a:extLst>
              <a:ext uri="{FF2B5EF4-FFF2-40B4-BE49-F238E27FC236}">
                <a16:creationId xmlns:a16="http://schemas.microsoft.com/office/drawing/2014/main" id="{2C1C647F-1F02-48D3-A955-FF73ABB3EDE8}"/>
              </a:ext>
            </a:extLst>
          </p:cNvPr>
          <p:cNvSpPr txBox="1"/>
          <p:nvPr/>
        </p:nvSpPr>
        <p:spPr>
          <a:xfrm>
            <a:off x="15760976" y="12040150"/>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5400" dirty="0">
                <a:solidFill>
                  <a:srgbClr val="100061"/>
                </a:solidFill>
                <a:latin typeface="Rowdies" pitchFamily="2" charset="77"/>
                <a:cs typeface="Shrikhand" panose="02000000000000000000" pitchFamily="2" charset="77"/>
              </a:rPr>
              <a:t>07</a:t>
            </a:r>
          </a:p>
        </p:txBody>
      </p:sp>
      <p:sp>
        <p:nvSpPr>
          <p:cNvPr id="28" name="Rectangle 27">
            <a:extLst>
              <a:ext uri="{FF2B5EF4-FFF2-40B4-BE49-F238E27FC236}">
                <a16:creationId xmlns:a16="http://schemas.microsoft.com/office/drawing/2014/main" id="{EA320DC7-F566-480D-B737-9A0A7A9FD270}"/>
              </a:ext>
            </a:extLst>
          </p:cNvPr>
          <p:cNvSpPr/>
          <p:nvPr/>
        </p:nvSpPr>
        <p:spPr>
          <a:xfrm>
            <a:off x="4595142" y="10328912"/>
            <a:ext cx="1288488" cy="12366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Tree>
    <p:extLst>
      <p:ext uri="{BB962C8B-B14F-4D97-AF65-F5344CB8AC3E}">
        <p14:creationId xmlns:p14="http://schemas.microsoft.com/office/powerpoint/2010/main" val="165058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24FFFD1-0B3B-8595-3D54-42A847F06F63}"/>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932893" y="1249224"/>
            <a:ext cx="9467320" cy="11217551"/>
          </a:xfrm>
        </p:spPr>
      </p:pic>
      <p:sp>
        <p:nvSpPr>
          <p:cNvPr id="6" name="Rectangle 5">
            <a:extLst>
              <a:ext uri="{FF2B5EF4-FFF2-40B4-BE49-F238E27FC236}">
                <a16:creationId xmlns:a16="http://schemas.microsoft.com/office/drawing/2014/main" id="{DBDDEAB4-4278-2944-B3CD-889CAB9ED5F6}"/>
              </a:ext>
            </a:extLst>
          </p:cNvPr>
          <p:cNvSpPr/>
          <p:nvPr/>
        </p:nvSpPr>
        <p:spPr>
          <a:xfrm>
            <a:off x="22806851" y="0"/>
            <a:ext cx="76200" cy="106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7" name="Rectangle 6">
            <a:extLst>
              <a:ext uri="{FF2B5EF4-FFF2-40B4-BE49-F238E27FC236}">
                <a16:creationId xmlns:a16="http://schemas.microsoft.com/office/drawing/2014/main" id="{DA2E2C3F-8DC3-0021-86A9-E6EB80485F0D}"/>
              </a:ext>
            </a:extLst>
          </p:cNvPr>
          <p:cNvSpPr/>
          <p:nvPr/>
        </p:nvSpPr>
        <p:spPr>
          <a:xfrm>
            <a:off x="22200708" y="10049690"/>
            <a:ext cx="1288488" cy="12366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0" name="TextBox 9">
            <a:extLst>
              <a:ext uri="{FF2B5EF4-FFF2-40B4-BE49-F238E27FC236}">
                <a16:creationId xmlns:a16="http://schemas.microsoft.com/office/drawing/2014/main" id="{509F0099-CBA3-0EB6-5470-C8A66A611B95}"/>
              </a:ext>
            </a:extLst>
          </p:cNvPr>
          <p:cNvSpPr txBox="1"/>
          <p:nvPr/>
        </p:nvSpPr>
        <p:spPr>
          <a:xfrm>
            <a:off x="13502847" y="1399814"/>
            <a:ext cx="7315200" cy="1015663"/>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r>
              <a:rPr lang="ar-EG" sz="6000" dirty="0">
                <a:solidFill>
                  <a:schemeClr val="tx1"/>
                </a:solidFill>
                <a:latin typeface="Josefin Sans Light" pitchFamily="2" charset="77"/>
                <a:ea typeface="+mn-ea"/>
                <a:cs typeface="Sultan Medium" pitchFamily="2" charset="-78"/>
              </a:rPr>
              <a:t>المقدمة حول المنصة</a:t>
            </a:r>
            <a:endParaRPr lang="en-US" sz="5400" dirty="0">
              <a:solidFill>
                <a:schemeClr val="tx1"/>
              </a:solidFill>
              <a:latin typeface="Josefin Sans Light" pitchFamily="2" charset="77"/>
              <a:ea typeface="+mn-ea"/>
              <a:cs typeface="Sultan Medium" pitchFamily="2" charset="-78"/>
            </a:endParaRPr>
          </a:p>
        </p:txBody>
      </p:sp>
      <p:sp>
        <p:nvSpPr>
          <p:cNvPr id="11" name="TextBox 10">
            <a:extLst>
              <a:ext uri="{FF2B5EF4-FFF2-40B4-BE49-F238E27FC236}">
                <a16:creationId xmlns:a16="http://schemas.microsoft.com/office/drawing/2014/main" id="{686FEBD7-C0F4-65E9-CB40-43BB59ED1BBB}"/>
              </a:ext>
            </a:extLst>
          </p:cNvPr>
          <p:cNvSpPr txBox="1"/>
          <p:nvPr/>
        </p:nvSpPr>
        <p:spPr>
          <a:xfrm>
            <a:off x="11634598" y="3182184"/>
            <a:ext cx="10113167" cy="8695329"/>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justLow" rtl="1">
              <a:lnSpc>
                <a:spcPct val="150000"/>
              </a:lnSpc>
            </a:pPr>
            <a:r>
              <a:rPr lang="ar-EG" sz="3200" dirty="0">
                <a:cs typeface="Sultan Medium" pitchFamily="2" charset="-78"/>
              </a:rPr>
              <a:t>- </a:t>
            </a:r>
            <a:r>
              <a:rPr lang="ar-SA" sz="3200" dirty="0">
                <a:cs typeface="Sultan Medium" pitchFamily="2" charset="-78"/>
              </a:rPr>
              <a:t>هذ</a:t>
            </a:r>
            <a:r>
              <a:rPr lang="ar-EG" sz="3200" dirty="0">
                <a:cs typeface="Sultan Medium" pitchFamily="2" charset="-78"/>
              </a:rPr>
              <a:t>ه </a:t>
            </a:r>
            <a:r>
              <a:rPr lang="ar-SA" sz="3200" dirty="0">
                <a:cs typeface="Sultan Medium" pitchFamily="2" charset="-78"/>
              </a:rPr>
              <a:t>المنصه </a:t>
            </a:r>
            <a:r>
              <a:rPr lang="ar-EG" sz="3200" dirty="0">
                <a:cs typeface="Sultan Medium" pitchFamily="2" charset="-78"/>
              </a:rPr>
              <a:t>تحتوي</a:t>
            </a:r>
            <a:r>
              <a:rPr lang="ar-SA" sz="3200" dirty="0">
                <a:cs typeface="Sultan Medium" pitchFamily="2" charset="-78"/>
              </a:rPr>
              <a:t> على الكثير من المواضيع التى تحتاجيها لتاسيس مشروعك الريادي خاصة المشروعات المهتمه بمعالجة القضيه البيئية</a:t>
            </a:r>
            <a:r>
              <a:rPr lang="en-US" sz="3200" dirty="0">
                <a:cs typeface="Sultan Medium" pitchFamily="2" charset="-78"/>
              </a:rPr>
              <a:t> .</a:t>
            </a:r>
          </a:p>
          <a:p>
            <a:pPr marL="457200" indent="-457200" algn="justLow" rtl="1">
              <a:lnSpc>
                <a:spcPct val="150000"/>
              </a:lnSpc>
              <a:buFont typeface="Wingdings" panose="05000000000000000000" pitchFamily="2" charset="2"/>
              <a:buChar char="§"/>
            </a:pPr>
            <a:r>
              <a:rPr lang="ar-SA" sz="3200" dirty="0">
                <a:cs typeface="Sultan Medium" pitchFamily="2" charset="-78"/>
              </a:rPr>
              <a:t> المنصه تقوم بوضع ارشادات لتسريع المشروعات والتى تم تنفيذها في محافظة اسوان فاصبح المشروع يتم تنفيذه في </a:t>
            </a:r>
            <a:r>
              <a:rPr lang="ar-SA" sz="3600" dirty="0">
                <a:solidFill>
                  <a:srgbClr val="FF0000"/>
                </a:solidFill>
                <a:cs typeface="Sultan Medium" pitchFamily="2" charset="-78"/>
              </a:rPr>
              <a:t>100</a:t>
            </a:r>
            <a:r>
              <a:rPr lang="ar-SA" sz="3200" dirty="0">
                <a:cs typeface="Sultan Medium" pitchFamily="2" charset="-78"/>
              </a:rPr>
              <a:t> </a:t>
            </a:r>
            <a:r>
              <a:rPr lang="ar-SA" sz="3200" dirty="0">
                <a:solidFill>
                  <a:srgbClr val="FF0000"/>
                </a:solidFill>
                <a:cs typeface="Sultan Medium" pitchFamily="2" charset="-78"/>
              </a:rPr>
              <a:t>يوم</a:t>
            </a:r>
            <a:r>
              <a:rPr lang="ar-SA" sz="3200" dirty="0">
                <a:cs typeface="Sultan Medium" pitchFamily="2" charset="-78"/>
              </a:rPr>
              <a:t> </a:t>
            </a:r>
            <a:r>
              <a:rPr lang="en-US" sz="3200" dirty="0">
                <a:cs typeface="Sultan Medium" pitchFamily="2" charset="-78"/>
              </a:rPr>
              <a:t> </a:t>
            </a:r>
            <a:r>
              <a:rPr lang="ar-SA" sz="3200" dirty="0">
                <a:cs typeface="Sultan Medium" pitchFamily="2" charset="-78"/>
              </a:rPr>
              <a:t>مع وضع خطة واجراءات تنفيذ ، مستفيدة من التجارب السابقه ونخبه من الخبراء في مجال مسرعات اعمال رائدات الاعمال</a:t>
            </a:r>
            <a:r>
              <a:rPr lang="en-US" sz="3200" dirty="0">
                <a:cs typeface="Sultan Medium" pitchFamily="2" charset="-78"/>
              </a:rPr>
              <a:t> .</a:t>
            </a:r>
            <a:endParaRPr lang="ar-EG" sz="3200" dirty="0">
              <a:cs typeface="Sultan Medium" pitchFamily="2" charset="-78"/>
            </a:endParaRPr>
          </a:p>
          <a:p>
            <a:pPr marL="457200" indent="-457200" algn="justLow" rtl="1" fontAlgn="base">
              <a:lnSpc>
                <a:spcPct val="150000"/>
              </a:lnSpc>
              <a:buFont typeface="Wingdings" panose="05000000000000000000" pitchFamily="2" charset="2"/>
              <a:buChar char="§"/>
            </a:pPr>
            <a:r>
              <a:rPr lang="ar-EG" sz="3200" dirty="0">
                <a:cs typeface="Sultan Medium" pitchFamily="2" charset="-78"/>
              </a:rPr>
              <a:t>وإيضاً ُيمثل الابتكار وريادة الأعمال قوة دافعة رئيسية لنمو الاقتصاد تولد إمكاناتهما الهائلة فرص عمل متنوعة مثل رائدات الأعمال . وأصبح فهم عقلية ريادة الأعمال المشترك في المجتمعات محل تركيز الحكومات والمجتمعات في شتى أنحاء العالم.</a:t>
            </a:r>
            <a:br>
              <a:rPr lang="ar-EG" sz="3200" dirty="0">
                <a:cs typeface="Sultan Medium" pitchFamily="2" charset="-78"/>
              </a:rPr>
            </a:br>
            <a:endParaRPr lang="en-US" sz="3200" dirty="0">
              <a:cs typeface="Sultan Medium" pitchFamily="2" charset="-78"/>
            </a:endParaRPr>
          </a:p>
        </p:txBody>
      </p:sp>
      <p:sp>
        <p:nvSpPr>
          <p:cNvPr id="8" name="TextBox 7">
            <a:extLst>
              <a:ext uri="{FF2B5EF4-FFF2-40B4-BE49-F238E27FC236}">
                <a16:creationId xmlns:a16="http://schemas.microsoft.com/office/drawing/2014/main" id="{75FF5096-2CF3-49AE-8EA4-669C1E2E9129}"/>
              </a:ext>
            </a:extLst>
          </p:cNvPr>
          <p:cNvSpPr txBox="1"/>
          <p:nvPr/>
        </p:nvSpPr>
        <p:spPr>
          <a:xfrm>
            <a:off x="22244156" y="10206335"/>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5400" b="0" dirty="0">
                <a:solidFill>
                  <a:srgbClr val="FFFF00"/>
                </a:solidFill>
                <a:latin typeface="Rowdies" pitchFamily="2" charset="77"/>
                <a:cs typeface="Shrikhand" panose="02000000000000000000" pitchFamily="2" charset="77"/>
              </a:rPr>
              <a:t>01</a:t>
            </a:r>
          </a:p>
        </p:txBody>
      </p:sp>
    </p:spTree>
    <p:extLst>
      <p:ext uri="{BB962C8B-B14F-4D97-AF65-F5344CB8AC3E}">
        <p14:creationId xmlns:p14="http://schemas.microsoft.com/office/powerpoint/2010/main" val="248324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600D1D-D0CF-4E6F-FD78-14B77CB4223C}"/>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1321804" y="1033413"/>
            <a:ext cx="8529806" cy="10226769"/>
          </a:xfrm>
        </p:spPr>
      </p:pic>
      <p:sp>
        <p:nvSpPr>
          <p:cNvPr id="9" name="Rectangle 8">
            <a:extLst>
              <a:ext uri="{FF2B5EF4-FFF2-40B4-BE49-F238E27FC236}">
                <a16:creationId xmlns:a16="http://schemas.microsoft.com/office/drawing/2014/main" id="{3E8558F9-840C-6D46-7708-890478F5855A}"/>
              </a:ext>
            </a:extLst>
          </p:cNvPr>
          <p:cNvSpPr/>
          <p:nvPr/>
        </p:nvSpPr>
        <p:spPr>
          <a:xfrm>
            <a:off x="22604325" y="4114800"/>
            <a:ext cx="76200"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grpSp>
        <p:nvGrpSpPr>
          <p:cNvPr id="11" name="Group 10">
            <a:extLst>
              <a:ext uri="{FF2B5EF4-FFF2-40B4-BE49-F238E27FC236}">
                <a16:creationId xmlns:a16="http://schemas.microsoft.com/office/drawing/2014/main" id="{EF2D04B9-0A05-DB82-C59F-FBF1979D472D}"/>
              </a:ext>
            </a:extLst>
          </p:cNvPr>
          <p:cNvGrpSpPr/>
          <p:nvPr/>
        </p:nvGrpSpPr>
        <p:grpSpPr>
          <a:xfrm>
            <a:off x="0" y="0"/>
            <a:ext cx="1336386" cy="1273752"/>
            <a:chOff x="16179223" y="3920837"/>
            <a:chExt cx="1336386" cy="1273752"/>
          </a:xfrm>
        </p:grpSpPr>
        <p:sp>
          <p:nvSpPr>
            <p:cNvPr id="12" name="Rectangle 11">
              <a:extLst>
                <a:ext uri="{FF2B5EF4-FFF2-40B4-BE49-F238E27FC236}">
                  <a16:creationId xmlns:a16="http://schemas.microsoft.com/office/drawing/2014/main" id="{4B37A84F-FC07-FAC0-1D38-CB58F54B21E9}"/>
                </a:ext>
              </a:extLst>
            </p:cNvPr>
            <p:cNvSpPr/>
            <p:nvPr/>
          </p:nvSpPr>
          <p:spPr>
            <a:xfrm>
              <a:off x="16179223" y="3920837"/>
              <a:ext cx="668193" cy="6368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9" name="Rectangle 18">
              <a:extLst>
                <a:ext uri="{FF2B5EF4-FFF2-40B4-BE49-F238E27FC236}">
                  <a16:creationId xmlns:a16="http://schemas.microsoft.com/office/drawing/2014/main" id="{36A7ADCF-6BB7-3953-7166-9FBDF91F2251}"/>
                </a:ext>
              </a:extLst>
            </p:cNvPr>
            <p:cNvSpPr/>
            <p:nvPr/>
          </p:nvSpPr>
          <p:spPr>
            <a:xfrm>
              <a:off x="16847416" y="3920837"/>
              <a:ext cx="668193" cy="6368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22" name="Rectangle 21">
              <a:extLst>
                <a:ext uri="{FF2B5EF4-FFF2-40B4-BE49-F238E27FC236}">
                  <a16:creationId xmlns:a16="http://schemas.microsoft.com/office/drawing/2014/main" id="{1EA5DE67-C75B-EA15-7CF1-668962859A8C}"/>
                </a:ext>
              </a:extLst>
            </p:cNvPr>
            <p:cNvSpPr/>
            <p:nvPr/>
          </p:nvSpPr>
          <p:spPr>
            <a:xfrm>
              <a:off x="16179223" y="4557713"/>
              <a:ext cx="668193" cy="636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23" name="Rectangle 22">
              <a:extLst>
                <a:ext uri="{FF2B5EF4-FFF2-40B4-BE49-F238E27FC236}">
                  <a16:creationId xmlns:a16="http://schemas.microsoft.com/office/drawing/2014/main" id="{F5B5CF4F-EA65-7927-A97D-9D410D0EB766}"/>
                </a:ext>
              </a:extLst>
            </p:cNvPr>
            <p:cNvSpPr/>
            <p:nvPr/>
          </p:nvSpPr>
          <p:spPr>
            <a:xfrm>
              <a:off x="16847416" y="4557713"/>
              <a:ext cx="668193" cy="636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grpSp>
      <p:sp>
        <p:nvSpPr>
          <p:cNvPr id="2" name="Freeform 1">
            <a:extLst>
              <a:ext uri="{FF2B5EF4-FFF2-40B4-BE49-F238E27FC236}">
                <a16:creationId xmlns:a16="http://schemas.microsoft.com/office/drawing/2014/main" id="{8BCC5B82-3EA1-5C7C-DDF6-358481EFE6D0}"/>
              </a:ext>
            </a:extLst>
          </p:cNvPr>
          <p:cNvSpPr/>
          <p:nvPr/>
        </p:nvSpPr>
        <p:spPr>
          <a:xfrm flipH="1">
            <a:off x="0" y="10133140"/>
            <a:ext cx="2005782" cy="3582860"/>
          </a:xfrm>
          <a:custGeom>
            <a:avLst/>
            <a:gdLst>
              <a:gd name="connsiteX0" fmla="*/ 2005782 w 2005782"/>
              <a:gd name="connsiteY0" fmla="*/ 0 h 3582860"/>
              <a:gd name="connsiteX1" fmla="*/ 2005782 w 2005782"/>
              <a:gd name="connsiteY1" fmla="*/ 1695067 h 3582860"/>
              <a:gd name="connsiteX2" fmla="*/ 2005782 w 2005782"/>
              <a:gd name="connsiteY2" fmla="*/ 1887793 h 3582860"/>
              <a:gd name="connsiteX3" fmla="*/ 2005782 w 2005782"/>
              <a:gd name="connsiteY3" fmla="*/ 3582860 h 3582860"/>
              <a:gd name="connsiteX4" fmla="*/ 0 w 2005782"/>
              <a:gd name="connsiteY4" fmla="*/ 3582860 h 3582860"/>
              <a:gd name="connsiteX5" fmla="*/ 1801010 w 2005782"/>
              <a:gd name="connsiteY5" fmla="*/ 1887793 h 3582860"/>
              <a:gd name="connsiteX6" fmla="*/ 0 w 2005782"/>
              <a:gd name="connsiteY6" fmla="*/ 1887793 h 358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5782" h="3582860">
                <a:moveTo>
                  <a:pt x="2005782" y="0"/>
                </a:moveTo>
                <a:lnTo>
                  <a:pt x="2005782" y="1695067"/>
                </a:lnTo>
                <a:lnTo>
                  <a:pt x="2005782" y="1887793"/>
                </a:lnTo>
                <a:lnTo>
                  <a:pt x="2005782" y="3582860"/>
                </a:lnTo>
                <a:lnTo>
                  <a:pt x="0" y="3582860"/>
                </a:lnTo>
                <a:lnTo>
                  <a:pt x="1801010" y="1887793"/>
                </a:lnTo>
                <a:lnTo>
                  <a:pt x="0" y="18877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Red Hat Display" panose="02010303040201060303" pitchFamily="2" charset="0"/>
            </a:endParaRPr>
          </a:p>
        </p:txBody>
      </p:sp>
      <p:sp>
        <p:nvSpPr>
          <p:cNvPr id="14" name="Graphic 2">
            <a:extLst>
              <a:ext uri="{FF2B5EF4-FFF2-40B4-BE49-F238E27FC236}">
                <a16:creationId xmlns:a16="http://schemas.microsoft.com/office/drawing/2014/main" id="{CECD7DE9-1C55-20DD-711F-94996C16B581}"/>
              </a:ext>
            </a:extLst>
          </p:cNvPr>
          <p:cNvSpPr/>
          <p:nvPr/>
        </p:nvSpPr>
        <p:spPr>
          <a:xfrm>
            <a:off x="21443950" y="0"/>
            <a:ext cx="2933700" cy="2641600"/>
          </a:xfrm>
          <a:custGeom>
            <a:avLst/>
            <a:gdLst>
              <a:gd name="connsiteX0" fmla="*/ 606678 w 2933700"/>
              <a:gd name="connsiteY0" fmla="*/ 2034412 h 2641600"/>
              <a:gd name="connsiteX1" fmla="*/ 2069730 w 2933700"/>
              <a:gd name="connsiteY1" fmla="*/ 2641600 h 2641600"/>
              <a:gd name="connsiteX2" fmla="*/ 2933700 w 2933700"/>
              <a:gd name="connsiteY2" fmla="*/ 2453458 h 2641600"/>
              <a:gd name="connsiteX3" fmla="*/ 2933700 w 2933700"/>
              <a:gd name="connsiteY3" fmla="*/ 0 h 2641600"/>
              <a:gd name="connsiteX4" fmla="*/ 78802 w 2933700"/>
              <a:gd name="connsiteY4" fmla="*/ 0 h 2641600"/>
              <a:gd name="connsiteX5" fmla="*/ 0 w 2933700"/>
              <a:gd name="connsiteY5" fmla="*/ 570130 h 2641600"/>
              <a:gd name="connsiteX6" fmla="*/ 606678 w 2933700"/>
              <a:gd name="connsiteY6" fmla="*/ 2034412 h 2641600"/>
              <a:gd name="connsiteX7" fmla="*/ 1011130 w 2933700"/>
              <a:gd name="connsiteY7" fmla="*/ 959718 h 2641600"/>
              <a:gd name="connsiteX8" fmla="*/ 2065933 w 2933700"/>
              <a:gd name="connsiteY8" fmla="*/ 959718 h 2641600"/>
              <a:gd name="connsiteX9" fmla="*/ 1786804 w 2933700"/>
              <a:gd name="connsiteY9" fmla="*/ 618591 h 2641600"/>
              <a:gd name="connsiteX10" fmla="*/ 1791551 w 2933700"/>
              <a:gd name="connsiteY10" fmla="*/ 572030 h 2641600"/>
              <a:gd name="connsiteX11" fmla="*/ 1838072 w 2933700"/>
              <a:gd name="connsiteY11" fmla="*/ 576781 h 2641600"/>
              <a:gd name="connsiteX12" fmla="*/ 2136189 w 2933700"/>
              <a:gd name="connsiteY12" fmla="*/ 940714 h 2641600"/>
              <a:gd name="connsiteX13" fmla="*/ 2178913 w 2933700"/>
              <a:gd name="connsiteY13" fmla="*/ 992976 h 2641600"/>
              <a:gd name="connsiteX14" fmla="*/ 2136189 w 2933700"/>
              <a:gd name="connsiteY14" fmla="*/ 1045237 h 2641600"/>
              <a:gd name="connsiteX15" fmla="*/ 1839022 w 2933700"/>
              <a:gd name="connsiteY15" fmla="*/ 1409170 h 2641600"/>
              <a:gd name="connsiteX16" fmla="*/ 1792500 w 2933700"/>
              <a:gd name="connsiteY16" fmla="*/ 1413921 h 2641600"/>
              <a:gd name="connsiteX17" fmla="*/ 1787753 w 2933700"/>
              <a:gd name="connsiteY17" fmla="*/ 1367361 h 2641600"/>
              <a:gd name="connsiteX18" fmla="*/ 2066882 w 2933700"/>
              <a:gd name="connsiteY18" fmla="*/ 1026233 h 2641600"/>
              <a:gd name="connsiteX19" fmla="*/ 1011130 w 2933700"/>
              <a:gd name="connsiteY19" fmla="*/ 1026233 h 2641600"/>
              <a:gd name="connsiteX20" fmla="*/ 977900 w 2933700"/>
              <a:gd name="connsiteY20" fmla="*/ 992976 h 2641600"/>
              <a:gd name="connsiteX21" fmla="*/ 1011130 w 2933700"/>
              <a:gd name="connsiteY21" fmla="*/ 959718 h 264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33700" h="2641600">
                <a:moveTo>
                  <a:pt x="606678" y="2034412"/>
                </a:moveTo>
                <a:cubicBezTo>
                  <a:pt x="996888" y="2425901"/>
                  <a:pt x="1517169" y="2641600"/>
                  <a:pt x="2069730" y="2641600"/>
                </a:cubicBezTo>
                <a:cubicBezTo>
                  <a:pt x="2372594" y="2641600"/>
                  <a:pt x="2665964" y="2576986"/>
                  <a:pt x="2933700" y="2453458"/>
                </a:cubicBezTo>
                <a:lnTo>
                  <a:pt x="2933700" y="0"/>
                </a:lnTo>
                <a:lnTo>
                  <a:pt x="78802" y="0"/>
                </a:lnTo>
                <a:cubicBezTo>
                  <a:pt x="26584" y="183392"/>
                  <a:pt x="0" y="374385"/>
                  <a:pt x="0" y="570130"/>
                </a:cubicBezTo>
                <a:cubicBezTo>
                  <a:pt x="0" y="1123155"/>
                  <a:pt x="215518" y="1643873"/>
                  <a:pt x="606678" y="2034412"/>
                </a:cubicBezTo>
                <a:close/>
                <a:moveTo>
                  <a:pt x="1011130" y="959718"/>
                </a:moveTo>
                <a:lnTo>
                  <a:pt x="2065933" y="959718"/>
                </a:lnTo>
                <a:lnTo>
                  <a:pt x="1786804" y="618591"/>
                </a:lnTo>
                <a:cubicBezTo>
                  <a:pt x="1775411" y="604337"/>
                  <a:pt x="1777310" y="583433"/>
                  <a:pt x="1791551" y="572030"/>
                </a:cubicBezTo>
                <a:cubicBezTo>
                  <a:pt x="1805792" y="560627"/>
                  <a:pt x="1826679" y="562528"/>
                  <a:pt x="1838072" y="576781"/>
                </a:cubicBezTo>
                <a:lnTo>
                  <a:pt x="2136189" y="940714"/>
                </a:lnTo>
                <a:lnTo>
                  <a:pt x="2178913" y="992976"/>
                </a:lnTo>
                <a:lnTo>
                  <a:pt x="2136189" y="1045237"/>
                </a:lnTo>
                <a:lnTo>
                  <a:pt x="1839022" y="1409170"/>
                </a:lnTo>
                <a:cubicBezTo>
                  <a:pt x="1827629" y="1423423"/>
                  <a:pt x="1806742" y="1425324"/>
                  <a:pt x="1792500" y="1413921"/>
                </a:cubicBezTo>
                <a:cubicBezTo>
                  <a:pt x="1778259" y="1402519"/>
                  <a:pt x="1776360" y="1381614"/>
                  <a:pt x="1787753" y="1367361"/>
                </a:cubicBezTo>
                <a:lnTo>
                  <a:pt x="2066882" y="1026233"/>
                </a:lnTo>
                <a:lnTo>
                  <a:pt x="1011130" y="1026233"/>
                </a:lnTo>
                <a:cubicBezTo>
                  <a:pt x="993091" y="1026233"/>
                  <a:pt x="977900" y="1011030"/>
                  <a:pt x="977900" y="992976"/>
                </a:cubicBezTo>
                <a:cubicBezTo>
                  <a:pt x="977900" y="974921"/>
                  <a:pt x="993091" y="959718"/>
                  <a:pt x="1011130" y="959718"/>
                </a:cubicBezTo>
                <a:close/>
              </a:path>
            </a:pathLst>
          </a:custGeom>
          <a:solidFill>
            <a:schemeClr val="accent4"/>
          </a:solidFill>
          <a:ln w="9494" cap="flat">
            <a:noFill/>
            <a:prstDash val="solid"/>
            <a:miter/>
          </a:ln>
        </p:spPr>
        <p:txBody>
          <a:bodyPr rtlCol="0" anchor="ctr"/>
          <a:lstStyle/>
          <a:p>
            <a:endParaRPr lang="en-US" dirty="0">
              <a:latin typeface="Red Hat Display" panose="02010303040201060303" pitchFamily="2" charset="0"/>
            </a:endParaRPr>
          </a:p>
        </p:txBody>
      </p:sp>
      <p:sp>
        <p:nvSpPr>
          <p:cNvPr id="13" name="TextBox 12">
            <a:extLst>
              <a:ext uri="{FF2B5EF4-FFF2-40B4-BE49-F238E27FC236}">
                <a16:creationId xmlns:a16="http://schemas.microsoft.com/office/drawing/2014/main" id="{D2D938E2-2EC0-D1F7-C7E6-1D7D191B8D54}"/>
              </a:ext>
            </a:extLst>
          </p:cNvPr>
          <p:cNvSpPr txBox="1"/>
          <p:nvPr/>
        </p:nvSpPr>
        <p:spPr>
          <a:xfrm>
            <a:off x="12497888" y="2133768"/>
            <a:ext cx="7772400" cy="1015663"/>
          </a:xfrm>
          <a:prstGeom prst="rect">
            <a:avLst/>
          </a:prstGeom>
          <a:noFill/>
        </p:spPr>
        <p:txBody>
          <a:bodyPr wrap="square" rtlCol="0" anchor="b">
            <a:spAutoFit/>
          </a:bodyPr>
          <a:lstStyle/>
          <a:p>
            <a:pPr algn="ctr"/>
            <a:r>
              <a:rPr lang="ar-EG" sz="6000" dirty="0">
                <a:latin typeface="Josefin Sans Light" pitchFamily="2" charset="77"/>
                <a:cs typeface="Sultan Medium" pitchFamily="2" charset="-78"/>
              </a:rPr>
              <a:t>وظائف المنصة </a:t>
            </a:r>
            <a:endParaRPr lang="en-US" sz="6000" dirty="0">
              <a:latin typeface="Josefin Sans Light" pitchFamily="2" charset="77"/>
              <a:cs typeface="Sultan Medium" pitchFamily="2" charset="-78"/>
            </a:endParaRPr>
          </a:p>
        </p:txBody>
      </p:sp>
      <p:sp>
        <p:nvSpPr>
          <p:cNvPr id="7" name="TextBox 6">
            <a:extLst>
              <a:ext uri="{FF2B5EF4-FFF2-40B4-BE49-F238E27FC236}">
                <a16:creationId xmlns:a16="http://schemas.microsoft.com/office/drawing/2014/main" id="{C6FF1567-ECC4-6999-90A7-7634DB79EA1B}"/>
              </a:ext>
            </a:extLst>
          </p:cNvPr>
          <p:cNvSpPr txBox="1"/>
          <p:nvPr/>
        </p:nvSpPr>
        <p:spPr>
          <a:xfrm>
            <a:off x="10544242" y="4756531"/>
            <a:ext cx="11778829" cy="7832914"/>
          </a:xfrm>
          <a:prstGeom prst="rect">
            <a:avLst/>
          </a:prstGeom>
          <a:noFill/>
        </p:spPr>
        <p:txBody>
          <a:bodyPr wrap="square" rtlCol="0" anchor="t">
            <a:spAutoFit/>
          </a:bodyPr>
          <a:lstStyle>
            <a:defPPr>
              <a:defRPr lang="en-US"/>
            </a:defPPr>
            <a:lvl1pPr>
              <a:lnSpc>
                <a:spcPct val="120000"/>
              </a:lnSpc>
              <a:spcBef>
                <a:spcPts val="1200"/>
              </a:spcBef>
              <a:spcAft>
                <a:spcPts val="600"/>
              </a:spcAft>
              <a:defRPr sz="3200">
                <a:latin typeface="Wix Madefor Display" panose="020B0503020203020203" pitchFamily="34" charset="77"/>
                <a:cs typeface="Wix Madefor Display" panose="020B0503020203020203" pitchFamily="34" charset="77"/>
              </a:defRPr>
            </a:lvl1pPr>
          </a:lstStyle>
          <a:p>
            <a:pPr algn="justLow" rtl="1">
              <a:lnSpc>
                <a:spcPct val="150000"/>
              </a:lnSpc>
            </a:pPr>
            <a:r>
              <a:rPr lang="ar-EG" dirty="0">
                <a:latin typeface="Josefin Sans Light" pitchFamily="2" charset="77"/>
                <a:cs typeface="Sultan Medium" pitchFamily="2" charset="-78"/>
              </a:rPr>
              <a:t>1 . </a:t>
            </a:r>
            <a:r>
              <a:rPr lang="ar-SA" dirty="0">
                <a:solidFill>
                  <a:srgbClr val="FF0000"/>
                </a:solidFill>
                <a:latin typeface="Josefin Sans Light" pitchFamily="2" charset="77"/>
                <a:cs typeface="Sultan Medium" pitchFamily="2" charset="-78"/>
              </a:rPr>
              <a:t>هدف المنصة</a:t>
            </a:r>
            <a:r>
              <a:rPr lang="en-US" dirty="0">
                <a:solidFill>
                  <a:srgbClr val="FF0000"/>
                </a:solidFill>
                <a:latin typeface="Josefin Sans Light" pitchFamily="2" charset="77"/>
                <a:cs typeface="Sultan Medium" pitchFamily="2" charset="-78"/>
              </a:rPr>
              <a:t>: </a:t>
            </a:r>
            <a:r>
              <a:rPr lang="ar-EG" dirty="0">
                <a:solidFill>
                  <a:srgbClr val="FF0000"/>
                </a:solidFill>
                <a:latin typeface="Josefin Sans Light" pitchFamily="2" charset="77"/>
                <a:cs typeface="Sultan Medium" pitchFamily="2" charset="-78"/>
              </a:rPr>
              <a:t> </a:t>
            </a:r>
            <a:r>
              <a:rPr lang="ar-SA" dirty="0">
                <a:latin typeface="Josefin Sans Light" pitchFamily="2" charset="77"/>
                <a:cs typeface="Sultan Medium" pitchFamily="2" charset="-78"/>
              </a:rPr>
              <a:t>تحتوى المنصه على تدريبات سواء اون لاين او تدريبات يتم تقديمها من خلال مركز التدريب والاستدامه التابع لمحافظة اسوان</a:t>
            </a:r>
            <a:r>
              <a:rPr lang="en-US" dirty="0">
                <a:latin typeface="Josefin Sans Light" pitchFamily="2" charset="77"/>
                <a:cs typeface="Sultan Medium" pitchFamily="2" charset="-78"/>
              </a:rPr>
              <a:t>. </a:t>
            </a:r>
          </a:p>
          <a:p>
            <a:pPr algn="justLow" rtl="1">
              <a:lnSpc>
                <a:spcPct val="150000"/>
              </a:lnSpc>
            </a:pPr>
            <a:r>
              <a:rPr lang="ar-EG" dirty="0">
                <a:latin typeface="Josefin Sans Light" pitchFamily="2" charset="77"/>
                <a:cs typeface="Sultan Medium" pitchFamily="2" charset="-78"/>
              </a:rPr>
              <a:t>- </a:t>
            </a:r>
            <a:r>
              <a:rPr lang="ar-SA" dirty="0">
                <a:latin typeface="Josefin Sans Light" pitchFamily="2" charset="77"/>
                <a:cs typeface="Sultan Medium" pitchFamily="2" charset="-78"/>
              </a:rPr>
              <a:t>ايضا هناك قصص نجاح لسيدات نجحنا في اقامة مشروعات ولديك الفرصه الان لتكوني انتي قصه نجاح وملهة لسيدات اخريات</a:t>
            </a:r>
            <a:r>
              <a:rPr lang="en-US" dirty="0">
                <a:latin typeface="Josefin Sans Light" pitchFamily="2" charset="77"/>
                <a:cs typeface="Sultan Medium" pitchFamily="2" charset="-78"/>
              </a:rPr>
              <a:t> .</a:t>
            </a:r>
            <a:endParaRPr lang="ar-EG" dirty="0">
              <a:latin typeface="Josefin Sans Light" pitchFamily="2" charset="77"/>
              <a:cs typeface="Sultan Medium" pitchFamily="2" charset="-78"/>
            </a:endParaRPr>
          </a:p>
          <a:p>
            <a:pPr algn="justLow" rtl="1">
              <a:lnSpc>
                <a:spcPct val="150000"/>
              </a:lnSpc>
            </a:pPr>
            <a:r>
              <a:rPr lang="ar-EG" dirty="0">
                <a:latin typeface="Josefin Sans Light" pitchFamily="2" charset="77"/>
                <a:cs typeface="Sultan Medium" pitchFamily="2" charset="-78"/>
              </a:rPr>
              <a:t>- وإيضاً برنامج بناء قدرات الطلبة والخريجين في مجال الإبداع وريادة الأعمال</a:t>
            </a:r>
            <a:endParaRPr lang="en-US" dirty="0">
              <a:latin typeface="Josefin Sans Light" pitchFamily="2" charset="77"/>
              <a:cs typeface="Sultan Medium" pitchFamily="2" charset="-78"/>
            </a:endParaRPr>
          </a:p>
          <a:p>
            <a:pPr algn="justLow" rtl="1">
              <a:lnSpc>
                <a:spcPct val="150000"/>
              </a:lnSpc>
            </a:pPr>
            <a:r>
              <a:rPr lang="ar-SA" dirty="0">
                <a:latin typeface="Josefin Sans Light" pitchFamily="2" charset="77"/>
                <a:cs typeface="Sultan Medium" pitchFamily="2" charset="-78"/>
              </a:rPr>
              <a:t>2</a:t>
            </a:r>
            <a:r>
              <a:rPr lang="en-US" dirty="0">
                <a:latin typeface="Josefin Sans Light" pitchFamily="2" charset="77"/>
                <a:cs typeface="Sultan Medium" pitchFamily="2" charset="-78"/>
              </a:rPr>
              <a:t> . </a:t>
            </a:r>
            <a:r>
              <a:rPr lang="ar-SA" dirty="0">
                <a:solidFill>
                  <a:srgbClr val="FF0000"/>
                </a:solidFill>
                <a:latin typeface="Josefin Sans Light" pitchFamily="2" charset="77"/>
                <a:cs typeface="Sultan Medium" pitchFamily="2" charset="-78"/>
              </a:rPr>
              <a:t>التقديم علي مشروع</a:t>
            </a:r>
            <a:r>
              <a:rPr lang="en-US" dirty="0">
                <a:solidFill>
                  <a:srgbClr val="FF0000"/>
                </a:solidFill>
                <a:latin typeface="Josefin Sans Light" pitchFamily="2" charset="77"/>
                <a:cs typeface="Sultan Medium" pitchFamily="2" charset="-78"/>
              </a:rPr>
              <a:t> :</a:t>
            </a:r>
            <a:r>
              <a:rPr lang="en-US" dirty="0">
                <a:latin typeface="Josefin Sans Light" pitchFamily="2" charset="77"/>
                <a:cs typeface="Sultan Medium" pitchFamily="2" charset="-78"/>
              </a:rPr>
              <a:t> </a:t>
            </a:r>
            <a:r>
              <a:rPr lang="ar-SA" dirty="0">
                <a:latin typeface="Josefin Sans Light" pitchFamily="2" charset="77"/>
                <a:cs typeface="Sultan Medium" pitchFamily="2" charset="-78"/>
              </a:rPr>
              <a:t>يمكن للمستخدم تقديم مشروعة الخاص علي المنصة </a:t>
            </a:r>
            <a:endParaRPr lang="en-US" dirty="0">
              <a:latin typeface="Josefin Sans Light" pitchFamily="2" charset="77"/>
              <a:cs typeface="Sultan Medium" pitchFamily="2" charset="-78"/>
            </a:endParaRPr>
          </a:p>
          <a:p>
            <a:pPr algn="justLow" rtl="1">
              <a:lnSpc>
                <a:spcPct val="150000"/>
              </a:lnSpc>
            </a:pPr>
            <a:r>
              <a:rPr lang="ar-EG" dirty="0">
                <a:latin typeface="Josefin Sans Light" pitchFamily="2" charset="77"/>
                <a:cs typeface="Sultan Medium" pitchFamily="2" charset="-78"/>
              </a:rPr>
              <a:t>3 . </a:t>
            </a:r>
            <a:r>
              <a:rPr lang="en-US" dirty="0">
                <a:latin typeface="Josefin Sans Light" pitchFamily="2" charset="77"/>
                <a:cs typeface="Sultan Medium" pitchFamily="2" charset="-78"/>
              </a:rPr>
              <a:t> </a:t>
            </a:r>
            <a:r>
              <a:rPr lang="ar-SA" dirty="0">
                <a:solidFill>
                  <a:srgbClr val="FF0000"/>
                </a:solidFill>
                <a:latin typeface="Josefin Sans Light" pitchFamily="2" charset="77"/>
                <a:cs typeface="Sultan Medium" pitchFamily="2" charset="-78"/>
              </a:rPr>
              <a:t>تقييم </a:t>
            </a:r>
            <a:r>
              <a:rPr lang="en-US" dirty="0">
                <a:solidFill>
                  <a:srgbClr val="FF0000"/>
                </a:solidFill>
                <a:latin typeface="Josefin Sans Light" pitchFamily="2" charset="77"/>
                <a:cs typeface="Sultan Medium" pitchFamily="2" charset="-78"/>
              </a:rPr>
              <a:t> :</a:t>
            </a:r>
            <a:r>
              <a:rPr lang="en-US" dirty="0">
                <a:latin typeface="Josefin Sans Light" pitchFamily="2" charset="77"/>
                <a:cs typeface="Sultan Medium" pitchFamily="2" charset="-78"/>
              </a:rPr>
              <a:t> </a:t>
            </a:r>
            <a:r>
              <a:rPr lang="ar-SA" dirty="0">
                <a:latin typeface="Josefin Sans Light" pitchFamily="2" charset="77"/>
                <a:cs typeface="Sultan Medium" pitchFamily="2" charset="-78"/>
              </a:rPr>
              <a:t>يمكن للمستخدم من خلاال مشروعها المقدم بتقيمة من خلال المنصة </a:t>
            </a:r>
            <a:endParaRPr lang="en-US" dirty="0">
              <a:latin typeface="Josefin Sans Light" pitchFamily="2" charset="77"/>
              <a:cs typeface="Sultan Medium" pitchFamily="2" charset="-78"/>
            </a:endParaRPr>
          </a:p>
          <a:p>
            <a:pPr algn="justLow" rtl="1">
              <a:lnSpc>
                <a:spcPct val="150000"/>
              </a:lnSpc>
            </a:pPr>
            <a:r>
              <a:rPr lang="ar-SA" dirty="0">
                <a:latin typeface="Josefin Sans Light" pitchFamily="2" charset="77"/>
                <a:cs typeface="Sultan Medium" pitchFamily="2" charset="-78"/>
              </a:rPr>
              <a:t>4</a:t>
            </a:r>
            <a:r>
              <a:rPr lang="en-US" dirty="0">
                <a:latin typeface="Josefin Sans Light" pitchFamily="2" charset="77"/>
                <a:cs typeface="Sultan Medium" pitchFamily="2" charset="-78"/>
              </a:rPr>
              <a:t> . </a:t>
            </a:r>
            <a:r>
              <a:rPr lang="ar-SA" dirty="0">
                <a:solidFill>
                  <a:srgbClr val="FF0000"/>
                </a:solidFill>
                <a:latin typeface="Josefin Sans Light" pitchFamily="2" charset="77"/>
                <a:cs typeface="Sultan Medium" pitchFamily="2" charset="-78"/>
              </a:rPr>
              <a:t>التفاعل </a:t>
            </a:r>
            <a:r>
              <a:rPr lang="en-US" dirty="0">
                <a:solidFill>
                  <a:srgbClr val="FF0000"/>
                </a:solidFill>
                <a:latin typeface="Josefin Sans Light" pitchFamily="2" charset="77"/>
                <a:cs typeface="Sultan Medium" pitchFamily="2" charset="-78"/>
              </a:rPr>
              <a:t> : </a:t>
            </a:r>
            <a:r>
              <a:rPr lang="ar-SA" dirty="0">
                <a:latin typeface="Josefin Sans Light" pitchFamily="2" charset="77"/>
                <a:cs typeface="Sultan Medium" pitchFamily="2" charset="-78"/>
              </a:rPr>
              <a:t>مع شات بوت يُسمى "سولا"، والذي يمكنه الإجابة على استفسارات المستخدمين وتقديم معلومات لرئدة الأعمال أو أي معلومات أخرى عن المشرعات.</a:t>
            </a:r>
            <a:endParaRPr lang="en-US" dirty="0">
              <a:latin typeface="Josefin Sans Light" pitchFamily="2" charset="77"/>
              <a:cs typeface="Sultan Medium" pitchFamily="2" charset="-78"/>
            </a:endParaRPr>
          </a:p>
        </p:txBody>
      </p:sp>
      <p:sp>
        <p:nvSpPr>
          <p:cNvPr id="15" name="Rectangle 14">
            <a:extLst>
              <a:ext uri="{FF2B5EF4-FFF2-40B4-BE49-F238E27FC236}">
                <a16:creationId xmlns:a16="http://schemas.microsoft.com/office/drawing/2014/main" id="{B6367704-BB74-4B0C-9964-163020C08034}"/>
              </a:ext>
            </a:extLst>
          </p:cNvPr>
          <p:cNvSpPr/>
          <p:nvPr/>
        </p:nvSpPr>
        <p:spPr>
          <a:xfrm>
            <a:off x="22012243" y="3218702"/>
            <a:ext cx="1288488" cy="13386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7" name="TextBox 16">
            <a:extLst>
              <a:ext uri="{FF2B5EF4-FFF2-40B4-BE49-F238E27FC236}">
                <a16:creationId xmlns:a16="http://schemas.microsoft.com/office/drawing/2014/main" id="{6CF74C4A-3DA6-4B67-A54C-51379722ACD9}"/>
              </a:ext>
            </a:extLst>
          </p:cNvPr>
          <p:cNvSpPr txBox="1"/>
          <p:nvPr/>
        </p:nvSpPr>
        <p:spPr>
          <a:xfrm>
            <a:off x="22041817" y="3422866"/>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5400" b="0" dirty="0">
                <a:solidFill>
                  <a:srgbClr val="FFFF00"/>
                </a:solidFill>
                <a:latin typeface="Rowdies" pitchFamily="2" charset="77"/>
                <a:cs typeface="Shrikhand" panose="02000000000000000000" pitchFamily="2" charset="77"/>
              </a:rPr>
              <a:t>02</a:t>
            </a:r>
          </a:p>
        </p:txBody>
      </p:sp>
    </p:spTree>
    <p:extLst>
      <p:ext uri="{BB962C8B-B14F-4D97-AF65-F5344CB8AC3E}">
        <p14:creationId xmlns:p14="http://schemas.microsoft.com/office/powerpoint/2010/main" val="162193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24FFFD1-0B3B-8595-3D54-42A847F06F63}"/>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932893" y="1249224"/>
            <a:ext cx="9467320" cy="11217551"/>
          </a:xfrm>
        </p:spPr>
      </p:pic>
      <p:sp>
        <p:nvSpPr>
          <p:cNvPr id="6" name="Rectangle 5">
            <a:extLst>
              <a:ext uri="{FF2B5EF4-FFF2-40B4-BE49-F238E27FC236}">
                <a16:creationId xmlns:a16="http://schemas.microsoft.com/office/drawing/2014/main" id="{DBDDEAB4-4278-2944-B3CD-889CAB9ED5F6}"/>
              </a:ext>
            </a:extLst>
          </p:cNvPr>
          <p:cNvSpPr/>
          <p:nvPr/>
        </p:nvSpPr>
        <p:spPr>
          <a:xfrm>
            <a:off x="22806851" y="0"/>
            <a:ext cx="76200" cy="106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7" name="Rectangle 6">
            <a:extLst>
              <a:ext uri="{FF2B5EF4-FFF2-40B4-BE49-F238E27FC236}">
                <a16:creationId xmlns:a16="http://schemas.microsoft.com/office/drawing/2014/main" id="{DA2E2C3F-8DC3-0021-86A9-E6EB80485F0D}"/>
              </a:ext>
            </a:extLst>
          </p:cNvPr>
          <p:cNvSpPr/>
          <p:nvPr/>
        </p:nvSpPr>
        <p:spPr>
          <a:xfrm>
            <a:off x="22200708" y="10049690"/>
            <a:ext cx="1288488" cy="12366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0" name="TextBox 9">
            <a:extLst>
              <a:ext uri="{FF2B5EF4-FFF2-40B4-BE49-F238E27FC236}">
                <a16:creationId xmlns:a16="http://schemas.microsoft.com/office/drawing/2014/main" id="{509F0099-CBA3-0EB6-5470-C8A66A611B95}"/>
              </a:ext>
            </a:extLst>
          </p:cNvPr>
          <p:cNvSpPr txBox="1"/>
          <p:nvPr/>
        </p:nvSpPr>
        <p:spPr>
          <a:xfrm>
            <a:off x="13502847" y="1399814"/>
            <a:ext cx="7315200" cy="1015663"/>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r>
              <a:rPr lang="ar-EG" sz="6000" dirty="0">
                <a:solidFill>
                  <a:schemeClr val="tx1"/>
                </a:solidFill>
                <a:latin typeface="Josefin Sans Light" pitchFamily="2" charset="77"/>
                <a:ea typeface="+mn-ea"/>
                <a:cs typeface="Sultan Medium" pitchFamily="2" charset="-78"/>
              </a:rPr>
              <a:t>تقييم المنصة</a:t>
            </a:r>
            <a:endParaRPr lang="en-US" sz="5400" dirty="0">
              <a:solidFill>
                <a:schemeClr val="tx1"/>
              </a:solidFill>
              <a:latin typeface="Josefin Sans Light" pitchFamily="2" charset="77"/>
              <a:ea typeface="+mn-ea"/>
              <a:cs typeface="Sultan Medium" pitchFamily="2" charset="-78"/>
            </a:endParaRPr>
          </a:p>
        </p:txBody>
      </p:sp>
      <p:sp>
        <p:nvSpPr>
          <p:cNvPr id="11" name="TextBox 10">
            <a:extLst>
              <a:ext uri="{FF2B5EF4-FFF2-40B4-BE49-F238E27FC236}">
                <a16:creationId xmlns:a16="http://schemas.microsoft.com/office/drawing/2014/main" id="{686FEBD7-C0F4-65E9-CB40-43BB59ED1BBB}"/>
              </a:ext>
            </a:extLst>
          </p:cNvPr>
          <p:cNvSpPr txBox="1"/>
          <p:nvPr/>
        </p:nvSpPr>
        <p:spPr>
          <a:xfrm>
            <a:off x="11138208" y="3182184"/>
            <a:ext cx="11105948" cy="6787564"/>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justLow" rtl="1" fontAlgn="base">
              <a:lnSpc>
                <a:spcPct val="150000"/>
              </a:lnSpc>
            </a:pPr>
            <a:r>
              <a:rPr lang="ar-EG" dirty="0"/>
              <a:t>1 - </a:t>
            </a:r>
            <a:r>
              <a:rPr lang="ar-SA" dirty="0"/>
              <a:t>تقديم المعرفة الأساسية للابتكار وإدارة التكنولوجيا</a:t>
            </a:r>
            <a:r>
              <a:rPr lang="ar-EG" dirty="0"/>
              <a:t>.</a:t>
            </a:r>
          </a:p>
          <a:p>
            <a:pPr algn="justLow" rtl="1" fontAlgn="base">
              <a:lnSpc>
                <a:spcPct val="150000"/>
              </a:lnSpc>
            </a:pPr>
            <a:r>
              <a:rPr lang="ar-EG" sz="3200" dirty="0">
                <a:cs typeface="Sultan Medium" pitchFamily="2" charset="-78"/>
              </a:rPr>
              <a:t>2 - </a:t>
            </a:r>
            <a:r>
              <a:rPr lang="ar-EG" dirty="0"/>
              <a:t> تمكين الطلاب من توليد أفكار مبتكرة تتناول تحديات على أرض الواقع باستخدام الأساليب المُنظمة لتحريك وإثارة الأفكار</a:t>
            </a:r>
          </a:p>
          <a:p>
            <a:pPr algn="justLow" rtl="1" fontAlgn="base">
              <a:lnSpc>
                <a:spcPct val="150000"/>
              </a:lnSpc>
            </a:pPr>
            <a:r>
              <a:rPr lang="ar-EG" dirty="0"/>
              <a:t> (ما يعرف بالعصف الذهني </a:t>
            </a:r>
            <a:r>
              <a:rPr lang="en-US" dirty="0"/>
              <a:t>brainstorming</a:t>
            </a:r>
            <a:r>
              <a:rPr lang="ar-EG" dirty="0"/>
              <a:t>)</a:t>
            </a:r>
            <a:endParaRPr lang="en-US" dirty="0"/>
          </a:p>
          <a:p>
            <a:pPr algn="justLow" rtl="1">
              <a:lnSpc>
                <a:spcPct val="150000"/>
              </a:lnSpc>
            </a:pPr>
            <a:br>
              <a:rPr lang="en-US" dirty="0"/>
            </a:br>
            <a:endParaRPr lang="ar-EG" sz="3200" dirty="0">
              <a:cs typeface="Sultan Medium" pitchFamily="2" charset="-78"/>
            </a:endParaRPr>
          </a:p>
          <a:p>
            <a:pPr algn="justLow" rtl="1" fontAlgn="base">
              <a:lnSpc>
                <a:spcPct val="150000"/>
              </a:lnSpc>
            </a:pPr>
            <a:endParaRPr lang="ar-SA" sz="3200" dirty="0"/>
          </a:p>
        </p:txBody>
      </p:sp>
      <p:sp>
        <p:nvSpPr>
          <p:cNvPr id="8" name="TextBox 7">
            <a:extLst>
              <a:ext uri="{FF2B5EF4-FFF2-40B4-BE49-F238E27FC236}">
                <a16:creationId xmlns:a16="http://schemas.microsoft.com/office/drawing/2014/main" id="{75FF5096-2CF3-49AE-8EA4-669C1E2E9129}"/>
              </a:ext>
            </a:extLst>
          </p:cNvPr>
          <p:cNvSpPr txBox="1"/>
          <p:nvPr/>
        </p:nvSpPr>
        <p:spPr>
          <a:xfrm>
            <a:off x="22244156" y="10206335"/>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5400" b="0" dirty="0">
                <a:solidFill>
                  <a:srgbClr val="FFFF00"/>
                </a:solidFill>
                <a:latin typeface="Rowdies" pitchFamily="2" charset="77"/>
                <a:cs typeface="Shrikhand" panose="02000000000000000000" pitchFamily="2" charset="77"/>
              </a:rPr>
              <a:t>01</a:t>
            </a:r>
          </a:p>
        </p:txBody>
      </p:sp>
    </p:spTree>
    <p:extLst>
      <p:ext uri="{BB962C8B-B14F-4D97-AF65-F5344CB8AC3E}">
        <p14:creationId xmlns:p14="http://schemas.microsoft.com/office/powerpoint/2010/main" val="298849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CEA0A165-4A82-3163-798E-51D168294BFF}"/>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11768959" y="2644840"/>
            <a:ext cx="11349886" cy="8647612"/>
          </a:xfrm>
        </p:spPr>
      </p:pic>
      <p:sp>
        <p:nvSpPr>
          <p:cNvPr id="5" name="Rectangle 4">
            <a:extLst>
              <a:ext uri="{FF2B5EF4-FFF2-40B4-BE49-F238E27FC236}">
                <a16:creationId xmlns:a16="http://schemas.microsoft.com/office/drawing/2014/main" id="{67A51BA5-2796-39FA-C848-644951CECC2D}"/>
              </a:ext>
            </a:extLst>
          </p:cNvPr>
          <p:cNvSpPr/>
          <p:nvPr/>
        </p:nvSpPr>
        <p:spPr>
          <a:xfrm rot="5400000">
            <a:off x="13775512" y="1537660"/>
            <a:ext cx="76200" cy="211280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8" name="Rectangle 7">
            <a:extLst>
              <a:ext uri="{FF2B5EF4-FFF2-40B4-BE49-F238E27FC236}">
                <a16:creationId xmlns:a16="http://schemas.microsoft.com/office/drawing/2014/main" id="{5FADD1DD-78BC-900F-BBC0-833B67824053}"/>
              </a:ext>
            </a:extLst>
          </p:cNvPr>
          <p:cNvSpPr/>
          <p:nvPr/>
        </p:nvSpPr>
        <p:spPr>
          <a:xfrm>
            <a:off x="2037806" y="11539022"/>
            <a:ext cx="1204488" cy="11253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4" name="TextBox 13">
            <a:extLst>
              <a:ext uri="{FF2B5EF4-FFF2-40B4-BE49-F238E27FC236}">
                <a16:creationId xmlns:a16="http://schemas.microsoft.com/office/drawing/2014/main" id="{A188AEBB-E1A6-D04C-8BB6-8CFDC7DF3823}"/>
              </a:ext>
            </a:extLst>
          </p:cNvPr>
          <p:cNvSpPr txBox="1"/>
          <p:nvPr/>
        </p:nvSpPr>
        <p:spPr>
          <a:xfrm>
            <a:off x="14149459" y="1185266"/>
            <a:ext cx="7315200" cy="1015663"/>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r>
              <a:rPr lang="ar-EG" sz="6000" dirty="0">
                <a:solidFill>
                  <a:schemeClr val="tx1"/>
                </a:solidFill>
                <a:latin typeface="Josefin Sans Light" pitchFamily="2" charset="77"/>
                <a:ea typeface="+mn-ea"/>
                <a:cs typeface="Sultan Medium" pitchFamily="2" charset="-78"/>
              </a:rPr>
              <a:t>تقنيات التطوير </a:t>
            </a:r>
            <a:endParaRPr lang="en-US" sz="6000" dirty="0">
              <a:solidFill>
                <a:schemeClr val="tx1"/>
              </a:solidFill>
              <a:latin typeface="Josefin Sans Light" pitchFamily="2" charset="77"/>
              <a:ea typeface="+mn-ea"/>
              <a:cs typeface="Sultan Medium" pitchFamily="2" charset="-78"/>
            </a:endParaRPr>
          </a:p>
        </p:txBody>
      </p:sp>
      <p:sp>
        <p:nvSpPr>
          <p:cNvPr id="15" name="TextBox 14">
            <a:extLst>
              <a:ext uri="{FF2B5EF4-FFF2-40B4-BE49-F238E27FC236}">
                <a16:creationId xmlns:a16="http://schemas.microsoft.com/office/drawing/2014/main" id="{5E6321DB-75C2-8560-D4A0-634B260541FA}"/>
              </a:ext>
            </a:extLst>
          </p:cNvPr>
          <p:cNvSpPr txBox="1"/>
          <p:nvPr/>
        </p:nvSpPr>
        <p:spPr>
          <a:xfrm>
            <a:off x="2300416" y="4349203"/>
            <a:ext cx="7575104" cy="4392293"/>
          </a:xfrm>
          <a:prstGeom prst="rect">
            <a:avLst/>
          </a:prstGeom>
          <a:noFill/>
        </p:spPr>
        <p:txBody>
          <a:bodyPr wrap="square" rtlCol="0" anchor="t">
            <a:spAutoFit/>
          </a:bodyPr>
          <a:lstStyle>
            <a:defPPr>
              <a:defRPr lang="en-US"/>
            </a:defPPr>
            <a:lvl1pPr>
              <a:lnSpc>
                <a:spcPct val="120000"/>
              </a:lnSpc>
              <a:spcBef>
                <a:spcPts val="1200"/>
              </a:spcBef>
              <a:spcAft>
                <a:spcPts val="600"/>
              </a:spcAft>
              <a:defRPr sz="3200">
                <a:latin typeface="Wix Madefor Display" panose="020B0503020203020203" pitchFamily="34" charset="77"/>
                <a:cs typeface="Wix Madefor Display" panose="020B0503020203020203" pitchFamily="34" charset="77"/>
              </a:defRPr>
            </a:lvl1pPr>
          </a:lstStyle>
          <a:p>
            <a:pPr algn="justLow" rtl="1">
              <a:lnSpc>
                <a:spcPct val="150000"/>
              </a:lnSpc>
            </a:pPr>
            <a:r>
              <a:rPr lang="ar-SA" sz="3600" dirty="0">
                <a:latin typeface="Josefin Sans Light" pitchFamily="2" charset="77"/>
                <a:cs typeface="Sultan Medium" pitchFamily="2" charset="-78"/>
              </a:rPr>
              <a:t>تم تطوير المنصة باستخدام تقنية:  </a:t>
            </a:r>
            <a:r>
              <a:rPr lang="en-US" sz="3600" b="1" u="sng" dirty="0">
                <a:latin typeface="Josefin Sans Light" pitchFamily="2" charset="77"/>
                <a:cs typeface="Sultan Medium" pitchFamily="2" charset="-78"/>
              </a:rPr>
              <a:t>laravel</a:t>
            </a:r>
            <a:r>
              <a:rPr lang="ar-SA" sz="3600" dirty="0">
                <a:latin typeface="Josefin Sans Light" pitchFamily="2" charset="77"/>
                <a:cs typeface="Sultan Medium" pitchFamily="2" charset="-78"/>
              </a:rPr>
              <a:t>، </a:t>
            </a:r>
            <a:endParaRPr lang="ar-EG" sz="3600" dirty="0">
              <a:latin typeface="Josefin Sans Light" pitchFamily="2" charset="77"/>
              <a:cs typeface="Sultan Medium" pitchFamily="2" charset="-78"/>
            </a:endParaRPr>
          </a:p>
          <a:p>
            <a:pPr algn="justLow" rtl="1">
              <a:lnSpc>
                <a:spcPct val="150000"/>
              </a:lnSpc>
            </a:pPr>
            <a:r>
              <a:rPr lang="ar-EG" sz="3600" dirty="0">
                <a:latin typeface="Josefin Sans Light" pitchFamily="2" charset="77"/>
                <a:cs typeface="Sultan Medium" pitchFamily="2" charset="-78"/>
              </a:rPr>
              <a:t>ولغة برمجة </a:t>
            </a:r>
            <a:r>
              <a:rPr lang="en-US" sz="3600" b="1" u="sng" dirty="0">
                <a:latin typeface="Josefin Sans Light" pitchFamily="2" charset="77"/>
                <a:cs typeface="Sultan Medium" pitchFamily="2" charset="-78"/>
              </a:rPr>
              <a:t>php</a:t>
            </a:r>
            <a:r>
              <a:rPr lang="ar-EG" sz="3600" dirty="0">
                <a:latin typeface="Josefin Sans Light" pitchFamily="2" charset="77"/>
                <a:cs typeface="Sultan Medium" pitchFamily="2" charset="-78"/>
              </a:rPr>
              <a:t> وقاعة بيانات : </a:t>
            </a:r>
            <a:r>
              <a:rPr lang="en-US" sz="3600" b="1" u="sng" dirty="0">
                <a:latin typeface="Josefin Sans Light" pitchFamily="2" charset="77"/>
                <a:cs typeface="Sultan Medium" pitchFamily="2" charset="-78"/>
              </a:rPr>
              <a:t>mysql</a:t>
            </a:r>
            <a:br>
              <a:rPr lang="ar-EG" sz="3600" b="1" dirty="0"/>
            </a:br>
            <a:r>
              <a:rPr lang="ar-EG" sz="3600" b="1" dirty="0"/>
              <a:t>١- وحدة إدارة الابتكار والتكنولوجيا</a:t>
            </a:r>
            <a:r>
              <a:rPr lang="ar-EG" sz="3600" dirty="0"/>
              <a:t>:</a:t>
            </a:r>
            <a:br>
              <a:rPr lang="ar-EG" sz="3600" b="1" dirty="0"/>
            </a:br>
            <a:r>
              <a:rPr lang="ar-EG" sz="3600" b="1" dirty="0"/>
              <a:t>٢. وحدة تصميم الأفكار:</a:t>
            </a:r>
            <a:br>
              <a:rPr lang="ar-EG" sz="3600" b="1" dirty="0"/>
            </a:br>
            <a:r>
              <a:rPr lang="ar-EG" sz="3600" b="1" dirty="0"/>
              <a:t>٣. وحدة رائدات الأعمال</a:t>
            </a:r>
            <a:r>
              <a:rPr lang="ar-EG" sz="3600" dirty="0"/>
              <a:t>:</a:t>
            </a:r>
            <a:endParaRPr lang="en-US" sz="3600" dirty="0">
              <a:latin typeface="Josefin Sans Light" pitchFamily="2" charset="77"/>
              <a:cs typeface="Sultan Medium" pitchFamily="2" charset="-78"/>
            </a:endParaRPr>
          </a:p>
        </p:txBody>
      </p:sp>
      <p:sp>
        <p:nvSpPr>
          <p:cNvPr id="7" name="TextBox 6">
            <a:extLst>
              <a:ext uri="{FF2B5EF4-FFF2-40B4-BE49-F238E27FC236}">
                <a16:creationId xmlns:a16="http://schemas.microsoft.com/office/drawing/2014/main" id="{48560F1C-4F48-4489-9151-5B6FA21AFA03}"/>
              </a:ext>
            </a:extLst>
          </p:cNvPr>
          <p:cNvSpPr txBox="1"/>
          <p:nvPr/>
        </p:nvSpPr>
        <p:spPr>
          <a:xfrm>
            <a:off x="2025475" y="11619686"/>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5400" b="0" dirty="0">
                <a:solidFill>
                  <a:srgbClr val="100061"/>
                </a:solidFill>
                <a:latin typeface="Rowdies" pitchFamily="2" charset="77"/>
                <a:cs typeface="Shrikhand" panose="02000000000000000000" pitchFamily="2" charset="77"/>
              </a:rPr>
              <a:t>03</a:t>
            </a:r>
          </a:p>
        </p:txBody>
      </p:sp>
    </p:spTree>
    <p:extLst>
      <p:ext uri="{BB962C8B-B14F-4D97-AF65-F5344CB8AC3E}">
        <p14:creationId xmlns:p14="http://schemas.microsoft.com/office/powerpoint/2010/main" val="29874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9A19E6-1BD2-1D83-C11B-B81A8EAA506C}"/>
              </a:ext>
            </a:extLst>
          </p:cNvPr>
          <p:cNvPicPr>
            <a:picLocks noGrp="1" noChangeAspect="1"/>
          </p:cNvPicPr>
          <p:nvPr>
            <p:ph type="pic" sz="quarter" idx="25"/>
          </p:nvPr>
        </p:nvPicPr>
        <p:blipFill>
          <a:blip r:embed="rId2" cstate="email">
            <a:extLst>
              <a:ext uri="{28A0092B-C50C-407E-A947-70E740481C1C}">
                <a14:useLocalDpi xmlns:a14="http://schemas.microsoft.com/office/drawing/2010/main" val="0"/>
              </a:ext>
            </a:extLst>
          </a:blip>
          <a:stretch>
            <a:fillRect/>
          </a:stretch>
        </p:blipFill>
        <p:spPr>
          <a:xfrm>
            <a:off x="11990137" y="3177195"/>
            <a:ext cx="10700442" cy="5838351"/>
          </a:xfrm>
        </p:spPr>
      </p:pic>
      <p:sp>
        <p:nvSpPr>
          <p:cNvPr id="7" name="Rectangle 6">
            <a:extLst>
              <a:ext uri="{FF2B5EF4-FFF2-40B4-BE49-F238E27FC236}">
                <a16:creationId xmlns:a16="http://schemas.microsoft.com/office/drawing/2014/main" id="{2B1B2812-B422-0DE9-5058-7A7B22E78306}"/>
              </a:ext>
            </a:extLst>
          </p:cNvPr>
          <p:cNvSpPr/>
          <p:nvPr/>
        </p:nvSpPr>
        <p:spPr>
          <a:xfrm rot="5400000">
            <a:off x="13775512" y="429299"/>
            <a:ext cx="76200" cy="21128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3" name="TextBox 2">
            <a:extLst>
              <a:ext uri="{FF2B5EF4-FFF2-40B4-BE49-F238E27FC236}">
                <a16:creationId xmlns:a16="http://schemas.microsoft.com/office/drawing/2014/main" id="{8E05684A-C37A-586F-88D3-428997CB4A08}"/>
              </a:ext>
            </a:extLst>
          </p:cNvPr>
          <p:cNvSpPr txBox="1"/>
          <p:nvPr/>
        </p:nvSpPr>
        <p:spPr>
          <a:xfrm>
            <a:off x="12188825" y="929375"/>
            <a:ext cx="10017248" cy="1361911"/>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lnSpc>
                <a:spcPct val="150000"/>
              </a:lnSpc>
            </a:pPr>
            <a:r>
              <a:rPr lang="ar-SA" sz="6000" dirty="0">
                <a:solidFill>
                  <a:schemeClr val="tx1"/>
                </a:solidFill>
                <a:latin typeface="Josefin Sans Light" pitchFamily="2" charset="77"/>
                <a:ea typeface="+mn-ea"/>
                <a:cs typeface="Sultan Medium" pitchFamily="2" charset="-78"/>
              </a:rPr>
              <a:t>كيفية تسجيل الدخول والحسابات</a:t>
            </a:r>
            <a:endParaRPr lang="en-US" sz="6000" dirty="0">
              <a:solidFill>
                <a:schemeClr val="tx1"/>
              </a:solidFill>
              <a:latin typeface="Josefin Sans Light" pitchFamily="2" charset="77"/>
              <a:ea typeface="+mn-ea"/>
              <a:cs typeface="Sultan Medium" pitchFamily="2" charset="-78"/>
            </a:endParaRPr>
          </a:p>
        </p:txBody>
      </p:sp>
      <p:sp>
        <p:nvSpPr>
          <p:cNvPr id="4" name="TextBox 3">
            <a:extLst>
              <a:ext uri="{FF2B5EF4-FFF2-40B4-BE49-F238E27FC236}">
                <a16:creationId xmlns:a16="http://schemas.microsoft.com/office/drawing/2014/main" id="{DA33C029-4393-31D2-9EC4-7D042499E914}"/>
              </a:ext>
            </a:extLst>
          </p:cNvPr>
          <p:cNvSpPr txBox="1"/>
          <p:nvPr/>
        </p:nvSpPr>
        <p:spPr>
          <a:xfrm>
            <a:off x="600892" y="2555074"/>
            <a:ext cx="10944375" cy="6932667"/>
          </a:xfrm>
          <a:prstGeom prst="rect">
            <a:avLst/>
          </a:prstGeom>
          <a:noFill/>
        </p:spPr>
        <p:txBody>
          <a:bodyPr wrap="square" rtlCol="0" anchor="t">
            <a:spAutoFit/>
          </a:bodyPr>
          <a:lstStyle>
            <a:defPPr>
              <a:defRPr lang="en-US"/>
            </a:defPPr>
            <a:lvl1pPr>
              <a:lnSpc>
                <a:spcPct val="120000"/>
              </a:lnSpc>
              <a:spcBef>
                <a:spcPts val="1200"/>
              </a:spcBef>
              <a:spcAft>
                <a:spcPts val="600"/>
              </a:spcAft>
              <a:defRPr sz="3200">
                <a:latin typeface="Wix Madefor Display" panose="020B0503020203020203" pitchFamily="34" charset="77"/>
                <a:cs typeface="Wix Madefor Display" panose="020B0503020203020203" pitchFamily="34" charset="77"/>
              </a:defRPr>
            </a:lvl1pPr>
          </a:lstStyle>
          <a:p>
            <a:pPr lvl="0" algn="justLow" rtl="1">
              <a:lnSpc>
                <a:spcPct val="150000"/>
              </a:lnSpc>
            </a:pPr>
            <a:r>
              <a:rPr lang="ar-EG" sz="3600" dirty="0">
                <a:solidFill>
                  <a:srgbClr val="C00000"/>
                </a:solidFill>
                <a:latin typeface="Josefin Sans Light" pitchFamily="2" charset="77"/>
                <a:cs typeface="Sultan Medium" pitchFamily="2" charset="-78"/>
              </a:rPr>
              <a:t>1 - </a:t>
            </a:r>
            <a:r>
              <a:rPr lang="ar-SA" sz="3600" dirty="0">
                <a:solidFill>
                  <a:srgbClr val="C00000"/>
                </a:solidFill>
                <a:latin typeface="Josefin Sans Light" pitchFamily="2" charset="77"/>
                <a:cs typeface="Sultan Medium" pitchFamily="2" charset="-78"/>
              </a:rPr>
              <a:t>كيفية تسجيل الدخول وانشاء حساب</a:t>
            </a:r>
            <a:r>
              <a:rPr lang="en-US" sz="3600" dirty="0">
                <a:solidFill>
                  <a:srgbClr val="C00000"/>
                </a:solidFill>
                <a:latin typeface="Josefin Sans Light" pitchFamily="2" charset="77"/>
                <a:cs typeface="Sultan Medium" pitchFamily="2" charset="-78"/>
              </a:rPr>
              <a:t>: </a:t>
            </a:r>
          </a:p>
          <a:p>
            <a:pPr lvl="1" algn="justLow" rtl="1">
              <a:lnSpc>
                <a:spcPct val="150000"/>
              </a:lnSpc>
            </a:pPr>
            <a:r>
              <a:rPr lang="ar-EG" sz="3200" dirty="0">
                <a:latin typeface="Josefin Sans Light" pitchFamily="2" charset="77"/>
                <a:cs typeface="Sultan Medium" pitchFamily="2" charset="-78"/>
              </a:rPr>
              <a:t>- </a:t>
            </a:r>
            <a:r>
              <a:rPr lang="ar-SA" sz="3200" dirty="0">
                <a:latin typeface="Josefin Sans Light" pitchFamily="2" charset="77"/>
                <a:cs typeface="Sultan Medium" pitchFamily="2" charset="-78"/>
              </a:rPr>
              <a:t>فتح </a:t>
            </a:r>
            <a:r>
              <a:rPr lang="ar-EG" sz="3200" dirty="0">
                <a:latin typeface="Josefin Sans Light" pitchFamily="2" charset="77"/>
                <a:cs typeface="Sultan Medium" pitchFamily="2" charset="-78"/>
              </a:rPr>
              <a:t>المنصة </a:t>
            </a:r>
            <a:endParaRPr lang="en-US" sz="3200" dirty="0">
              <a:latin typeface="Josefin Sans Light" pitchFamily="2" charset="77"/>
              <a:cs typeface="Sultan Medium" pitchFamily="2" charset="-78"/>
            </a:endParaRPr>
          </a:p>
          <a:p>
            <a:pPr lvl="1" algn="justLow" rtl="1">
              <a:lnSpc>
                <a:spcPct val="150000"/>
              </a:lnSpc>
            </a:pPr>
            <a:r>
              <a:rPr lang="ar-EG" sz="3200" dirty="0">
                <a:latin typeface="Josefin Sans Light" pitchFamily="2" charset="77"/>
                <a:cs typeface="Sultan Medium" pitchFamily="2" charset="-78"/>
              </a:rPr>
              <a:t>- </a:t>
            </a:r>
            <a:r>
              <a:rPr lang="ar-SA" sz="3200" dirty="0">
                <a:latin typeface="Josefin Sans Light" pitchFamily="2" charset="77"/>
                <a:cs typeface="Sultan Medium" pitchFamily="2" charset="-78"/>
              </a:rPr>
              <a:t>ستظهر لك الشاشة الرئيسية للمنصة</a:t>
            </a:r>
            <a:r>
              <a:rPr lang="en-US" sz="3200" dirty="0">
                <a:latin typeface="Josefin Sans Light" pitchFamily="2" charset="77"/>
                <a:cs typeface="Sultan Medium" pitchFamily="2" charset="-78"/>
              </a:rPr>
              <a:t>.</a:t>
            </a:r>
          </a:p>
          <a:p>
            <a:pPr lvl="1" algn="justLow" rtl="1">
              <a:lnSpc>
                <a:spcPct val="150000"/>
              </a:lnSpc>
            </a:pPr>
            <a:r>
              <a:rPr lang="ar-EG" sz="3200" dirty="0">
                <a:latin typeface="Josefin Sans Light" pitchFamily="2" charset="77"/>
                <a:cs typeface="Sultan Medium" pitchFamily="2" charset="-78"/>
              </a:rPr>
              <a:t>- </a:t>
            </a:r>
            <a:r>
              <a:rPr lang="ar-SA" sz="3200" dirty="0">
                <a:latin typeface="Josefin Sans Light" pitchFamily="2" charset="77"/>
                <a:cs typeface="Sultan Medium" pitchFamily="2" charset="-78"/>
              </a:rPr>
              <a:t>اختر خيار </a:t>
            </a:r>
            <a:r>
              <a:rPr lang="ar-EG" sz="3200" dirty="0">
                <a:latin typeface="Josefin Sans Light" pitchFamily="2" charset="77"/>
                <a:cs typeface="Sultan Medium" pitchFamily="2" charset="-78"/>
              </a:rPr>
              <a:t> </a:t>
            </a:r>
            <a:r>
              <a:rPr lang="ar-SA" sz="3200" dirty="0">
                <a:latin typeface="Josefin Sans Light" pitchFamily="2" charset="77"/>
                <a:cs typeface="Sultan Medium" pitchFamily="2" charset="-78"/>
              </a:rPr>
              <a:t>تسجيل الدخول</a:t>
            </a:r>
            <a:r>
              <a:rPr lang="en-US" sz="3200" dirty="0">
                <a:latin typeface="Josefin Sans Light" pitchFamily="2" charset="77"/>
                <a:cs typeface="Sultan Medium" pitchFamily="2" charset="-78"/>
              </a:rPr>
              <a:t>".</a:t>
            </a:r>
            <a:r>
              <a:rPr lang="ar-SA" sz="3200" dirty="0">
                <a:latin typeface="Josefin Sans Light" pitchFamily="2" charset="77"/>
                <a:cs typeface="Sultan Medium" pitchFamily="2" charset="-78"/>
              </a:rPr>
              <a:t> او "تسجيل </a:t>
            </a:r>
            <a:r>
              <a:rPr lang="en-US" sz="3200" dirty="0">
                <a:latin typeface="Josefin Sans Light" pitchFamily="2" charset="77"/>
                <a:cs typeface="Sultan Medium" pitchFamily="2" charset="-78"/>
              </a:rPr>
              <a:t>".</a:t>
            </a:r>
          </a:p>
          <a:p>
            <a:pPr lvl="1" algn="justLow" rtl="1">
              <a:lnSpc>
                <a:spcPct val="150000"/>
              </a:lnSpc>
            </a:pPr>
            <a:r>
              <a:rPr lang="ar-EG" sz="3200" dirty="0">
                <a:latin typeface="Josefin Sans Light" pitchFamily="2" charset="77"/>
                <a:cs typeface="Sultan Medium" pitchFamily="2" charset="-78"/>
              </a:rPr>
              <a:t>- </a:t>
            </a:r>
            <a:r>
              <a:rPr lang="ar-SA" sz="3200" dirty="0">
                <a:latin typeface="Josefin Sans Light" pitchFamily="2" charset="77"/>
                <a:cs typeface="Sultan Medium" pitchFamily="2" charset="-78"/>
              </a:rPr>
              <a:t>اختر واحدة من طرق تسجيل الدخول التالية: تسجيل دخول في حالة تسجيلك من قبل بياناتك كمستخدم او تسجيل : وهي لتسجيل البيانات كمستخدم جديد .</a:t>
            </a:r>
            <a:endParaRPr lang="en-US" sz="3200" dirty="0">
              <a:latin typeface="Josefin Sans Light" pitchFamily="2" charset="77"/>
              <a:cs typeface="Sultan Medium" pitchFamily="2" charset="-78"/>
            </a:endParaRPr>
          </a:p>
          <a:p>
            <a:pPr lvl="1" algn="justLow" rtl="1">
              <a:lnSpc>
                <a:spcPct val="150000"/>
              </a:lnSpc>
            </a:pPr>
            <a:r>
              <a:rPr lang="ar-EG" sz="3200" dirty="0">
                <a:latin typeface="Josefin Sans Light" pitchFamily="2" charset="77"/>
                <a:cs typeface="Sultan Medium" pitchFamily="2" charset="-78"/>
              </a:rPr>
              <a:t>- </a:t>
            </a:r>
            <a:r>
              <a:rPr lang="ar-SA" sz="3200" dirty="0">
                <a:latin typeface="Josefin Sans Light" pitchFamily="2" charset="77"/>
                <a:cs typeface="Sultan Medium" pitchFamily="2" charset="-78"/>
              </a:rPr>
              <a:t>اتبع الإجراءات المطلوبة لكل طريقة لإكمال عملية تسجيل الدخول</a:t>
            </a:r>
            <a:r>
              <a:rPr lang="en-US" dirty="0"/>
              <a:t>.</a:t>
            </a:r>
            <a:endParaRPr lang="en-US" sz="2400" dirty="0"/>
          </a:p>
        </p:txBody>
      </p:sp>
      <p:sp>
        <p:nvSpPr>
          <p:cNvPr id="9" name="Rectangle 8">
            <a:extLst>
              <a:ext uri="{FF2B5EF4-FFF2-40B4-BE49-F238E27FC236}">
                <a16:creationId xmlns:a16="http://schemas.microsoft.com/office/drawing/2014/main" id="{04221563-F6E0-429F-9B83-2747F75E484D}"/>
              </a:ext>
            </a:extLst>
          </p:cNvPr>
          <p:cNvSpPr/>
          <p:nvPr/>
        </p:nvSpPr>
        <p:spPr>
          <a:xfrm>
            <a:off x="2640050" y="10392560"/>
            <a:ext cx="1204488" cy="11253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0" name="TextBox 9">
            <a:extLst>
              <a:ext uri="{FF2B5EF4-FFF2-40B4-BE49-F238E27FC236}">
                <a16:creationId xmlns:a16="http://schemas.microsoft.com/office/drawing/2014/main" id="{319010CD-FBDC-45C2-8F5B-EE66845E6328}"/>
              </a:ext>
            </a:extLst>
          </p:cNvPr>
          <p:cNvSpPr txBox="1"/>
          <p:nvPr/>
        </p:nvSpPr>
        <p:spPr>
          <a:xfrm>
            <a:off x="2627719" y="10473224"/>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5400" b="0" dirty="0">
                <a:solidFill>
                  <a:srgbClr val="100061"/>
                </a:solidFill>
                <a:latin typeface="Rowdies" pitchFamily="2" charset="77"/>
                <a:cs typeface="Shrikhand" panose="02000000000000000000" pitchFamily="2" charset="77"/>
              </a:rPr>
              <a:t>04</a:t>
            </a:r>
          </a:p>
        </p:txBody>
      </p:sp>
    </p:spTree>
    <p:extLst>
      <p:ext uri="{BB962C8B-B14F-4D97-AF65-F5344CB8AC3E}">
        <p14:creationId xmlns:p14="http://schemas.microsoft.com/office/powerpoint/2010/main" val="12354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9A19E6-1BD2-1D83-C11B-B81A8EAA506C}"/>
              </a:ext>
            </a:extLst>
          </p:cNvPr>
          <p:cNvPicPr>
            <a:picLocks noGrp="1" noChangeAspect="1"/>
          </p:cNvPicPr>
          <p:nvPr>
            <p:ph type="pic" sz="quarter" idx="25"/>
          </p:nvPr>
        </p:nvPicPr>
        <p:blipFill>
          <a:blip r:embed="rId2" cstate="email">
            <a:extLst>
              <a:ext uri="{28A0092B-C50C-407E-A947-70E740481C1C}">
                <a14:useLocalDpi xmlns:a14="http://schemas.microsoft.com/office/drawing/2010/main" val="0"/>
              </a:ext>
            </a:extLst>
          </a:blip>
          <a:stretch>
            <a:fillRect/>
          </a:stretch>
        </p:blipFill>
        <p:spPr>
          <a:xfrm>
            <a:off x="11997696" y="3177195"/>
            <a:ext cx="10685324" cy="5838351"/>
          </a:xfrm>
        </p:spPr>
      </p:pic>
      <p:sp>
        <p:nvSpPr>
          <p:cNvPr id="7" name="Rectangle 6">
            <a:extLst>
              <a:ext uri="{FF2B5EF4-FFF2-40B4-BE49-F238E27FC236}">
                <a16:creationId xmlns:a16="http://schemas.microsoft.com/office/drawing/2014/main" id="{2B1B2812-B422-0DE9-5058-7A7B22E78306}"/>
              </a:ext>
            </a:extLst>
          </p:cNvPr>
          <p:cNvSpPr/>
          <p:nvPr/>
        </p:nvSpPr>
        <p:spPr>
          <a:xfrm rot="5400000">
            <a:off x="13775512" y="429299"/>
            <a:ext cx="76200" cy="21128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3" name="TextBox 2">
            <a:extLst>
              <a:ext uri="{FF2B5EF4-FFF2-40B4-BE49-F238E27FC236}">
                <a16:creationId xmlns:a16="http://schemas.microsoft.com/office/drawing/2014/main" id="{8E05684A-C37A-586F-88D3-428997CB4A08}"/>
              </a:ext>
            </a:extLst>
          </p:cNvPr>
          <p:cNvSpPr txBox="1"/>
          <p:nvPr/>
        </p:nvSpPr>
        <p:spPr>
          <a:xfrm>
            <a:off x="12188825" y="929375"/>
            <a:ext cx="10017248" cy="1361911"/>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lnSpc>
                <a:spcPct val="150000"/>
              </a:lnSpc>
            </a:pPr>
            <a:r>
              <a:rPr lang="ar-SA" sz="6000" dirty="0">
                <a:solidFill>
                  <a:schemeClr val="tx1"/>
                </a:solidFill>
                <a:latin typeface="Josefin Sans Light" pitchFamily="2" charset="77"/>
                <a:ea typeface="+mn-ea"/>
                <a:cs typeface="Sultan Medium" pitchFamily="2" charset="-78"/>
              </a:rPr>
              <a:t>متطلبات التسجيل</a:t>
            </a:r>
            <a:endParaRPr lang="en-US" sz="6000" dirty="0">
              <a:solidFill>
                <a:schemeClr val="tx1"/>
              </a:solidFill>
              <a:latin typeface="Josefin Sans Light" pitchFamily="2" charset="77"/>
              <a:ea typeface="+mn-ea"/>
              <a:cs typeface="Sultan Medium" pitchFamily="2" charset="-78"/>
            </a:endParaRPr>
          </a:p>
        </p:txBody>
      </p:sp>
      <p:sp>
        <p:nvSpPr>
          <p:cNvPr id="4" name="TextBox 3">
            <a:extLst>
              <a:ext uri="{FF2B5EF4-FFF2-40B4-BE49-F238E27FC236}">
                <a16:creationId xmlns:a16="http://schemas.microsoft.com/office/drawing/2014/main" id="{DA33C029-4393-31D2-9EC4-7D042499E914}"/>
              </a:ext>
            </a:extLst>
          </p:cNvPr>
          <p:cNvSpPr txBox="1"/>
          <p:nvPr/>
        </p:nvSpPr>
        <p:spPr>
          <a:xfrm>
            <a:off x="1238865" y="706905"/>
            <a:ext cx="10381410" cy="9848850"/>
          </a:xfrm>
          <a:prstGeom prst="rect">
            <a:avLst/>
          </a:prstGeom>
          <a:noFill/>
        </p:spPr>
        <p:txBody>
          <a:bodyPr wrap="square" rtlCol="0" anchor="t">
            <a:spAutoFit/>
          </a:bodyPr>
          <a:lstStyle>
            <a:defPPr>
              <a:defRPr lang="en-US"/>
            </a:defPPr>
            <a:lvl1pPr>
              <a:lnSpc>
                <a:spcPct val="120000"/>
              </a:lnSpc>
              <a:spcBef>
                <a:spcPts val="1200"/>
              </a:spcBef>
              <a:spcAft>
                <a:spcPts val="600"/>
              </a:spcAft>
              <a:defRPr sz="3200">
                <a:latin typeface="Wix Madefor Display" panose="020B0503020203020203" pitchFamily="34" charset="77"/>
                <a:cs typeface="Wix Madefor Display" panose="020B0503020203020203" pitchFamily="34" charset="77"/>
              </a:defRPr>
            </a:lvl1pPr>
          </a:lstStyle>
          <a:p>
            <a:pPr lvl="0" algn="justLow" rtl="1">
              <a:lnSpc>
                <a:spcPct val="150000"/>
              </a:lnSpc>
            </a:pPr>
            <a:r>
              <a:rPr lang="ar-SA" sz="3600" dirty="0">
                <a:solidFill>
                  <a:srgbClr val="C00000"/>
                </a:solidFill>
                <a:latin typeface="Josefin Sans Light" pitchFamily="2" charset="77"/>
                <a:cs typeface="Sultan Medium" pitchFamily="2" charset="-78"/>
              </a:rPr>
              <a:t>اسمك كمستخدم </a:t>
            </a:r>
            <a:r>
              <a:rPr lang="ar-EG" sz="3600" dirty="0">
                <a:solidFill>
                  <a:srgbClr val="C00000"/>
                </a:solidFill>
                <a:latin typeface="Josefin Sans Light" pitchFamily="2" charset="77"/>
                <a:cs typeface="Sultan Medium" pitchFamily="2" charset="-78"/>
              </a:rPr>
              <a:t>:</a:t>
            </a:r>
            <a:endParaRPr lang="en-US" sz="3600" dirty="0">
              <a:solidFill>
                <a:srgbClr val="C00000"/>
              </a:solidFill>
              <a:latin typeface="Josefin Sans Light" pitchFamily="2" charset="77"/>
              <a:cs typeface="Sultan Medium" pitchFamily="2" charset="-78"/>
            </a:endParaRPr>
          </a:p>
          <a:p>
            <a:pPr lvl="0" algn="justLow" rtl="1">
              <a:lnSpc>
                <a:spcPct val="150000"/>
              </a:lnSpc>
            </a:pPr>
            <a:r>
              <a:rPr lang="ar-SA" sz="3600" dirty="0">
                <a:solidFill>
                  <a:srgbClr val="C00000"/>
                </a:solidFill>
                <a:latin typeface="Josefin Sans Light" pitchFamily="2" charset="77"/>
                <a:cs typeface="Sultan Medium" pitchFamily="2" charset="-78"/>
              </a:rPr>
              <a:t>باستخدام البريد الإلكتروني</a:t>
            </a:r>
            <a:r>
              <a:rPr lang="en-US" sz="3600" dirty="0">
                <a:solidFill>
                  <a:srgbClr val="C00000"/>
                </a:solidFill>
                <a:latin typeface="Josefin Sans Light" pitchFamily="2" charset="77"/>
                <a:cs typeface="Sultan Medium" pitchFamily="2" charset="-78"/>
              </a:rPr>
              <a:t> : </a:t>
            </a:r>
            <a:r>
              <a:rPr lang="ar-SA" dirty="0">
                <a:latin typeface="Josefin Sans Light" pitchFamily="2" charset="77"/>
                <a:cs typeface="Sultan Medium" pitchFamily="2" charset="-78"/>
              </a:rPr>
              <a:t>ستحتاج إلى عنوان بريد إلكتروني صالح ويمكنك اختيار كلمة مرور قوية</a:t>
            </a:r>
            <a:r>
              <a:rPr lang="en-US" dirty="0">
                <a:latin typeface="Josefin Sans Light" pitchFamily="2" charset="77"/>
                <a:cs typeface="Sultan Medium" pitchFamily="2" charset="-78"/>
              </a:rPr>
              <a:t>.</a:t>
            </a:r>
          </a:p>
          <a:p>
            <a:pPr lvl="0" algn="justLow" rtl="1">
              <a:lnSpc>
                <a:spcPct val="150000"/>
              </a:lnSpc>
            </a:pPr>
            <a:r>
              <a:rPr lang="ar-SA" dirty="0">
                <a:latin typeface="Josefin Sans Light" pitchFamily="2" charset="77"/>
                <a:cs typeface="Sultan Medium" pitchFamily="2" charset="-78"/>
              </a:rPr>
              <a:t>إنشاء رقم سري خاص.</a:t>
            </a:r>
            <a:endParaRPr lang="en-US" dirty="0">
              <a:latin typeface="Josefin Sans Light" pitchFamily="2" charset="77"/>
              <a:cs typeface="Sultan Medium" pitchFamily="2" charset="-78"/>
            </a:endParaRPr>
          </a:p>
          <a:p>
            <a:pPr algn="justLow" rtl="1">
              <a:lnSpc>
                <a:spcPct val="150000"/>
              </a:lnSpc>
            </a:pPr>
            <a:r>
              <a:rPr lang="ar-SA" sz="3600" dirty="0">
                <a:solidFill>
                  <a:srgbClr val="C00000"/>
                </a:solidFill>
                <a:latin typeface="Josefin Sans Light" pitchFamily="2" charset="77"/>
                <a:cs typeface="Sultan Medium" pitchFamily="2" charset="-78"/>
              </a:rPr>
              <a:t>تسجيل مشروع </a:t>
            </a:r>
            <a:r>
              <a:rPr lang="en-US" sz="3600" dirty="0">
                <a:solidFill>
                  <a:srgbClr val="C00000"/>
                </a:solidFill>
                <a:latin typeface="Josefin Sans Light" pitchFamily="2" charset="77"/>
                <a:cs typeface="Sultan Medium" pitchFamily="2" charset="-78"/>
              </a:rPr>
              <a:t>:</a:t>
            </a:r>
            <a:endParaRPr lang="en-US" dirty="0">
              <a:latin typeface="Josefin Sans Light" pitchFamily="2" charset="77"/>
              <a:cs typeface="Sultan Medium" pitchFamily="2" charset="-78"/>
            </a:endParaRPr>
          </a:p>
          <a:p>
            <a:pPr lvl="1" algn="justLow" rtl="1">
              <a:lnSpc>
                <a:spcPct val="150000"/>
              </a:lnSpc>
            </a:pPr>
            <a:r>
              <a:rPr lang="ar-SA" sz="3200" dirty="0">
                <a:latin typeface="Josefin Sans Light" pitchFamily="2" charset="77"/>
                <a:cs typeface="Sultan Medium" pitchFamily="2" charset="-78"/>
              </a:rPr>
              <a:t>بيانات رائدة الأعمال</a:t>
            </a:r>
            <a:endParaRPr lang="en-US" sz="3200" dirty="0">
              <a:latin typeface="Josefin Sans Light" pitchFamily="2" charset="77"/>
              <a:cs typeface="Sultan Medium" pitchFamily="2" charset="-78"/>
            </a:endParaRPr>
          </a:p>
          <a:p>
            <a:pPr lvl="1" algn="justLow" rtl="1">
              <a:lnSpc>
                <a:spcPct val="150000"/>
              </a:lnSpc>
            </a:pPr>
            <a:r>
              <a:rPr lang="ar-SA" sz="3200" dirty="0">
                <a:latin typeface="Josefin Sans Light" pitchFamily="2" charset="77"/>
                <a:cs typeface="Sultan Medium" pitchFamily="2" charset="-78"/>
              </a:rPr>
              <a:t>بيانات المشروع</a:t>
            </a:r>
            <a:endParaRPr lang="en-US" sz="3200" dirty="0">
              <a:latin typeface="Josefin Sans Light" pitchFamily="2" charset="77"/>
              <a:cs typeface="Sultan Medium" pitchFamily="2" charset="-78"/>
            </a:endParaRPr>
          </a:p>
          <a:p>
            <a:pPr lvl="1" algn="justLow" rtl="1">
              <a:lnSpc>
                <a:spcPct val="150000"/>
              </a:lnSpc>
            </a:pPr>
            <a:r>
              <a:rPr lang="en-US" sz="3200" dirty="0">
                <a:latin typeface="Josefin Sans Light" pitchFamily="2" charset="77"/>
                <a:cs typeface="Sultan Medium" pitchFamily="2" charset="-78"/>
              </a:rPr>
              <a:t>. </a:t>
            </a:r>
            <a:r>
              <a:rPr lang="ar-SA" sz="3200" dirty="0">
                <a:latin typeface="Josefin Sans Light" pitchFamily="2" charset="77"/>
                <a:cs typeface="Sultan Medium" pitchFamily="2" charset="-78"/>
              </a:rPr>
              <a:t>المخاطر المحتملة للمشروع.</a:t>
            </a:r>
            <a:endParaRPr lang="en-US" sz="3200" dirty="0">
              <a:latin typeface="Josefin Sans Light" pitchFamily="2" charset="77"/>
              <a:cs typeface="Sultan Medium" pitchFamily="2" charset="-78"/>
            </a:endParaRPr>
          </a:p>
          <a:p>
            <a:pPr lvl="1" algn="justLow" rtl="1">
              <a:lnSpc>
                <a:spcPct val="150000"/>
              </a:lnSpc>
            </a:pPr>
            <a:r>
              <a:rPr lang="ar-SA" sz="3200" dirty="0">
                <a:latin typeface="Josefin Sans Light" pitchFamily="2" charset="77"/>
                <a:cs typeface="Sultan Medium" pitchFamily="2" charset="-78"/>
              </a:rPr>
              <a:t>دراسة جدوي المشروع.</a:t>
            </a:r>
            <a:endParaRPr lang="en-US" sz="3200" dirty="0">
              <a:latin typeface="Josefin Sans Light" pitchFamily="2" charset="77"/>
              <a:cs typeface="Sultan Medium" pitchFamily="2" charset="-78"/>
            </a:endParaRPr>
          </a:p>
          <a:p>
            <a:pPr lvl="1" algn="justLow" rtl="1">
              <a:lnSpc>
                <a:spcPct val="150000"/>
              </a:lnSpc>
            </a:pPr>
            <a:r>
              <a:rPr lang="ar-SA" sz="3200" dirty="0">
                <a:latin typeface="Josefin Sans Light" pitchFamily="2" charset="77"/>
                <a:cs typeface="Sultan Medium" pitchFamily="2" charset="-78"/>
              </a:rPr>
              <a:t>خطة المشروع.</a:t>
            </a:r>
            <a:endParaRPr lang="en-US" sz="3200" dirty="0">
              <a:latin typeface="Josefin Sans Light" pitchFamily="2" charset="77"/>
              <a:cs typeface="Sultan Medium" pitchFamily="2" charset="-78"/>
            </a:endParaRPr>
          </a:p>
          <a:p>
            <a:pPr lvl="1" algn="justLow" rtl="1">
              <a:lnSpc>
                <a:spcPct val="150000"/>
              </a:lnSpc>
            </a:pPr>
            <a:r>
              <a:rPr lang="ar-SA" sz="3200" dirty="0">
                <a:latin typeface="Josefin Sans Light" pitchFamily="2" charset="77"/>
                <a:cs typeface="Sultan Medium" pitchFamily="2" charset="-78"/>
              </a:rPr>
              <a:t>نموذج العمل.</a:t>
            </a:r>
            <a:endParaRPr lang="en-US" sz="3200" dirty="0">
              <a:latin typeface="Josefin Sans Light" pitchFamily="2" charset="77"/>
              <a:cs typeface="Sultan Medium" pitchFamily="2" charset="-78"/>
            </a:endParaRPr>
          </a:p>
          <a:p>
            <a:pPr lvl="1" algn="justLow" rtl="1">
              <a:lnSpc>
                <a:spcPct val="150000"/>
              </a:lnSpc>
            </a:pPr>
            <a:r>
              <a:rPr lang="ar-SA" sz="3200" dirty="0">
                <a:latin typeface="Josefin Sans Light" pitchFamily="2" charset="77"/>
                <a:cs typeface="Sultan Medium" pitchFamily="2" charset="-78"/>
              </a:rPr>
              <a:t>مؤشرات أداء المشروع.</a:t>
            </a:r>
            <a:endParaRPr lang="en-US" sz="3200" dirty="0">
              <a:latin typeface="Josefin Sans Light" pitchFamily="2" charset="77"/>
              <a:cs typeface="Sultan Medium" pitchFamily="2" charset="-78"/>
            </a:endParaRPr>
          </a:p>
        </p:txBody>
      </p:sp>
      <p:sp>
        <p:nvSpPr>
          <p:cNvPr id="9" name="Rectangle 8">
            <a:extLst>
              <a:ext uri="{FF2B5EF4-FFF2-40B4-BE49-F238E27FC236}">
                <a16:creationId xmlns:a16="http://schemas.microsoft.com/office/drawing/2014/main" id="{04221563-F6E0-429F-9B83-2747F75E484D}"/>
              </a:ext>
            </a:extLst>
          </p:cNvPr>
          <p:cNvSpPr/>
          <p:nvPr/>
        </p:nvSpPr>
        <p:spPr>
          <a:xfrm>
            <a:off x="2640050" y="10392560"/>
            <a:ext cx="1204488" cy="11253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0" name="TextBox 9">
            <a:extLst>
              <a:ext uri="{FF2B5EF4-FFF2-40B4-BE49-F238E27FC236}">
                <a16:creationId xmlns:a16="http://schemas.microsoft.com/office/drawing/2014/main" id="{319010CD-FBDC-45C2-8F5B-EE66845E6328}"/>
              </a:ext>
            </a:extLst>
          </p:cNvPr>
          <p:cNvSpPr txBox="1"/>
          <p:nvPr/>
        </p:nvSpPr>
        <p:spPr>
          <a:xfrm>
            <a:off x="2627719" y="10473224"/>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5400" b="0" dirty="0">
                <a:solidFill>
                  <a:srgbClr val="100061"/>
                </a:solidFill>
                <a:latin typeface="Rowdies" pitchFamily="2" charset="77"/>
                <a:cs typeface="Shrikhand" panose="02000000000000000000" pitchFamily="2" charset="77"/>
              </a:rPr>
              <a:t>05</a:t>
            </a:r>
          </a:p>
        </p:txBody>
      </p:sp>
    </p:spTree>
    <p:extLst>
      <p:ext uri="{BB962C8B-B14F-4D97-AF65-F5344CB8AC3E}">
        <p14:creationId xmlns:p14="http://schemas.microsoft.com/office/powerpoint/2010/main" val="291170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CEA0A165-4A82-3163-798E-51D168294BFF}"/>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13067072" y="1989160"/>
            <a:ext cx="10353236" cy="9152808"/>
          </a:xfrm>
        </p:spPr>
      </p:pic>
      <p:sp>
        <p:nvSpPr>
          <p:cNvPr id="5" name="Rectangle 4">
            <a:extLst>
              <a:ext uri="{FF2B5EF4-FFF2-40B4-BE49-F238E27FC236}">
                <a16:creationId xmlns:a16="http://schemas.microsoft.com/office/drawing/2014/main" id="{67A51BA5-2796-39FA-C848-644951CECC2D}"/>
              </a:ext>
            </a:extLst>
          </p:cNvPr>
          <p:cNvSpPr/>
          <p:nvPr/>
        </p:nvSpPr>
        <p:spPr>
          <a:xfrm rot="5400000">
            <a:off x="13775512" y="1537660"/>
            <a:ext cx="76200" cy="211280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8" name="Rectangle 7">
            <a:extLst>
              <a:ext uri="{FF2B5EF4-FFF2-40B4-BE49-F238E27FC236}">
                <a16:creationId xmlns:a16="http://schemas.microsoft.com/office/drawing/2014/main" id="{5FADD1DD-78BC-900F-BBC0-833B67824053}"/>
              </a:ext>
            </a:extLst>
          </p:cNvPr>
          <p:cNvSpPr/>
          <p:nvPr/>
        </p:nvSpPr>
        <p:spPr>
          <a:xfrm>
            <a:off x="2037806" y="11539022"/>
            <a:ext cx="1204488" cy="11253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ed Hat Display" panose="02010303040201060303" pitchFamily="2" charset="0"/>
            </a:endParaRPr>
          </a:p>
        </p:txBody>
      </p:sp>
      <p:sp>
        <p:nvSpPr>
          <p:cNvPr id="14" name="TextBox 13">
            <a:extLst>
              <a:ext uri="{FF2B5EF4-FFF2-40B4-BE49-F238E27FC236}">
                <a16:creationId xmlns:a16="http://schemas.microsoft.com/office/drawing/2014/main" id="{A188AEBB-E1A6-D04C-8BB6-8CFDC7DF3823}"/>
              </a:ext>
            </a:extLst>
          </p:cNvPr>
          <p:cNvSpPr txBox="1"/>
          <p:nvPr/>
        </p:nvSpPr>
        <p:spPr>
          <a:xfrm>
            <a:off x="15181845" y="570279"/>
            <a:ext cx="7315200" cy="1015663"/>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r>
              <a:rPr lang="ar-SA" sz="6000" dirty="0">
                <a:solidFill>
                  <a:schemeClr val="tx1"/>
                </a:solidFill>
                <a:latin typeface="Josefin Sans Light" pitchFamily="2" charset="77"/>
                <a:ea typeface="+mn-ea"/>
                <a:cs typeface="Sultan Medium" pitchFamily="2" charset="-78"/>
              </a:rPr>
              <a:t>التكنولوجيا المستخدمة</a:t>
            </a:r>
            <a:endParaRPr lang="en-US" sz="6000" dirty="0">
              <a:solidFill>
                <a:schemeClr val="tx1"/>
              </a:solidFill>
              <a:latin typeface="Josefin Sans Light" pitchFamily="2" charset="77"/>
              <a:ea typeface="+mn-ea"/>
              <a:cs typeface="Sultan Medium" pitchFamily="2" charset="-78"/>
            </a:endParaRPr>
          </a:p>
        </p:txBody>
      </p:sp>
      <p:sp>
        <p:nvSpPr>
          <p:cNvPr id="15" name="TextBox 14">
            <a:extLst>
              <a:ext uri="{FF2B5EF4-FFF2-40B4-BE49-F238E27FC236}">
                <a16:creationId xmlns:a16="http://schemas.microsoft.com/office/drawing/2014/main" id="{5E6321DB-75C2-8560-D4A0-634B260541FA}"/>
              </a:ext>
            </a:extLst>
          </p:cNvPr>
          <p:cNvSpPr txBox="1"/>
          <p:nvPr/>
        </p:nvSpPr>
        <p:spPr>
          <a:xfrm>
            <a:off x="957343" y="2340725"/>
            <a:ext cx="11608281" cy="8340745"/>
          </a:xfrm>
          <a:prstGeom prst="rect">
            <a:avLst/>
          </a:prstGeom>
          <a:noFill/>
        </p:spPr>
        <p:txBody>
          <a:bodyPr wrap="square" rtlCol="0" anchor="t">
            <a:spAutoFit/>
          </a:bodyPr>
          <a:lstStyle>
            <a:defPPr>
              <a:defRPr lang="en-US"/>
            </a:defPPr>
            <a:lvl1pPr>
              <a:lnSpc>
                <a:spcPct val="120000"/>
              </a:lnSpc>
              <a:spcBef>
                <a:spcPts val="1200"/>
              </a:spcBef>
              <a:spcAft>
                <a:spcPts val="600"/>
              </a:spcAft>
              <a:defRPr sz="3200">
                <a:latin typeface="Wix Madefor Display" panose="020B0503020203020203" pitchFamily="34" charset="77"/>
                <a:cs typeface="Wix Madefor Display" panose="020B0503020203020203" pitchFamily="34" charset="77"/>
              </a:defRPr>
            </a:lvl1pPr>
          </a:lstStyle>
          <a:p>
            <a:pPr lvl="0" algn="justLow" rtl="1">
              <a:lnSpc>
                <a:spcPct val="150000"/>
              </a:lnSpc>
            </a:pPr>
            <a:r>
              <a:rPr lang="en-US" b="1" u="sng" dirty="0">
                <a:latin typeface="Josefin Sans Light" pitchFamily="2" charset="77"/>
                <a:cs typeface="Sultan Medium" pitchFamily="2" charset="-78"/>
              </a:rPr>
              <a:t>Laravel framework: </a:t>
            </a:r>
            <a:r>
              <a:rPr lang="ar-SA" b="1" u="sng" dirty="0">
                <a:latin typeface="Josefin Sans Light" pitchFamily="2" charset="77"/>
                <a:cs typeface="Sultan Medium" pitchFamily="2" charset="-78"/>
              </a:rPr>
              <a:t>  </a:t>
            </a:r>
            <a:r>
              <a:rPr lang="ar-SA" dirty="0">
                <a:latin typeface="Josefin Sans Light" pitchFamily="2" charset="77"/>
                <a:cs typeface="Sultan Medium" pitchFamily="2" charset="-78"/>
              </a:rPr>
              <a:t>تم تطوير </a:t>
            </a:r>
            <a:r>
              <a:rPr lang="ar-EG" dirty="0">
                <a:latin typeface="Josefin Sans Light" pitchFamily="2" charset="77"/>
                <a:cs typeface="Sultan Medium" pitchFamily="2" charset="-78"/>
              </a:rPr>
              <a:t>المنصة</a:t>
            </a:r>
            <a:r>
              <a:rPr lang="ar-SA" dirty="0">
                <a:latin typeface="Josefin Sans Light" pitchFamily="2" charset="77"/>
                <a:cs typeface="Sultan Medium" pitchFamily="2" charset="-78"/>
              </a:rPr>
              <a:t> باستخدام إطار العمل </a:t>
            </a:r>
            <a:r>
              <a:rPr lang="en-US" dirty="0">
                <a:latin typeface="Josefin Sans Light" pitchFamily="2" charset="77"/>
                <a:cs typeface="Sultan Medium" pitchFamily="2" charset="-78"/>
              </a:rPr>
              <a:t> </a:t>
            </a:r>
            <a:r>
              <a:rPr lang="en-US" b="1" u="sng" dirty="0">
                <a:latin typeface="Josefin Sans Light" pitchFamily="2" charset="77"/>
                <a:cs typeface="Sultan Medium" pitchFamily="2" charset="-78"/>
              </a:rPr>
              <a:t>laravel</a:t>
            </a:r>
            <a:r>
              <a:rPr lang="en-US" dirty="0">
                <a:latin typeface="Josefin Sans Light" pitchFamily="2" charset="77"/>
                <a:cs typeface="Sultan Medium" pitchFamily="2" charset="-78"/>
              </a:rPr>
              <a:t> </a:t>
            </a:r>
            <a:r>
              <a:rPr lang="ar-SA" dirty="0">
                <a:latin typeface="Josefin Sans Light" pitchFamily="2" charset="77"/>
                <a:cs typeface="Sultan Medium" pitchFamily="2" charset="-78"/>
              </a:rPr>
              <a:t>يعتبر </a:t>
            </a:r>
            <a:r>
              <a:rPr lang="en-US" dirty="0">
                <a:latin typeface="Josefin Sans Light" pitchFamily="2" charset="77"/>
                <a:cs typeface="Sultan Medium" pitchFamily="2" charset="-78"/>
              </a:rPr>
              <a:t> </a:t>
            </a:r>
            <a:r>
              <a:rPr lang="en-US" b="1" u="sng" dirty="0">
                <a:latin typeface="Josefin Sans Light" pitchFamily="2" charset="77"/>
                <a:cs typeface="Sultan Medium" pitchFamily="2" charset="-78"/>
              </a:rPr>
              <a:t>laravel</a:t>
            </a:r>
            <a:r>
              <a:rPr lang="en-US" dirty="0">
                <a:latin typeface="Josefin Sans Light" pitchFamily="2" charset="77"/>
                <a:cs typeface="Sultan Medium" pitchFamily="2" charset="-78"/>
              </a:rPr>
              <a:t> </a:t>
            </a:r>
            <a:r>
              <a:rPr lang="ar-EG" dirty="0">
                <a:latin typeface="Josefin Sans Light" pitchFamily="2" charset="77"/>
                <a:cs typeface="Sultan Medium" pitchFamily="2" charset="-78"/>
              </a:rPr>
              <a:t>إ</a:t>
            </a:r>
            <a:r>
              <a:rPr lang="ar-SA" dirty="0">
                <a:latin typeface="Josefin Sans Light" pitchFamily="2" charset="77"/>
                <a:cs typeface="Sultan Medium" pitchFamily="2" charset="-78"/>
              </a:rPr>
              <a:t>طار عمل مفتوح المصدر</a:t>
            </a:r>
            <a:r>
              <a:rPr lang="ar-EG" dirty="0">
                <a:latin typeface="Josefin Sans Light" pitchFamily="2" charset="77"/>
                <a:cs typeface="Sultan Medium" pitchFamily="2" charset="-78"/>
              </a:rPr>
              <a:t>.</a:t>
            </a:r>
            <a:endParaRPr lang="en-US" dirty="0">
              <a:latin typeface="Josefin Sans Light" pitchFamily="2" charset="77"/>
              <a:cs typeface="Sultan Medium" pitchFamily="2" charset="-78"/>
            </a:endParaRPr>
          </a:p>
          <a:p>
            <a:pPr lvl="0" algn="justLow" rtl="1">
              <a:lnSpc>
                <a:spcPct val="150000"/>
              </a:lnSpc>
            </a:pPr>
            <a:r>
              <a:rPr lang="en-US" b="1" u="sng" dirty="0">
                <a:latin typeface="Josefin Sans Light" pitchFamily="2" charset="77"/>
                <a:cs typeface="Sultan Medium" pitchFamily="2" charset="-78"/>
              </a:rPr>
              <a:t>MYSQL : </a:t>
            </a:r>
            <a:r>
              <a:rPr lang="ar-SA" dirty="0">
                <a:latin typeface="Josefin Sans Light" pitchFamily="2" charset="77"/>
                <a:cs typeface="Sultan Medium" pitchFamily="2" charset="-78"/>
              </a:rPr>
              <a:t>  </a:t>
            </a:r>
            <a:r>
              <a:rPr lang="ar-EG" dirty="0">
                <a:latin typeface="Josefin Sans Light" pitchFamily="2" charset="77"/>
                <a:cs typeface="Sultan Medium" pitchFamily="2" charset="-78"/>
              </a:rPr>
              <a:t>هي قاعدة بيانات لحفظها وسهولة التغامل معها من ادخالها واستدعائها.</a:t>
            </a:r>
            <a:endParaRPr lang="en-US" dirty="0">
              <a:latin typeface="Josefin Sans Light" pitchFamily="2" charset="77"/>
              <a:cs typeface="Sultan Medium" pitchFamily="2" charset="-78"/>
            </a:endParaRPr>
          </a:p>
          <a:p>
            <a:pPr lvl="0" algn="justLow" rtl="1">
              <a:lnSpc>
                <a:spcPct val="150000"/>
              </a:lnSpc>
            </a:pPr>
            <a:r>
              <a:rPr lang="en-US" dirty="0">
                <a:latin typeface="Josefin Sans Light" pitchFamily="2" charset="77"/>
                <a:cs typeface="Sultan Medium" pitchFamily="2" charset="-78"/>
              </a:rPr>
              <a:t>  : </a:t>
            </a:r>
            <a:r>
              <a:rPr lang="en-US" b="1" u="sng" dirty="0">
                <a:latin typeface="Josefin Sans Light" pitchFamily="2" charset="77"/>
                <a:cs typeface="Sultan Medium" pitchFamily="2" charset="-78"/>
              </a:rPr>
              <a:t>Bootstrap</a:t>
            </a:r>
            <a:r>
              <a:rPr lang="ar-SA" dirty="0">
                <a:latin typeface="Josefin Sans Light" pitchFamily="2" charset="77"/>
                <a:cs typeface="Sultan Medium" pitchFamily="2" charset="-78"/>
              </a:rPr>
              <a:t>تم استخدام </a:t>
            </a:r>
            <a:r>
              <a:rPr lang="en-US" dirty="0">
                <a:latin typeface="Josefin Sans Light" pitchFamily="2" charset="77"/>
                <a:cs typeface="Sultan Medium" pitchFamily="2" charset="-78"/>
              </a:rPr>
              <a:t> </a:t>
            </a:r>
            <a:r>
              <a:rPr lang="en-US" b="1" u="sng" dirty="0">
                <a:latin typeface="Josefin Sans Light" pitchFamily="2" charset="77"/>
                <a:cs typeface="Sultan Medium" pitchFamily="2" charset="-78"/>
              </a:rPr>
              <a:t>bootstrap</a:t>
            </a:r>
            <a:r>
              <a:rPr lang="ar-SA" dirty="0">
                <a:latin typeface="Josefin Sans Light" pitchFamily="2" charset="77"/>
                <a:cs typeface="Sultan Medium" pitchFamily="2" charset="-78"/>
              </a:rPr>
              <a:t>لتصميم واجهة </a:t>
            </a:r>
            <a:r>
              <a:rPr lang="ar-EG" dirty="0">
                <a:latin typeface="Josefin Sans Light" pitchFamily="2" charset="77"/>
                <a:cs typeface="Sultan Medium" pitchFamily="2" charset="-78"/>
              </a:rPr>
              <a:t>المنصة</a:t>
            </a:r>
            <a:r>
              <a:rPr lang="ar-SA" dirty="0">
                <a:latin typeface="Josefin Sans Light" pitchFamily="2" charset="77"/>
                <a:cs typeface="Sultan Medium" pitchFamily="2" charset="-78"/>
              </a:rPr>
              <a:t> وتجربة المستخدم. تتيح للمصممين إنشاء تصميمات مفصلة ومبتكرة للواجهة، مما يسهم في تقديم تجربة مرئية ملهمة للمستخدمين</a:t>
            </a:r>
            <a:r>
              <a:rPr lang="en-US" dirty="0">
                <a:latin typeface="Josefin Sans Light" pitchFamily="2" charset="77"/>
                <a:cs typeface="Sultan Medium" pitchFamily="2" charset="-78"/>
              </a:rPr>
              <a:t>.</a:t>
            </a:r>
          </a:p>
          <a:p>
            <a:pPr algn="justLow" rtl="1">
              <a:lnSpc>
                <a:spcPct val="150000"/>
              </a:lnSpc>
            </a:pPr>
            <a:r>
              <a:rPr lang="ar-SA" dirty="0">
                <a:latin typeface="Josefin Sans Light" pitchFamily="2" charset="77"/>
                <a:cs typeface="Sultan Medium" pitchFamily="2" charset="-78"/>
              </a:rPr>
              <a:t>باستخدام مجموعة التقنيات المتقدمة المذكورة أعلاه، يتم تطوير موقع قوي ويتميز بمزايا متعددة. يتمثل الهدف في تقديم تجربة مستخدم شاملة وسلسة، تغطي جوانب التسجيل والمصادقة والتخزين والتواصل في التطبيق بشكل مميز وآمن</a:t>
            </a:r>
            <a:r>
              <a:rPr lang="en-US" dirty="0"/>
              <a:t>.</a:t>
            </a:r>
          </a:p>
        </p:txBody>
      </p:sp>
      <p:sp>
        <p:nvSpPr>
          <p:cNvPr id="7" name="TextBox 6">
            <a:extLst>
              <a:ext uri="{FF2B5EF4-FFF2-40B4-BE49-F238E27FC236}">
                <a16:creationId xmlns:a16="http://schemas.microsoft.com/office/drawing/2014/main" id="{48560F1C-4F48-4489-9151-5B6FA21AFA03}"/>
              </a:ext>
            </a:extLst>
          </p:cNvPr>
          <p:cNvSpPr txBox="1"/>
          <p:nvPr/>
        </p:nvSpPr>
        <p:spPr>
          <a:xfrm>
            <a:off x="2025475" y="11619686"/>
            <a:ext cx="1229519" cy="923330"/>
          </a:xfrm>
          <a:prstGeom prst="rect">
            <a:avLst/>
          </a:prstGeom>
          <a:noFill/>
        </p:spPr>
        <p:txBody>
          <a:bodyPr wrap="square" rtlCol="0" anchor="t">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5400" b="0" dirty="0">
                <a:solidFill>
                  <a:srgbClr val="100061"/>
                </a:solidFill>
                <a:latin typeface="Rowdies" pitchFamily="2" charset="77"/>
                <a:cs typeface="Shrikhand" panose="02000000000000000000" pitchFamily="2" charset="77"/>
              </a:rPr>
              <a:t>06</a:t>
            </a:r>
          </a:p>
        </p:txBody>
      </p:sp>
    </p:spTree>
    <p:extLst>
      <p:ext uri="{BB962C8B-B14F-4D97-AF65-F5344CB8AC3E}">
        <p14:creationId xmlns:p14="http://schemas.microsoft.com/office/powerpoint/2010/main" val="3804592992"/>
      </p:ext>
    </p:extLst>
  </p:cSld>
  <p:clrMapOvr>
    <a:masterClrMapping/>
  </p:clrMapOvr>
</p:sld>
</file>

<file path=ppt/theme/theme1.xml><?xml version="1.0" encoding="utf-8"?>
<a:theme xmlns:a="http://schemas.openxmlformats.org/drawingml/2006/main" name="Default Theme">
  <a:themeElements>
    <a:clrScheme name="Custom 13">
      <a:dk1>
        <a:srgbClr val="100061"/>
      </a:dk1>
      <a:lt1>
        <a:srgbClr val="FFFFFF"/>
      </a:lt1>
      <a:dk2>
        <a:srgbClr val="100D26"/>
      </a:dk2>
      <a:lt2>
        <a:srgbClr val="FFFFFF"/>
      </a:lt2>
      <a:accent1>
        <a:srgbClr val="3741CF"/>
      </a:accent1>
      <a:accent2>
        <a:srgbClr val="15006D"/>
      </a:accent2>
      <a:accent3>
        <a:srgbClr val="8DA1FE"/>
      </a:accent3>
      <a:accent4>
        <a:srgbClr val="7FECDB"/>
      </a:accent4>
      <a:accent5>
        <a:srgbClr val="8D58FE"/>
      </a:accent5>
      <a:accent6>
        <a:srgbClr val="5659BC"/>
      </a:accent6>
      <a:hlink>
        <a:srgbClr val="335FFE"/>
      </a:hlink>
      <a:folHlink>
        <a:srgbClr val="CA64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86712</TotalTime>
  <Words>565</Words>
  <Application>Microsoft Office PowerPoint</Application>
  <PresentationFormat>Custom</PresentationFormat>
  <Paragraphs>69</Paragraphs>
  <Slides>10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vt:i4>
      </vt:variant>
    </vt:vector>
  </HeadingPairs>
  <TitlesOfParts>
    <vt:vector size="26" baseType="lpstr">
      <vt:lpstr>Arial</vt:lpstr>
      <vt:lpstr>Arimo</vt:lpstr>
      <vt:lpstr>Calibri</vt:lpstr>
      <vt:lpstr>Josefin Sans</vt:lpstr>
      <vt:lpstr>Josefin Sans Light</vt:lpstr>
      <vt:lpstr>Open Sans</vt:lpstr>
      <vt:lpstr>Open Sans Light</vt:lpstr>
      <vt:lpstr>Red Hat Display</vt:lpstr>
      <vt:lpstr>Rowdies</vt:lpstr>
      <vt:lpstr>Shrikhand</vt:lpstr>
      <vt:lpstr>Space Grotesk</vt:lpstr>
      <vt:lpstr>Sultan Medium</vt:lpstr>
      <vt:lpstr>Tajawal Black</vt:lpstr>
      <vt:lpstr>Wingdings</vt:lpstr>
      <vt:lpstr>Wix Madefor Display</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pc</dc:creator>
  <cp:keywords/>
  <dc:description/>
  <cp:lastModifiedBy>pc</cp:lastModifiedBy>
  <cp:revision>10115</cp:revision>
  <cp:lastPrinted>2019-09-18T23:04:43Z</cp:lastPrinted>
  <dcterms:created xsi:type="dcterms:W3CDTF">2014-11-12T21:47:38Z</dcterms:created>
  <dcterms:modified xsi:type="dcterms:W3CDTF">2023-08-30T11:51:51Z</dcterms:modified>
  <cp:category/>
</cp:coreProperties>
</file>