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8" r:id="rId7"/>
    <p:sldId id="261" r:id="rId8"/>
    <p:sldId id="264" r:id="rId9"/>
    <p:sldId id="265" r:id="rId10"/>
    <p:sldId id="266" r:id="rId11"/>
    <p:sldId id="262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7C98-2C35-44FC-BAC7-404E55D67182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E9717-9645-440B-AC75-D47AA004F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612D-C93E-47BF-8429-2894C95C4601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3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B724-79E3-4486-8193-8DAD7435BE83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0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D662-4B26-43B3-8AC6-CC5226C0F5AD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E450-3722-4E49-9377-AD5C2F857125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C3D4-4444-4BC5-9A3E-806E27AC4033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7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359E-96EA-4A73-B11C-3BA9758C5561}" type="datetime1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4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739E-9962-448F-A806-AEBE3D2A85B6}" type="datetime1">
              <a:rPr lang="en-IN" smtClean="0"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5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92A4-3735-46DF-A992-50A134F00183}" type="datetime1">
              <a:rPr lang="en-IN" smtClean="0"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7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5C67-B487-46A2-B513-3942E0985060}" type="datetime1">
              <a:rPr lang="en-IN" smtClean="0"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20A3-BC1A-4D3C-8FF9-1D1A787AFD7F}" type="datetime1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F24D-B8B7-44B6-B4E8-90D696D234FF}" type="datetime1">
              <a:rPr lang="en-IN" smtClean="0"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ED43-3E1C-499F-BC7B-42A863112924}" type="datetime1">
              <a:rPr lang="en-IN" smtClean="0"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6D51-7C26-41DA-8EC4-1D38A2975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44726"/>
            <a:ext cx="9144000" cy="1307197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Web Development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480"/>
            <a:ext cx="9144000" cy="98232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 Introduction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12909" y="4942703"/>
            <a:ext cx="286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By – Onkar Kulkarni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" y="176945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09" y="176945"/>
            <a:ext cx="2566182" cy="2144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3" y="176945"/>
            <a:ext cx="250258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Tags in HTML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&lt;!DOCTYPE html</a:t>
            </a:r>
            <a:r>
              <a:rPr lang="en-I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/>
              <a:t>html</a:t>
            </a:r>
            <a:r>
              <a:rPr lang="en-IN" dirty="0" smtClean="0"/>
              <a:t>&gt; &lt;/html&gt;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&lt;head&gt; &lt;/head&gt;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</a:t>
            </a:r>
            <a:r>
              <a:rPr lang="en-IN" dirty="0"/>
              <a:t>body</a:t>
            </a:r>
            <a:r>
              <a:rPr lang="en-IN" dirty="0" smtClean="0"/>
              <a:t>&gt; &lt;/body&gt;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&lt;title&gt;&lt;/title&gt;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&lt;h1&gt;,&lt;h2&gt;…&lt;h6&gt;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0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Starting with CSS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CSS stands for Cascading Style Sheets.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Controls the look and feel of webpage.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Controls Colour, font, Spacing of HTML element.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Advantages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JavaScript and Its Significance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Web Programming Language</a:t>
            </a:r>
          </a:p>
          <a:p>
            <a:r>
              <a:rPr lang="en-IN" dirty="0" smtClean="0"/>
              <a:t>Most popular Programming Language </a:t>
            </a:r>
          </a:p>
          <a:p>
            <a:r>
              <a:rPr lang="en-IN" dirty="0" smtClean="0"/>
              <a:t>Client Side validation</a:t>
            </a:r>
          </a:p>
          <a:p>
            <a:r>
              <a:rPr lang="en-IN" dirty="0" smtClean="0"/>
              <a:t>Dynamic Webpages</a:t>
            </a:r>
          </a:p>
          <a:p>
            <a:r>
              <a:rPr lang="en-IN" dirty="0" smtClean="0"/>
              <a:t>Base for other JavaScript frameworks </a:t>
            </a:r>
          </a:p>
          <a:p>
            <a:r>
              <a:rPr lang="en-IN" dirty="0" smtClean="0"/>
              <a:t>Not just for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9216" y="2630657"/>
            <a:ext cx="10515600" cy="133643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Q &amp; 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6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635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Thank you !!!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Who am I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 smtClean="0"/>
              <a:t>Name : Onkar Kulkarni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 smtClean="0"/>
              <a:t>Experience : More than 5 years of industrial experience.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 smtClean="0"/>
              <a:t>Technologies : HTML , CSS, Java Script, C, C++ , Java and ASP.net SAP.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 smtClean="0"/>
              <a:t>Hobbies : Chilling out with Friends ,Reading.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Todays Topics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Web development and Scope of it.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Course Content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Setting up Developer environment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HTML and its necessity.</a:t>
            </a:r>
          </a:p>
          <a:p>
            <a:pPr>
              <a:lnSpc>
                <a:spcPct val="150000"/>
              </a:lnSpc>
            </a:pPr>
            <a:r>
              <a:rPr lang="en-IN" dirty="0"/>
              <a:t>Tags in HTML.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CSS for Web Development.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Java Script and its significance.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Examples.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Web Development and Scope of 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Web Development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Meaning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Basic building blocks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dirty="0" smtClean="0"/>
              <a:t>Scope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Types of Web Developers (Front , backend and Full Stack)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Skills Required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Course Content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HTML 5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CSS3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Java script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Jquery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Bootstrap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Setting up </a:t>
            </a:r>
            <a:r>
              <a:rPr lang="en-IN" dirty="0" smtClean="0">
                <a:solidFill>
                  <a:schemeClr val="bg1"/>
                </a:solidFill>
              </a:rPr>
              <a:t>Development </a:t>
            </a:r>
            <a:r>
              <a:rPr lang="en-IN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A Text Editor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A web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3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Starting with HTML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HTML Stands for Hyper Text Mark-up language.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Defines structure of Webpages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Uses multiple elements.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Creates a Basic Structure of Webpage or Skeleton.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Latest version : HTML 5.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HTML “Elements” or “Tags”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Uses Elements to define structure of a report.</a:t>
            </a:r>
          </a:p>
          <a:p>
            <a:r>
              <a:rPr lang="en-IN" dirty="0" smtClean="0"/>
              <a:t>Elements are consist of opening tag, closing tag and data in between.</a:t>
            </a:r>
          </a:p>
          <a:p>
            <a:pPr lvl="1"/>
            <a:r>
              <a:rPr lang="en-IN" dirty="0" smtClean="0"/>
              <a:t>Syntax 	  &lt;element&gt;                Data                 &lt;/element&gt;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		   Starting tag        Actual Data            Closing tag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Example : &lt;</a:t>
            </a:r>
            <a:r>
              <a:rPr lang="en-IN" smtClean="0"/>
              <a:t>h1 &gt; </a:t>
            </a:r>
            <a:r>
              <a:rPr lang="en-IN" dirty="0" smtClean="0"/>
              <a:t>HTML 5 &lt;/</a:t>
            </a:r>
            <a:r>
              <a:rPr lang="en-IN" dirty="0" smtClean="0"/>
              <a:t>h1&gt;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3365154" y="2302985"/>
            <a:ext cx="431383" cy="1977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 rot="16200000">
            <a:off x="7631182" y="2270175"/>
            <a:ext cx="431383" cy="19776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/>
          <p:cNvSpPr/>
          <p:nvPr/>
        </p:nvSpPr>
        <p:spPr>
          <a:xfrm rot="16200000">
            <a:off x="5413174" y="2773080"/>
            <a:ext cx="431383" cy="10374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Structure of HTML Document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&lt;!DOCTYPE html&gt; </a:t>
            </a:r>
          </a:p>
          <a:p>
            <a:pPr marL="0" indent="0">
              <a:buNone/>
            </a:pPr>
            <a:r>
              <a:rPr lang="en-US" sz="4000" dirty="0"/>
              <a:t>  </a:t>
            </a:r>
            <a:r>
              <a:rPr lang="en-US" sz="4000" dirty="0" smtClean="0"/>
              <a:t>&lt;</a:t>
            </a:r>
            <a:r>
              <a:rPr lang="en-US" sz="4000" dirty="0"/>
              <a:t>html&gt; </a:t>
            </a:r>
          </a:p>
          <a:p>
            <a:pPr marL="0" indent="0">
              <a:buNone/>
            </a:pPr>
            <a:r>
              <a:rPr lang="en-US" sz="4000" dirty="0"/>
              <a:t>    </a:t>
            </a:r>
            <a:r>
              <a:rPr lang="en-US" sz="4000" dirty="0" smtClean="0"/>
              <a:t> 	&lt;</a:t>
            </a:r>
            <a:r>
              <a:rPr lang="en-US" sz="4000" dirty="0"/>
              <a:t>head&gt; </a:t>
            </a:r>
          </a:p>
          <a:p>
            <a:pPr marL="0" indent="0">
              <a:buNone/>
            </a:pPr>
            <a:r>
              <a:rPr lang="en-US" sz="4000" dirty="0" smtClean="0"/>
              <a:t>	        </a:t>
            </a:r>
            <a:r>
              <a:rPr lang="en-US" sz="4000" dirty="0"/>
              <a:t>&lt;title&gt;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        &lt;/</a:t>
            </a:r>
            <a:r>
              <a:rPr lang="en-US" sz="4000" dirty="0"/>
              <a:t>title&gt; </a:t>
            </a:r>
          </a:p>
          <a:p>
            <a:pPr marL="0" indent="0">
              <a:buNone/>
            </a:pPr>
            <a:r>
              <a:rPr lang="en-US" sz="4000" dirty="0" smtClean="0"/>
              <a:t>	&lt;/</a:t>
            </a:r>
            <a:r>
              <a:rPr lang="en-US" sz="4000" dirty="0"/>
              <a:t>head&gt; </a:t>
            </a:r>
          </a:p>
          <a:p>
            <a:pPr marL="0" indent="0">
              <a:buNone/>
            </a:pPr>
            <a:r>
              <a:rPr lang="en-US" sz="4000" dirty="0" smtClean="0"/>
              <a:t>	&lt;</a:t>
            </a:r>
            <a:r>
              <a:rPr lang="en-US" sz="4000" dirty="0"/>
              <a:t>body&gt; 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&lt;/</a:t>
            </a:r>
            <a:r>
              <a:rPr lang="en-US" sz="4000" dirty="0"/>
              <a:t>body&gt; </a:t>
            </a:r>
          </a:p>
          <a:p>
            <a:pPr marL="0" indent="0">
              <a:buNone/>
            </a:pPr>
            <a:r>
              <a:rPr lang="en-US" sz="4000" dirty="0"/>
              <a:t>&lt;/html&gt; </a:t>
            </a:r>
            <a:endParaRPr lang="en-I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6D51-7C26-41DA-8EC4-1D38A2975BEF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298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Web Development</vt:lpstr>
      <vt:lpstr>Who am I ?</vt:lpstr>
      <vt:lpstr>Todays Topics</vt:lpstr>
      <vt:lpstr>Web Development and Scope of it</vt:lpstr>
      <vt:lpstr>Course Content</vt:lpstr>
      <vt:lpstr>Setting up Development environment</vt:lpstr>
      <vt:lpstr>Starting with HTML</vt:lpstr>
      <vt:lpstr>HTML “Elements” or “Tags”</vt:lpstr>
      <vt:lpstr>Structure of HTML Document</vt:lpstr>
      <vt:lpstr>Tags in HTML</vt:lpstr>
      <vt:lpstr>Starting with CSS</vt:lpstr>
      <vt:lpstr>JavaScript and Its Significance </vt:lpstr>
      <vt:lpstr>Q &amp; A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Kulkarni, Onkar2</dc:creator>
  <cp:lastModifiedBy>Kulkarni, Onkar2</cp:lastModifiedBy>
  <cp:revision>33</cp:revision>
  <dcterms:created xsi:type="dcterms:W3CDTF">2020-06-23T07:22:40Z</dcterms:created>
  <dcterms:modified xsi:type="dcterms:W3CDTF">2020-06-27T05:48:49Z</dcterms:modified>
</cp:coreProperties>
</file>