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517775-8936-4E43-8289-DD5A51F0F7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2990392-A47D-46DF-9237-CB65877181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1143AC5-79F8-4AD0-B139-58F6B80C0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9A3D5-1745-431B-8AB2-9A0324D68FDF}" type="datetimeFigureOut">
              <a:rPr lang="de-DE" smtClean="0"/>
              <a:t>09.07.2018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8A31EF8-8B94-488F-B652-12F92D090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3239C55-2454-422A-B130-F6F3DA6B1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6418A-67C1-4755-8D0F-1211C67F98E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2856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CFF23F-4CEC-4E0C-933F-F1200B250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8EEFB8D-F0D8-4B99-A32B-11DD049709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F42A06C-593B-4BE7-8981-D77D279E4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9A3D5-1745-431B-8AB2-9A0324D68FDF}" type="datetimeFigureOut">
              <a:rPr lang="de-DE" smtClean="0"/>
              <a:t>09.07.2018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4D5C156-7BAF-46A3-A7E3-D39532095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C2EDD9C-90EB-411A-B365-3A3124D4D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6418A-67C1-4755-8D0F-1211C67F98E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6132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3CF41C4-FBF3-472F-ACBB-663748F765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7F93E37-4D3B-49C5-AEE9-F45332D3FD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75F406F-5A44-4891-92DB-579D029E4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9A3D5-1745-431B-8AB2-9A0324D68FDF}" type="datetimeFigureOut">
              <a:rPr lang="de-DE" smtClean="0"/>
              <a:t>09.07.2018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2F03696-526F-4FC3-8E8B-1482A921A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D1E9AEB-E342-4CF4-8844-A7D83AE3E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6418A-67C1-4755-8D0F-1211C67F98E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1728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D90D3A-232B-415C-BD50-ECD75CF63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8CFE9CD-96F9-46BC-96EE-43EECDFEBE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23AE08F-733B-4FB8-BDD6-86D70C19B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9A3D5-1745-431B-8AB2-9A0324D68FDF}" type="datetimeFigureOut">
              <a:rPr lang="de-DE" smtClean="0"/>
              <a:t>09.07.2018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08E0558-F4DE-40DA-A9CA-616F3370D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2455D23-8A57-4461-8BB2-F575B4357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6418A-67C1-4755-8D0F-1211C67F98E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6423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5F3191-9D64-414D-9F7F-77140054F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5FF1DF8-CF87-423C-9415-201F5C89F0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B83E42A-A7FE-4ED2-8891-06AB336EA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9A3D5-1745-431B-8AB2-9A0324D68FDF}" type="datetimeFigureOut">
              <a:rPr lang="de-DE" smtClean="0"/>
              <a:t>09.07.2018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448EA8A-6B10-48DE-AC65-CC32C43EB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AFFB598-D7E0-4E3F-87EA-20C344921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6418A-67C1-4755-8D0F-1211C67F98E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1524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4A3CE7-E33C-48FA-B339-31CF2652F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CB9A133-754E-4481-9862-DE2E24139C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3A4F56F-E9C5-489D-8ADC-1E50978C49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A29C642-C7DB-49C9-9B95-B33ED410E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9A3D5-1745-431B-8AB2-9A0324D68FDF}" type="datetimeFigureOut">
              <a:rPr lang="de-DE" smtClean="0"/>
              <a:t>09.07.2018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733E5A2-0B22-445C-B941-D9DFCBF4F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CE2C5F7-F91F-483F-B174-AE6CDE144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6418A-67C1-4755-8D0F-1211C67F98E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5239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741D20-DA68-4CC6-A908-AF1DA8498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7D153A6-2B09-4950-A359-04FF66466E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20E1B28-CE0C-4A07-8249-C7C48348C7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487DC49-DAE5-4E05-8737-F629945A73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953A61B-9B0E-4EB6-9573-9CDA18BFCC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5A1CD14-D587-4AA5-9E96-2DC458D45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9A3D5-1745-431B-8AB2-9A0324D68FDF}" type="datetimeFigureOut">
              <a:rPr lang="de-DE" smtClean="0"/>
              <a:t>09.07.2018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8E08285-67AE-474F-B9E8-A3C5D054C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590A9C4-93F2-477B-9FE4-118D702F2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6418A-67C1-4755-8D0F-1211C67F98E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3812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B5F37F-2940-4D0A-9707-06CC2572E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4FD2CEB-CFCD-4477-BAE7-17DEF059F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9A3D5-1745-431B-8AB2-9A0324D68FDF}" type="datetimeFigureOut">
              <a:rPr lang="de-DE" smtClean="0"/>
              <a:t>09.07.2018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8359120-E5B1-4377-A88C-B888817E3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920E8A9-8B88-4822-AABD-F63FEBD7B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6418A-67C1-4755-8D0F-1211C67F98E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9556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A0393FC-5888-4EB5-A6BC-15243837F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9A3D5-1745-431B-8AB2-9A0324D68FDF}" type="datetimeFigureOut">
              <a:rPr lang="de-DE" smtClean="0"/>
              <a:t>09.07.2018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461988C-6950-4B09-A78E-59A044864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3C96215-75C6-4B1F-BBB0-7A015489C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6418A-67C1-4755-8D0F-1211C67F98E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4527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24804D-F037-4B95-9552-C791993AF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B59F93F-9665-42A0-AB21-8DC5F037E4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FE85D0C-5B8C-4454-9F25-C3D71502E0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78C2EF0-0CC2-4FE4-A351-D8CC6A0E3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9A3D5-1745-431B-8AB2-9A0324D68FDF}" type="datetimeFigureOut">
              <a:rPr lang="de-DE" smtClean="0"/>
              <a:t>09.07.2018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1D51A86-3717-41F3-9EE5-FEC1F1E12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9079A04-B908-4584-85F4-70D885291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6418A-67C1-4755-8D0F-1211C67F98E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4077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14EF18-7B91-45D5-AD96-27ECD081F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5B8E85E-5886-45FB-9295-1FA9DA3DA1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BB01807-0A21-46E1-B13A-D118AE7ECD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E56B8AC-50D4-411A-83A0-0C9A86C72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9A3D5-1745-431B-8AB2-9A0324D68FDF}" type="datetimeFigureOut">
              <a:rPr lang="de-DE" smtClean="0"/>
              <a:t>09.07.2018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70811D1-D409-4EC6-AD09-151BA3DCB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7BBA4C5-79F1-4CB2-A949-281D80817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6418A-67C1-4755-8D0F-1211C67F98E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578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F85121C-D749-4F45-83BE-6A51EBBE5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BED1DD8-9A68-4A2D-B9BE-650513B41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18E98AC-0E5B-4922-8961-D9FDC7188B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49A3D5-1745-431B-8AB2-9A0324D68FDF}" type="datetimeFigureOut">
              <a:rPr lang="de-DE" smtClean="0"/>
              <a:t>09.07.2018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D921D25-9D39-4AA1-9C9F-8465FE657F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2FFF2D6-714B-4599-BC25-053E19C18E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96418A-67C1-4755-8D0F-1211C67F98E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3020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1DC040E7-6B06-4628-9ED6-50426BC92391}"/>
              </a:ext>
            </a:extLst>
          </p:cNvPr>
          <p:cNvSpPr txBox="1"/>
          <p:nvPr/>
        </p:nvSpPr>
        <p:spPr>
          <a:xfrm>
            <a:off x="640080" y="2377440"/>
            <a:ext cx="12230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Data Set</a:t>
            </a:r>
            <a:br>
              <a:rPr lang="de-DE" dirty="0"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</a:br>
            <a:r>
              <a:rPr lang="el-GR" sz="1600" dirty="0"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α</a:t>
            </a:r>
            <a:r>
              <a:rPr lang="de-DE" sz="1600" baseline="-25000" dirty="0"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i</a:t>
            </a:r>
            <a:r>
              <a:rPr lang="de-DE" sz="1600" dirty="0"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 = (s</a:t>
            </a:r>
            <a:r>
              <a:rPr lang="de-DE" sz="1600" baseline="-25000" dirty="0"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i1</a:t>
            </a:r>
            <a:r>
              <a:rPr lang="de-DE" sz="1600" dirty="0"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, s</a:t>
            </a:r>
            <a:r>
              <a:rPr lang="de-DE" sz="1600" baseline="-25000" dirty="0"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i2</a:t>
            </a:r>
            <a:r>
              <a:rPr lang="de-DE" sz="1600" dirty="0"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)</a:t>
            </a:r>
          </a:p>
          <a:p>
            <a:pPr algn="ctr"/>
            <a:endParaRPr lang="de-DE" dirty="0">
              <a:latin typeface="Linux Biolinum" panose="02000503000000000000" pitchFamily="2" charset="0"/>
              <a:ea typeface="Linux Biolinum" panose="02000503000000000000" pitchFamily="2" charset="0"/>
              <a:cs typeface="Linux Biolinum" panose="02000503000000000000" pitchFamily="2" charset="0"/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20626927-7F69-485D-BD87-FAA8ECCAC0C3}"/>
              </a:ext>
            </a:extLst>
          </p:cNvPr>
          <p:cNvSpPr/>
          <p:nvPr/>
        </p:nvSpPr>
        <p:spPr>
          <a:xfrm>
            <a:off x="2525361" y="2011680"/>
            <a:ext cx="2240496" cy="10629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16000" rtlCol="0" anchor="ctr"/>
          <a:lstStyle/>
          <a:p>
            <a:pPr algn="ctr"/>
            <a:r>
              <a:rPr lang="de-DE" dirty="0">
                <a:solidFill>
                  <a:sysClr val="windowText" lastClr="000000"/>
                </a:solidFill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Satz-Repräsentation </a:t>
            </a:r>
            <a:br>
              <a:rPr lang="de-DE" dirty="0">
                <a:solidFill>
                  <a:sysClr val="windowText" lastClr="000000"/>
                </a:solidFill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</a:br>
            <a:r>
              <a:rPr lang="de-DE" sz="1600" dirty="0">
                <a:solidFill>
                  <a:schemeClr val="tx1"/>
                </a:solidFill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r</a:t>
            </a:r>
            <a:r>
              <a:rPr lang="de-DE" sz="1600" baseline="-25000" dirty="0">
                <a:solidFill>
                  <a:schemeClr val="tx1"/>
                </a:solidFill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1</a:t>
            </a:r>
            <a:r>
              <a:rPr lang="de-DE" sz="1600" dirty="0">
                <a:solidFill>
                  <a:schemeClr val="tx1"/>
                </a:solidFill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 = (lex</a:t>
            </a:r>
            <a:r>
              <a:rPr lang="de-DE" sz="1600" baseline="-25000" dirty="0">
                <a:solidFill>
                  <a:schemeClr val="tx1"/>
                </a:solidFill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11</a:t>
            </a:r>
            <a:r>
              <a:rPr lang="de-DE" sz="1600" dirty="0">
                <a:solidFill>
                  <a:schemeClr val="tx1"/>
                </a:solidFill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, syn</a:t>
            </a:r>
            <a:r>
              <a:rPr lang="de-DE" sz="1600" baseline="-25000" dirty="0">
                <a:solidFill>
                  <a:schemeClr val="tx1"/>
                </a:solidFill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12</a:t>
            </a:r>
            <a:r>
              <a:rPr lang="de-DE" sz="1600" dirty="0">
                <a:solidFill>
                  <a:schemeClr val="tx1"/>
                </a:solidFill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, sem</a:t>
            </a:r>
            <a:r>
              <a:rPr lang="de-DE" sz="1600" baseline="-25000" dirty="0">
                <a:solidFill>
                  <a:schemeClr val="tx1"/>
                </a:solidFill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13</a:t>
            </a:r>
            <a:r>
              <a:rPr lang="de-DE" sz="1600" dirty="0">
                <a:solidFill>
                  <a:schemeClr val="tx1"/>
                </a:solidFill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)</a:t>
            </a:r>
            <a:br>
              <a:rPr lang="de-DE" sz="1600" dirty="0">
                <a:solidFill>
                  <a:schemeClr val="tx1"/>
                </a:solidFill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</a:br>
            <a:r>
              <a:rPr lang="de-DE" sz="1600" dirty="0">
                <a:solidFill>
                  <a:schemeClr val="tx1"/>
                </a:solidFill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r</a:t>
            </a:r>
            <a:r>
              <a:rPr lang="de-DE" sz="1600" baseline="-25000" dirty="0">
                <a:solidFill>
                  <a:schemeClr val="tx1"/>
                </a:solidFill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2</a:t>
            </a:r>
            <a:r>
              <a:rPr lang="de-DE" sz="1600" dirty="0">
                <a:solidFill>
                  <a:schemeClr val="tx1"/>
                </a:solidFill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 = (lex</a:t>
            </a:r>
            <a:r>
              <a:rPr lang="de-DE" sz="1600" baseline="-25000" dirty="0">
                <a:solidFill>
                  <a:schemeClr val="tx1"/>
                </a:solidFill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21</a:t>
            </a:r>
            <a:r>
              <a:rPr lang="de-DE" sz="1600" dirty="0">
                <a:solidFill>
                  <a:schemeClr val="tx1"/>
                </a:solidFill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, syn</a:t>
            </a:r>
            <a:r>
              <a:rPr lang="de-DE" sz="1600" baseline="-25000" dirty="0">
                <a:solidFill>
                  <a:schemeClr val="tx1"/>
                </a:solidFill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22</a:t>
            </a:r>
            <a:r>
              <a:rPr lang="de-DE" sz="1600" dirty="0">
                <a:solidFill>
                  <a:schemeClr val="tx1"/>
                </a:solidFill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, sem</a:t>
            </a:r>
            <a:r>
              <a:rPr lang="de-DE" sz="1600" baseline="-25000" dirty="0">
                <a:solidFill>
                  <a:schemeClr val="tx1"/>
                </a:solidFill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23</a:t>
            </a:r>
            <a:r>
              <a:rPr lang="de-DE" sz="1600" dirty="0">
                <a:solidFill>
                  <a:schemeClr val="tx1"/>
                </a:solidFill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)</a:t>
            </a:r>
          </a:p>
          <a:p>
            <a:pPr algn="ctr"/>
            <a:endParaRPr lang="de-DE" dirty="0">
              <a:solidFill>
                <a:sysClr val="windowText" lastClr="000000"/>
              </a:solidFill>
              <a:latin typeface="Linux Biolinum" panose="02000503000000000000" pitchFamily="2" charset="0"/>
              <a:ea typeface="Linux Biolinum" panose="02000503000000000000" pitchFamily="2" charset="0"/>
              <a:cs typeface="Linux Biolinum" panose="02000503000000000000" pitchFamily="2" charset="0"/>
            </a:endParaRPr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1A3EA0F5-7B7A-4745-8DCC-72F49DC5067B}"/>
              </a:ext>
            </a:extLst>
          </p:cNvPr>
          <p:cNvCxnSpPr>
            <a:cxnSpLocks/>
            <a:stCxn id="4" idx="4"/>
            <a:endCxn id="6" idx="1"/>
          </p:cNvCxnSpPr>
          <p:nvPr/>
        </p:nvCxnSpPr>
        <p:spPr>
          <a:xfrm>
            <a:off x="1863090" y="2543175"/>
            <a:ext cx="66227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Zylinder 3">
            <a:extLst>
              <a:ext uri="{FF2B5EF4-FFF2-40B4-BE49-F238E27FC236}">
                <a16:creationId xmlns:a16="http://schemas.microsoft.com/office/drawing/2014/main" id="{F53DEFA7-7933-4D97-905A-FCBD9FA6177B}"/>
              </a:ext>
            </a:extLst>
          </p:cNvPr>
          <p:cNvSpPr/>
          <p:nvPr/>
        </p:nvSpPr>
        <p:spPr>
          <a:xfrm>
            <a:off x="640080" y="2011680"/>
            <a:ext cx="1223010" cy="1062990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Linux Biolinum" panose="02000503000000000000" pitchFamily="2" charset="0"/>
              <a:ea typeface="Linux Biolinum" panose="02000503000000000000" pitchFamily="2" charset="0"/>
              <a:cs typeface="Linux Biolinum" panose="02000503000000000000" pitchFamily="2" charset="0"/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2284D234-9F28-4682-9FAE-EA8FA442EE25}"/>
              </a:ext>
            </a:extLst>
          </p:cNvPr>
          <p:cNvSpPr/>
          <p:nvPr/>
        </p:nvSpPr>
        <p:spPr>
          <a:xfrm>
            <a:off x="1986353" y="2220991"/>
            <a:ext cx="4138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l-GR" dirty="0"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α</a:t>
            </a:r>
            <a:r>
              <a:rPr lang="de-DE" baseline="-25000" dirty="0"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i</a:t>
            </a:r>
            <a:r>
              <a:rPr lang="de-DE" dirty="0"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 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17C20C63-81F7-4729-964D-37154944D8AC}"/>
              </a:ext>
            </a:extLst>
          </p:cNvPr>
          <p:cNvSpPr/>
          <p:nvPr/>
        </p:nvSpPr>
        <p:spPr>
          <a:xfrm>
            <a:off x="5730240" y="2011680"/>
            <a:ext cx="2331268" cy="10629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ysClr val="windowText" lastClr="000000"/>
                </a:solidFill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Ähnlichkeits-Analyse</a:t>
            </a:r>
            <a:br>
              <a:rPr lang="de-DE" dirty="0">
                <a:solidFill>
                  <a:sysClr val="windowText" lastClr="000000"/>
                </a:solidFill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</a:br>
            <a:r>
              <a:rPr lang="de-DE" sz="1600" dirty="0">
                <a:solidFill>
                  <a:schemeClr val="tx1"/>
                </a:solidFill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F = (sim</a:t>
            </a:r>
            <a:r>
              <a:rPr lang="de-DE" sz="1600" baseline="-25000" dirty="0">
                <a:solidFill>
                  <a:schemeClr val="tx1"/>
                </a:solidFill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1</a:t>
            </a:r>
            <a:r>
              <a:rPr lang="de-DE" sz="1600" dirty="0">
                <a:solidFill>
                  <a:schemeClr val="tx1"/>
                </a:solidFill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, sim</a:t>
            </a:r>
            <a:r>
              <a:rPr lang="de-DE" sz="1600" baseline="-25000" dirty="0">
                <a:solidFill>
                  <a:schemeClr val="tx1"/>
                </a:solidFill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2</a:t>
            </a:r>
            <a:r>
              <a:rPr lang="de-DE" sz="1600" dirty="0">
                <a:solidFill>
                  <a:schemeClr val="tx1"/>
                </a:solidFill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, …, </a:t>
            </a:r>
            <a:r>
              <a:rPr lang="de-DE" sz="1600" dirty="0" err="1">
                <a:solidFill>
                  <a:schemeClr val="tx1"/>
                </a:solidFill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sim</a:t>
            </a:r>
            <a:r>
              <a:rPr lang="de-DE" sz="1600" baseline="-25000" dirty="0" err="1">
                <a:solidFill>
                  <a:schemeClr val="tx1"/>
                </a:solidFill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x</a:t>
            </a:r>
            <a:r>
              <a:rPr lang="de-DE" sz="1600" dirty="0">
                <a:solidFill>
                  <a:schemeClr val="tx1"/>
                </a:solidFill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)</a:t>
            </a:r>
          </a:p>
          <a:p>
            <a:pPr algn="ctr"/>
            <a:endParaRPr lang="de-DE" dirty="0">
              <a:solidFill>
                <a:sysClr val="windowText" lastClr="000000"/>
              </a:solidFill>
              <a:latin typeface="Linux Biolinum" panose="02000503000000000000" pitchFamily="2" charset="0"/>
              <a:ea typeface="Linux Biolinum" panose="02000503000000000000" pitchFamily="2" charset="0"/>
              <a:cs typeface="Linux Biolinum" panose="02000503000000000000" pitchFamily="2" charset="0"/>
            </a:endParaRPr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5869C302-F0FC-47E8-BB8F-08930373F97D}"/>
              </a:ext>
            </a:extLst>
          </p:cNvPr>
          <p:cNvCxnSpPr>
            <a:cxnSpLocks/>
            <a:stCxn id="6" idx="3"/>
            <a:endCxn id="14" idx="1"/>
          </p:cNvCxnSpPr>
          <p:nvPr/>
        </p:nvCxnSpPr>
        <p:spPr>
          <a:xfrm>
            <a:off x="4765857" y="2543175"/>
            <a:ext cx="96438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hteck 15">
            <a:extLst>
              <a:ext uri="{FF2B5EF4-FFF2-40B4-BE49-F238E27FC236}">
                <a16:creationId xmlns:a16="http://schemas.microsoft.com/office/drawing/2014/main" id="{0F7B2226-1F36-4068-AF84-1F17704775B6}"/>
              </a:ext>
            </a:extLst>
          </p:cNvPr>
          <p:cNvSpPr/>
          <p:nvPr/>
        </p:nvSpPr>
        <p:spPr>
          <a:xfrm>
            <a:off x="4909654" y="2192774"/>
            <a:ext cx="7393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(r</a:t>
            </a:r>
            <a:r>
              <a:rPr lang="de-DE" baseline="-25000" dirty="0"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1</a:t>
            </a:r>
            <a:r>
              <a:rPr lang="de-DE" dirty="0"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, r</a:t>
            </a:r>
            <a:r>
              <a:rPr lang="de-DE" baseline="-25000" dirty="0"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2</a:t>
            </a:r>
            <a:r>
              <a:rPr lang="de-DE" dirty="0"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)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CD471445-52F3-4E50-B952-535BBA11C580}"/>
              </a:ext>
            </a:extLst>
          </p:cNvPr>
          <p:cNvSpPr/>
          <p:nvPr/>
        </p:nvSpPr>
        <p:spPr>
          <a:xfrm>
            <a:off x="8728502" y="2011680"/>
            <a:ext cx="1863298" cy="10629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ysClr val="windowText" lastClr="000000"/>
                </a:solidFill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Klassifikation</a:t>
            </a:r>
            <a:br>
              <a:rPr lang="de-DE" dirty="0">
                <a:solidFill>
                  <a:sysClr val="windowText" lastClr="000000"/>
                </a:solidFill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</a:br>
            <a:endParaRPr lang="de-DE" dirty="0">
              <a:solidFill>
                <a:sysClr val="windowText" lastClr="000000"/>
              </a:solidFill>
              <a:latin typeface="Linux Biolinum" panose="02000503000000000000" pitchFamily="2" charset="0"/>
              <a:ea typeface="Linux Biolinum" panose="02000503000000000000" pitchFamily="2" charset="0"/>
              <a:cs typeface="Linux Biolinum" panose="02000503000000000000" pitchFamily="2" charset="0"/>
            </a:endParaRPr>
          </a:p>
        </p:txBody>
      </p: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E9F5ED4A-91EC-4EA8-8245-1578ACD4E2D5}"/>
              </a:ext>
            </a:extLst>
          </p:cNvPr>
          <p:cNvCxnSpPr>
            <a:cxnSpLocks/>
            <a:stCxn id="14" idx="3"/>
            <a:endCxn id="21" idx="1"/>
          </p:cNvCxnSpPr>
          <p:nvPr/>
        </p:nvCxnSpPr>
        <p:spPr>
          <a:xfrm>
            <a:off x="8061508" y="2543175"/>
            <a:ext cx="66699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hteck 22">
            <a:extLst>
              <a:ext uri="{FF2B5EF4-FFF2-40B4-BE49-F238E27FC236}">
                <a16:creationId xmlns:a16="http://schemas.microsoft.com/office/drawing/2014/main" id="{756712FE-4092-4B68-8D6A-12C992472313}"/>
              </a:ext>
            </a:extLst>
          </p:cNvPr>
          <p:cNvSpPr/>
          <p:nvPr/>
        </p:nvSpPr>
        <p:spPr>
          <a:xfrm>
            <a:off x="8226004" y="222099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F</a:t>
            </a:r>
          </a:p>
        </p:txBody>
      </p: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4CD66EAD-EBF3-43C4-9B0D-A12D319F5CCE}"/>
              </a:ext>
            </a:extLst>
          </p:cNvPr>
          <p:cNvCxnSpPr>
            <a:cxnSpLocks/>
            <a:stCxn id="21" idx="3"/>
            <a:endCxn id="27" idx="1"/>
          </p:cNvCxnSpPr>
          <p:nvPr/>
        </p:nvCxnSpPr>
        <p:spPr>
          <a:xfrm>
            <a:off x="10591800" y="2543175"/>
            <a:ext cx="29202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hteck 26">
            <a:extLst>
              <a:ext uri="{FF2B5EF4-FFF2-40B4-BE49-F238E27FC236}">
                <a16:creationId xmlns:a16="http://schemas.microsoft.com/office/drawing/2014/main" id="{7425F2C4-5F21-4E6E-9C06-6AFD644AA620}"/>
              </a:ext>
            </a:extLst>
          </p:cNvPr>
          <p:cNvSpPr/>
          <p:nvPr/>
        </p:nvSpPr>
        <p:spPr>
          <a:xfrm>
            <a:off x="10883824" y="2220009"/>
            <a:ext cx="125066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dirty="0"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Paraphrase</a:t>
            </a:r>
            <a:br>
              <a:rPr lang="de-DE" dirty="0"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</a:br>
            <a:r>
              <a:rPr lang="de-DE" dirty="0"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(ja/nein)</a:t>
            </a:r>
          </a:p>
        </p:txBody>
      </p:sp>
    </p:spTree>
    <p:extLst>
      <p:ext uri="{BB962C8B-B14F-4D97-AF65-F5344CB8AC3E}">
        <p14:creationId xmlns:p14="http://schemas.microsoft.com/office/powerpoint/2010/main" val="30187093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</Words>
  <Application>Microsoft Office PowerPoint</Application>
  <PresentationFormat>Breitbild</PresentationFormat>
  <Paragraphs>8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Linux Biolinum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Websiteshop</dc:creator>
  <cp:lastModifiedBy>Websiteshop</cp:lastModifiedBy>
  <cp:revision>11</cp:revision>
  <dcterms:created xsi:type="dcterms:W3CDTF">2018-07-07T09:24:42Z</dcterms:created>
  <dcterms:modified xsi:type="dcterms:W3CDTF">2018-07-09T17:30:20Z</dcterms:modified>
</cp:coreProperties>
</file>