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274" r:id="rId48"/>
    <p:sldId id="275" r:id="rId49"/>
    <p:sldId id="276" r:id="rId50"/>
    <p:sldId id="277" r:id="rId51"/>
    <p:sldId id="278" r:id="rId52"/>
    <p:sldId id="279" r:id="rId53"/>
    <p:sldId id="280" r:id="rId54"/>
    <p:sldId id="281" r:id="rId55"/>
    <p:sldId id="282" r:id="rId56"/>
    <p:sldId id="283" r:id="rId57"/>
    <p:sldId id="284" r:id="rId58"/>
    <p:sldId id="285" r:id="rId59"/>
    <p:sldId id="286" r:id="rId60"/>
    <p:sldId id="287" r:id="rId6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ntonio" charset="1" panose="02000503000000000000"/>
      <p:regular r:id="rId10"/>
    </p:embeddedFont>
    <p:embeddedFont>
      <p:font typeface="Antonio Bold" charset="1" panose="02000803000000000000"/>
      <p:regular r:id="rId11"/>
    </p:embeddedFont>
    <p:embeddedFont>
      <p:font typeface="Antonio Italics" charset="1" panose="02000503000000000000"/>
      <p:regular r:id="rId12"/>
    </p:embeddedFont>
    <p:embeddedFont>
      <p:font typeface="Antonio Bold Italics" charset="1" panose="02000803000000000000"/>
      <p:regular r:id="rId13"/>
    </p:embeddedFont>
    <p:embeddedFont>
      <p:font typeface="Antonio Light" charset="1" panose="02000303000000000000"/>
      <p:regular r:id="rId14"/>
    </p:embeddedFont>
    <p:embeddedFont>
      <p:font typeface="Antonio Light Italics" charset="1" panose="02000303000000000000"/>
      <p:regular r:id="rId15"/>
    </p:embeddedFont>
    <p:embeddedFont>
      <p:font typeface="Antonio Ultra-Bold" charset="1" panose="02000803000000000000"/>
      <p:regular r:id="rId16"/>
    </p:embeddedFont>
    <p:embeddedFont>
      <p:font typeface="Antonio Ultra-Bold Italics" charset="1" panose="02000803000000000000"/>
      <p:regular r:id="rId17"/>
    </p:embeddedFont>
    <p:embeddedFont>
      <p:font typeface="Open Sauce" charset="1" panose="00000500000000000000"/>
      <p:regular r:id="rId18"/>
    </p:embeddedFont>
    <p:embeddedFont>
      <p:font typeface="Open Sauce Bold" charset="1" panose="00000800000000000000"/>
      <p:regular r:id="rId19"/>
    </p:embeddedFont>
    <p:embeddedFont>
      <p:font typeface="Open Sauce Italics" charset="1" panose="00000500000000000000"/>
      <p:regular r:id="rId20"/>
    </p:embeddedFont>
    <p:embeddedFont>
      <p:font typeface="Open Sauce Bold Italics" charset="1" panose="00000800000000000000"/>
      <p:regular r:id="rId21"/>
    </p:embeddedFont>
    <p:embeddedFont>
      <p:font typeface="Open Sauce Light" charset="1" panose="00000400000000000000"/>
      <p:regular r:id="rId22"/>
    </p:embeddedFont>
    <p:embeddedFont>
      <p:font typeface="Open Sauce Light Italics" charset="1" panose="00000400000000000000"/>
      <p:regular r:id="rId23"/>
    </p:embeddedFont>
    <p:embeddedFont>
      <p:font typeface="Open Sauce Medium" charset="1" panose="00000600000000000000"/>
      <p:regular r:id="rId24"/>
    </p:embeddedFont>
    <p:embeddedFont>
      <p:font typeface="Open Sauce Medium Italics" charset="1" panose="00000600000000000000"/>
      <p:regular r:id="rId25"/>
    </p:embeddedFont>
    <p:embeddedFont>
      <p:font typeface="Open Sauce Semi-Bold" charset="1" panose="00000700000000000000"/>
      <p:regular r:id="rId26"/>
    </p:embeddedFont>
    <p:embeddedFont>
      <p:font typeface="Open Sauce Semi-Bold Italics" charset="1" panose="00000700000000000000"/>
      <p:regular r:id="rId27"/>
    </p:embeddedFont>
    <p:embeddedFont>
      <p:font typeface="Open Sauce Heavy" charset="1" panose="00000A00000000000000"/>
      <p:regular r:id="rId28"/>
    </p:embeddedFont>
    <p:embeddedFont>
      <p:font typeface="Open Sauce Heavy Italics" charset="1" panose="00000A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slides/slide1.xml" Type="http://schemas.openxmlformats.org/officeDocument/2006/relationships/slide"/><Relationship Id="rId31" Target="slides/slide2.xml" Type="http://schemas.openxmlformats.org/officeDocument/2006/relationships/slide"/><Relationship Id="rId32" Target="slides/slide3.xml" Type="http://schemas.openxmlformats.org/officeDocument/2006/relationships/slide"/><Relationship Id="rId33" Target="slides/slide4.xml" Type="http://schemas.openxmlformats.org/officeDocument/2006/relationships/slide"/><Relationship Id="rId34" Target="slides/slide5.xml" Type="http://schemas.openxmlformats.org/officeDocument/2006/relationships/slide"/><Relationship Id="rId35" Target="slides/slide6.xml" Type="http://schemas.openxmlformats.org/officeDocument/2006/relationships/slide"/><Relationship Id="rId36" Target="slides/slide7.xml" Type="http://schemas.openxmlformats.org/officeDocument/2006/relationships/slide"/><Relationship Id="rId37" Target="slides/slide8.xml" Type="http://schemas.openxmlformats.org/officeDocument/2006/relationships/slide"/><Relationship Id="rId38" Target="slides/slide9.xml" Type="http://schemas.openxmlformats.org/officeDocument/2006/relationships/slide"/><Relationship Id="rId39" Target="slides/slide10.xml" Type="http://schemas.openxmlformats.org/officeDocument/2006/relationships/slide"/><Relationship Id="rId4" Target="theme/theme1.xml" Type="http://schemas.openxmlformats.org/officeDocument/2006/relationships/theme"/><Relationship Id="rId40" Target="slides/slide11.xml" Type="http://schemas.openxmlformats.org/officeDocument/2006/relationships/slide"/><Relationship Id="rId41" Target="slides/slide12.xml" Type="http://schemas.openxmlformats.org/officeDocument/2006/relationships/slide"/><Relationship Id="rId42" Target="slides/slide13.xml" Type="http://schemas.openxmlformats.org/officeDocument/2006/relationships/slide"/><Relationship Id="rId43" Target="slides/slide14.xml" Type="http://schemas.openxmlformats.org/officeDocument/2006/relationships/slide"/><Relationship Id="rId44" Target="slides/slide15.xml" Type="http://schemas.openxmlformats.org/officeDocument/2006/relationships/slide"/><Relationship Id="rId45" Target="slides/slide16.xml" Type="http://schemas.openxmlformats.org/officeDocument/2006/relationships/slide"/><Relationship Id="rId46" Target="slides/slide17.xml" Type="http://schemas.openxmlformats.org/officeDocument/2006/relationships/slide"/><Relationship Id="rId47" Target="slides/slide18.xml" Type="http://schemas.openxmlformats.org/officeDocument/2006/relationships/slide"/><Relationship Id="rId48" Target="slides/slide19.xml" Type="http://schemas.openxmlformats.org/officeDocument/2006/relationships/slide"/><Relationship Id="rId49" Target="slides/slide20.xml" Type="http://schemas.openxmlformats.org/officeDocument/2006/relationships/slide"/><Relationship Id="rId5" Target="tableStyles.xml" Type="http://schemas.openxmlformats.org/officeDocument/2006/relationships/tableStyles"/><Relationship Id="rId50" Target="slides/slide21.xml" Type="http://schemas.openxmlformats.org/officeDocument/2006/relationships/slide"/><Relationship Id="rId51" Target="slides/slide22.xml" Type="http://schemas.openxmlformats.org/officeDocument/2006/relationships/slide"/><Relationship Id="rId52" Target="slides/slide23.xml" Type="http://schemas.openxmlformats.org/officeDocument/2006/relationships/slide"/><Relationship Id="rId53" Target="slides/slide24.xml" Type="http://schemas.openxmlformats.org/officeDocument/2006/relationships/slide"/><Relationship Id="rId54" Target="slides/slide25.xml" Type="http://schemas.openxmlformats.org/officeDocument/2006/relationships/slide"/><Relationship Id="rId55" Target="slides/slide26.xml" Type="http://schemas.openxmlformats.org/officeDocument/2006/relationships/slide"/><Relationship Id="rId56" Target="slides/slide27.xml" Type="http://schemas.openxmlformats.org/officeDocument/2006/relationships/slide"/><Relationship Id="rId57" Target="slides/slide28.xml" Type="http://schemas.openxmlformats.org/officeDocument/2006/relationships/slide"/><Relationship Id="rId58" Target="slides/slide29.xml" Type="http://schemas.openxmlformats.org/officeDocument/2006/relationships/slide"/><Relationship Id="rId59" Target="slides/slide30.xml" Type="http://schemas.openxmlformats.org/officeDocument/2006/relationships/slide"/><Relationship Id="rId6" Target="fonts/font6.fntdata" Type="http://schemas.openxmlformats.org/officeDocument/2006/relationships/font"/><Relationship Id="rId60" Target="slides/slide31.xml" Type="http://schemas.openxmlformats.org/officeDocument/2006/relationships/slide"/><Relationship Id="rId61" Target="slides/slide32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20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.png" Type="http://schemas.openxmlformats.org/officeDocument/2006/relationships/image"/><Relationship Id="rId4" Target="../media/image20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5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Relationship Id="rId4" Target="../media/image5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Relationship Id="rId4" Target="../media/image5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png" Type="http://schemas.openxmlformats.org/officeDocument/2006/relationships/image"/><Relationship Id="rId4" Target="../media/image5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8.png" Type="http://schemas.openxmlformats.org/officeDocument/2006/relationships/image"/><Relationship Id="rId4" Target="../media/image39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Relationship Id="rId4" Target="../media/image5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Relationship Id="rId4" Target="../media/image40.png" Type="http://schemas.openxmlformats.org/officeDocument/2006/relationships/image"/><Relationship Id="rId5" Target="../media/image5.png" Type="http://schemas.openxmlformats.org/officeDocument/2006/relationships/image"/><Relationship Id="rId6" Target="../media/image3.png" Type="http://schemas.openxmlformats.org/officeDocument/2006/relationships/image"/><Relationship Id="rId7" Target="../media/image4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Relationship Id="rId4" Target="../media/image5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5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5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8961D6"/>
            </a:solidFill>
          </p:spPr>
        </p:sp>
      </p:grpSp>
      <p:grpSp>
        <p:nvGrpSpPr>
          <p:cNvPr name="Group 4" id="4"/>
          <p:cNvGrpSpPr/>
          <p:nvPr/>
        </p:nvGrpSpPr>
        <p:grpSpPr>
          <a:xfrm rot="-3270436">
            <a:off x="9054621" y="-202158"/>
            <a:ext cx="12098771" cy="6654453"/>
            <a:chOff x="0" y="0"/>
            <a:chExt cx="406091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5A322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0717246" y="2454791"/>
            <a:ext cx="5736249" cy="5736226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1831605" y="-1231221"/>
            <a:ext cx="8367431" cy="5055323"/>
          </a:xfrm>
          <a:custGeom>
            <a:avLst/>
            <a:gdLst/>
            <a:ahLst/>
            <a:cxnLst/>
            <a:rect r="r" b="b" t="t" l="l"/>
            <a:pathLst>
              <a:path h="5055323" w="8367431">
                <a:moveTo>
                  <a:pt x="0" y="0"/>
                </a:moveTo>
                <a:lnTo>
                  <a:pt x="8367431" y="0"/>
                </a:lnTo>
                <a:lnTo>
                  <a:pt x="8367431" y="5055323"/>
                </a:lnTo>
                <a:lnTo>
                  <a:pt x="0" y="50553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61598" y="2781553"/>
            <a:ext cx="3457454" cy="1161705"/>
          </a:xfrm>
          <a:custGeom>
            <a:avLst/>
            <a:gdLst/>
            <a:ahLst/>
            <a:cxnLst/>
            <a:rect r="r" b="b" t="t" l="l"/>
            <a:pathLst>
              <a:path h="1161705" w="3457454">
                <a:moveTo>
                  <a:pt x="0" y="0"/>
                </a:moveTo>
                <a:lnTo>
                  <a:pt x="3457454" y="0"/>
                </a:lnTo>
                <a:lnTo>
                  <a:pt x="3457454" y="1161705"/>
                </a:lnTo>
                <a:lnTo>
                  <a:pt x="0" y="11617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856757" y="4172445"/>
            <a:ext cx="5804373" cy="2790776"/>
            <a:chOff x="0" y="0"/>
            <a:chExt cx="7739164" cy="3721034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33350"/>
              <a:ext cx="7739164" cy="2914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500"/>
                </a:lnSpc>
              </a:pPr>
              <a:r>
                <a:rPr lang="en-US" sz="15000" spc="-675">
                  <a:solidFill>
                    <a:srgbClr val="000000"/>
                  </a:solidFill>
                  <a:latin typeface="Antonio Bold"/>
                </a:rPr>
                <a:t>SCRATCH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3174967"/>
              <a:ext cx="7739164" cy="54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Open Sauce Bold"/>
                </a:rPr>
                <a:t>Primeiros Passos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909887" y="-236177"/>
            <a:ext cx="5124475" cy="2690968"/>
          </a:xfrm>
          <a:custGeom>
            <a:avLst/>
            <a:gdLst/>
            <a:ahLst/>
            <a:cxnLst/>
            <a:rect r="r" b="b" t="t" l="l"/>
            <a:pathLst>
              <a:path h="2690968" w="5124475">
                <a:moveTo>
                  <a:pt x="0" y="0"/>
                </a:moveTo>
                <a:lnTo>
                  <a:pt x="5124476" y="0"/>
                </a:lnTo>
                <a:lnTo>
                  <a:pt x="5124476" y="2690968"/>
                </a:lnTo>
                <a:lnTo>
                  <a:pt x="0" y="26909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51407" y="3200400"/>
            <a:ext cx="7362876" cy="5259197"/>
          </a:xfrm>
          <a:custGeom>
            <a:avLst/>
            <a:gdLst/>
            <a:ahLst/>
            <a:cxnLst/>
            <a:rect r="r" b="b" t="t" l="l"/>
            <a:pathLst>
              <a:path h="5259197" w="7362876">
                <a:moveTo>
                  <a:pt x="0" y="0"/>
                </a:moveTo>
                <a:lnTo>
                  <a:pt x="7362876" y="0"/>
                </a:lnTo>
                <a:lnTo>
                  <a:pt x="7362876" y="5259197"/>
                </a:lnTo>
                <a:lnTo>
                  <a:pt x="0" y="52591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86942" y="3420472"/>
            <a:ext cx="7657058" cy="396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-Ao criar o bloco, vamos fazer ele definir a fantasia do ator “Labirinto” para “Corredor” , depois fazer ele desenhar e andar.</a:t>
            </a:r>
          </a:p>
          <a:p>
            <a:pPr algn="just">
              <a:lnSpc>
                <a:spcPts val="3900"/>
              </a:lnSpc>
            </a:pPr>
          </a:p>
          <a:p>
            <a:pPr algn="just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-Depois de andar, vamos fazer ele mudar sua direção e depois mandar ele desenhar de novo.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86942" y="7824390"/>
            <a:ext cx="7657058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-Porque colocamos para ele andar “Tamanho Chão”?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86942" y="752103"/>
            <a:ext cx="787836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DESENHANDO O LABIRINTO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86942" y="1956753"/>
            <a:ext cx="400719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</a:pPr>
            <a:r>
              <a:rPr lang="en-US" sz="4500" spc="-89">
                <a:solidFill>
                  <a:srgbClr val="000000"/>
                </a:solidFill>
                <a:latin typeface="Antonio Bold"/>
              </a:rPr>
              <a:t>VAMOS PROGRAMAR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932845" y="-564964"/>
            <a:ext cx="5547199" cy="3349122"/>
          </a:xfrm>
          <a:custGeom>
            <a:avLst/>
            <a:gdLst/>
            <a:ahLst/>
            <a:cxnLst/>
            <a:rect r="r" b="b" t="t" l="l"/>
            <a:pathLst>
              <a:path h="3349122" w="5547199">
                <a:moveTo>
                  <a:pt x="0" y="0"/>
                </a:moveTo>
                <a:lnTo>
                  <a:pt x="5547199" y="0"/>
                </a:lnTo>
                <a:lnTo>
                  <a:pt x="5547199" y="3349122"/>
                </a:lnTo>
                <a:lnTo>
                  <a:pt x="0" y="33491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53828" y="188067"/>
            <a:ext cx="3300664" cy="1109023"/>
          </a:xfrm>
          <a:custGeom>
            <a:avLst/>
            <a:gdLst/>
            <a:ahLst/>
            <a:cxnLst/>
            <a:rect r="r" b="b" t="t" l="l"/>
            <a:pathLst>
              <a:path h="1109023" w="3300664">
                <a:moveTo>
                  <a:pt x="0" y="0"/>
                </a:moveTo>
                <a:lnTo>
                  <a:pt x="3300664" y="0"/>
                </a:lnTo>
                <a:lnTo>
                  <a:pt x="3300664" y="1109023"/>
                </a:lnTo>
                <a:lnTo>
                  <a:pt x="0" y="11090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086628" y="2205720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49" y="0"/>
                </a:lnTo>
                <a:lnTo>
                  <a:pt x="3121249" y="1639033"/>
                </a:lnTo>
                <a:lnTo>
                  <a:pt x="0" y="16390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32690" y="3513791"/>
            <a:ext cx="6060988" cy="5456329"/>
          </a:xfrm>
          <a:custGeom>
            <a:avLst/>
            <a:gdLst/>
            <a:ahLst/>
            <a:cxnLst/>
            <a:rect r="r" b="b" t="t" l="l"/>
            <a:pathLst>
              <a:path h="5456329" w="6060988">
                <a:moveTo>
                  <a:pt x="0" y="0"/>
                </a:moveTo>
                <a:lnTo>
                  <a:pt x="6060988" y="0"/>
                </a:lnTo>
                <a:lnTo>
                  <a:pt x="6060988" y="5456330"/>
                </a:lnTo>
                <a:lnTo>
                  <a:pt x="0" y="54563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93472" y="3475691"/>
            <a:ext cx="6126952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-Tente fazer o labirinto parar ao tocar na borda do mapa.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93472" y="5727606"/>
            <a:ext cx="6126952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-Tente agora não fazer ele passar em cima dele mesmo.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4324" y="509587"/>
            <a:ext cx="787836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DESENHANDO O LABIRINTO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54324" y="1714237"/>
            <a:ext cx="400719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</a:pPr>
            <a:r>
              <a:rPr lang="en-US" sz="4500" spc="-89">
                <a:solidFill>
                  <a:srgbClr val="000000"/>
                </a:solidFill>
                <a:latin typeface="Antonio Bold"/>
              </a:rPr>
              <a:t>VAMOS PROGRAMAR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932845" y="-564964"/>
            <a:ext cx="5547199" cy="3349122"/>
          </a:xfrm>
          <a:custGeom>
            <a:avLst/>
            <a:gdLst/>
            <a:ahLst/>
            <a:cxnLst/>
            <a:rect r="r" b="b" t="t" l="l"/>
            <a:pathLst>
              <a:path h="3349122" w="5547199">
                <a:moveTo>
                  <a:pt x="0" y="0"/>
                </a:moveTo>
                <a:lnTo>
                  <a:pt x="5547199" y="0"/>
                </a:lnTo>
                <a:lnTo>
                  <a:pt x="5547199" y="3349122"/>
                </a:lnTo>
                <a:lnTo>
                  <a:pt x="0" y="33491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53828" y="188067"/>
            <a:ext cx="3300664" cy="1109023"/>
          </a:xfrm>
          <a:custGeom>
            <a:avLst/>
            <a:gdLst/>
            <a:ahLst/>
            <a:cxnLst/>
            <a:rect r="r" b="b" t="t" l="l"/>
            <a:pathLst>
              <a:path h="1109023" w="3300664">
                <a:moveTo>
                  <a:pt x="0" y="0"/>
                </a:moveTo>
                <a:lnTo>
                  <a:pt x="3300664" y="0"/>
                </a:lnTo>
                <a:lnTo>
                  <a:pt x="3300664" y="1109023"/>
                </a:lnTo>
                <a:lnTo>
                  <a:pt x="0" y="11090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086628" y="2205720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49" y="0"/>
                </a:lnTo>
                <a:lnTo>
                  <a:pt x="3121249" y="1639033"/>
                </a:lnTo>
                <a:lnTo>
                  <a:pt x="0" y="16390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45855" y="6294035"/>
            <a:ext cx="4422185" cy="1922689"/>
          </a:xfrm>
          <a:custGeom>
            <a:avLst/>
            <a:gdLst/>
            <a:ahLst/>
            <a:cxnLst/>
            <a:rect r="r" b="b" t="t" l="l"/>
            <a:pathLst>
              <a:path h="1922689" w="4422185">
                <a:moveTo>
                  <a:pt x="0" y="0"/>
                </a:moveTo>
                <a:lnTo>
                  <a:pt x="4422185" y="0"/>
                </a:lnTo>
                <a:lnTo>
                  <a:pt x="4422185" y="1922689"/>
                </a:lnTo>
                <a:lnTo>
                  <a:pt x="0" y="1922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54324" y="3337386"/>
            <a:ext cx="6126952" cy="198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-Não será possível fazer isso pois o labirinto sempre vai se tocar, então vamos criar uma nova fantasia: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980864" y="3337386"/>
            <a:ext cx="6126952" cy="396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-Duplique a fantasia do corredor e altere ela com cuidado, faça um 2x2 quadrados novamente mas a direita (se não, não vai funcionar).</a:t>
            </a:r>
          </a:p>
          <a:p>
            <a:pPr algn="l">
              <a:lnSpc>
                <a:spcPts val="3900"/>
              </a:lnSpc>
            </a:pP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-Chame essa fantasia de “Detector”.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4324" y="509587"/>
            <a:ext cx="787836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DESENHANDO O LABIRINTO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54324" y="1714237"/>
            <a:ext cx="400719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</a:pPr>
            <a:r>
              <a:rPr lang="en-US" sz="4500" spc="-89">
                <a:solidFill>
                  <a:srgbClr val="000000"/>
                </a:solidFill>
                <a:latin typeface="Antonio Bold"/>
              </a:rPr>
              <a:t>VAMOS PROGRAMAR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932845" y="-564964"/>
            <a:ext cx="5547199" cy="3349122"/>
          </a:xfrm>
          <a:custGeom>
            <a:avLst/>
            <a:gdLst/>
            <a:ahLst/>
            <a:cxnLst/>
            <a:rect r="r" b="b" t="t" l="l"/>
            <a:pathLst>
              <a:path h="3349122" w="5547199">
                <a:moveTo>
                  <a:pt x="0" y="0"/>
                </a:moveTo>
                <a:lnTo>
                  <a:pt x="5547199" y="0"/>
                </a:lnTo>
                <a:lnTo>
                  <a:pt x="5547199" y="3349122"/>
                </a:lnTo>
                <a:lnTo>
                  <a:pt x="0" y="33491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53828" y="188067"/>
            <a:ext cx="3300664" cy="1109023"/>
          </a:xfrm>
          <a:custGeom>
            <a:avLst/>
            <a:gdLst/>
            <a:ahLst/>
            <a:cxnLst/>
            <a:rect r="r" b="b" t="t" l="l"/>
            <a:pathLst>
              <a:path h="1109023" w="3300664">
                <a:moveTo>
                  <a:pt x="0" y="0"/>
                </a:moveTo>
                <a:lnTo>
                  <a:pt x="3300664" y="0"/>
                </a:lnTo>
                <a:lnTo>
                  <a:pt x="3300664" y="1109023"/>
                </a:lnTo>
                <a:lnTo>
                  <a:pt x="0" y="11090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086628" y="2205720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49" y="0"/>
                </a:lnTo>
                <a:lnTo>
                  <a:pt x="3121249" y="1639033"/>
                </a:lnTo>
                <a:lnTo>
                  <a:pt x="0" y="16390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7682" y="3982747"/>
            <a:ext cx="7626318" cy="5557265"/>
          </a:xfrm>
          <a:custGeom>
            <a:avLst/>
            <a:gdLst/>
            <a:ahLst/>
            <a:cxnLst/>
            <a:rect r="r" b="b" t="t" l="l"/>
            <a:pathLst>
              <a:path h="5557265" w="7626318">
                <a:moveTo>
                  <a:pt x="0" y="0"/>
                </a:moveTo>
                <a:lnTo>
                  <a:pt x="7626318" y="0"/>
                </a:lnTo>
                <a:lnTo>
                  <a:pt x="7626318" y="5557265"/>
                </a:lnTo>
                <a:lnTo>
                  <a:pt x="0" y="55572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54324" y="2677042"/>
            <a:ext cx="6126952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-Agora usando o detector, podemos fazer funcionar!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54324" y="509587"/>
            <a:ext cx="787836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DESENHANDO O LABIRINTO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4324" y="1714237"/>
            <a:ext cx="400719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</a:pPr>
            <a:r>
              <a:rPr lang="en-US" sz="4500" spc="-89">
                <a:solidFill>
                  <a:srgbClr val="000000"/>
                </a:solidFill>
                <a:latin typeface="Antonio Bold"/>
              </a:rPr>
              <a:t>VAMOS PROGRAMAR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932845" y="-564964"/>
            <a:ext cx="5547199" cy="3349122"/>
          </a:xfrm>
          <a:custGeom>
            <a:avLst/>
            <a:gdLst/>
            <a:ahLst/>
            <a:cxnLst/>
            <a:rect r="r" b="b" t="t" l="l"/>
            <a:pathLst>
              <a:path h="3349122" w="5547199">
                <a:moveTo>
                  <a:pt x="0" y="0"/>
                </a:moveTo>
                <a:lnTo>
                  <a:pt x="5547199" y="0"/>
                </a:lnTo>
                <a:lnTo>
                  <a:pt x="5547199" y="3349122"/>
                </a:lnTo>
                <a:lnTo>
                  <a:pt x="0" y="33491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53828" y="188067"/>
            <a:ext cx="3300664" cy="1109023"/>
          </a:xfrm>
          <a:custGeom>
            <a:avLst/>
            <a:gdLst/>
            <a:ahLst/>
            <a:cxnLst/>
            <a:rect r="r" b="b" t="t" l="l"/>
            <a:pathLst>
              <a:path h="1109023" w="3300664">
                <a:moveTo>
                  <a:pt x="0" y="0"/>
                </a:moveTo>
                <a:lnTo>
                  <a:pt x="3300664" y="0"/>
                </a:lnTo>
                <a:lnTo>
                  <a:pt x="3300664" y="1109023"/>
                </a:lnTo>
                <a:lnTo>
                  <a:pt x="0" y="11090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49651" y="2784158"/>
            <a:ext cx="7509649" cy="5635360"/>
          </a:xfrm>
          <a:custGeom>
            <a:avLst/>
            <a:gdLst/>
            <a:ahLst/>
            <a:cxnLst/>
            <a:rect r="r" b="b" t="t" l="l"/>
            <a:pathLst>
              <a:path h="5635360" w="7509649">
                <a:moveTo>
                  <a:pt x="0" y="0"/>
                </a:moveTo>
                <a:lnTo>
                  <a:pt x="7509649" y="0"/>
                </a:lnTo>
                <a:lnTo>
                  <a:pt x="7509649" y="5635360"/>
                </a:lnTo>
                <a:lnTo>
                  <a:pt x="0" y="56353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833242" y="1297090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50" y="0"/>
                </a:lnTo>
                <a:lnTo>
                  <a:pt x="3121250" y="1639033"/>
                </a:lnTo>
                <a:lnTo>
                  <a:pt x="0" y="16390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54324" y="3121826"/>
            <a:ext cx="6126952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-Agora tente fazer o programa mudar de direção se ao tocar onde não pode.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54324" y="509587"/>
            <a:ext cx="787836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DESENHANDO O LABIRINTO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54324" y="1714237"/>
            <a:ext cx="400719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</a:pPr>
            <a:r>
              <a:rPr lang="en-US" sz="4500" spc="-89">
                <a:solidFill>
                  <a:srgbClr val="000000"/>
                </a:solidFill>
                <a:latin typeface="Antonio Bold"/>
              </a:rPr>
              <a:t>VAMOS PROGRAMAR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932845" y="-564964"/>
            <a:ext cx="5547199" cy="3349122"/>
          </a:xfrm>
          <a:custGeom>
            <a:avLst/>
            <a:gdLst/>
            <a:ahLst/>
            <a:cxnLst/>
            <a:rect r="r" b="b" t="t" l="l"/>
            <a:pathLst>
              <a:path h="3349122" w="5547199">
                <a:moveTo>
                  <a:pt x="0" y="0"/>
                </a:moveTo>
                <a:lnTo>
                  <a:pt x="5547199" y="0"/>
                </a:lnTo>
                <a:lnTo>
                  <a:pt x="5547199" y="3349122"/>
                </a:lnTo>
                <a:lnTo>
                  <a:pt x="0" y="33491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653828" y="188067"/>
            <a:ext cx="3300664" cy="1109023"/>
          </a:xfrm>
          <a:custGeom>
            <a:avLst/>
            <a:gdLst/>
            <a:ahLst/>
            <a:cxnLst/>
            <a:rect r="r" b="b" t="t" l="l"/>
            <a:pathLst>
              <a:path h="1109023" w="3300664">
                <a:moveTo>
                  <a:pt x="0" y="0"/>
                </a:moveTo>
                <a:lnTo>
                  <a:pt x="3300664" y="0"/>
                </a:lnTo>
                <a:lnTo>
                  <a:pt x="3300664" y="1109023"/>
                </a:lnTo>
                <a:lnTo>
                  <a:pt x="0" y="11090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749651" y="2784158"/>
            <a:ext cx="7509649" cy="5635360"/>
          </a:xfrm>
          <a:custGeom>
            <a:avLst/>
            <a:gdLst/>
            <a:ahLst/>
            <a:cxnLst/>
            <a:rect r="r" b="b" t="t" l="l"/>
            <a:pathLst>
              <a:path h="5635360" w="7509649">
                <a:moveTo>
                  <a:pt x="0" y="0"/>
                </a:moveTo>
                <a:lnTo>
                  <a:pt x="7509649" y="0"/>
                </a:lnTo>
                <a:lnTo>
                  <a:pt x="7509649" y="5635360"/>
                </a:lnTo>
                <a:lnTo>
                  <a:pt x="0" y="56353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743535" y="1297090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50" y="0"/>
                </a:lnTo>
                <a:lnTo>
                  <a:pt x="3121250" y="1639033"/>
                </a:lnTo>
                <a:lnTo>
                  <a:pt x="0" y="16390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056528"/>
            <a:ext cx="8464642" cy="4173944"/>
          </a:xfrm>
          <a:custGeom>
            <a:avLst/>
            <a:gdLst/>
            <a:ahLst/>
            <a:cxnLst/>
            <a:rect r="r" b="b" t="t" l="l"/>
            <a:pathLst>
              <a:path h="4173944" w="8464642">
                <a:moveTo>
                  <a:pt x="0" y="0"/>
                </a:moveTo>
                <a:lnTo>
                  <a:pt x="8464642" y="0"/>
                </a:lnTo>
                <a:lnTo>
                  <a:pt x="8464642" y="4173944"/>
                </a:lnTo>
                <a:lnTo>
                  <a:pt x="0" y="41739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09259" y="2930657"/>
            <a:ext cx="7447172" cy="5635360"/>
          </a:xfrm>
          <a:custGeom>
            <a:avLst/>
            <a:gdLst/>
            <a:ahLst/>
            <a:cxnLst/>
            <a:rect r="r" b="b" t="t" l="l"/>
            <a:pathLst>
              <a:path h="5635360" w="7447172">
                <a:moveTo>
                  <a:pt x="0" y="0"/>
                </a:moveTo>
                <a:lnTo>
                  <a:pt x="7447172" y="0"/>
                </a:lnTo>
                <a:lnTo>
                  <a:pt x="7447172" y="5635360"/>
                </a:lnTo>
                <a:lnTo>
                  <a:pt x="0" y="56353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54324" y="509587"/>
            <a:ext cx="787836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DESENHANDO O LABIRINTO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4324" y="1714237"/>
            <a:ext cx="400719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</a:pPr>
            <a:r>
              <a:rPr lang="en-US" sz="4500" spc="-89">
                <a:solidFill>
                  <a:srgbClr val="000000"/>
                </a:solidFill>
                <a:latin typeface="Antonio Bold"/>
              </a:rPr>
              <a:t>VAMOS PROGRAMAR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932845" y="-564964"/>
            <a:ext cx="5547199" cy="3349122"/>
          </a:xfrm>
          <a:custGeom>
            <a:avLst/>
            <a:gdLst/>
            <a:ahLst/>
            <a:cxnLst/>
            <a:rect r="r" b="b" t="t" l="l"/>
            <a:pathLst>
              <a:path h="3349122" w="5547199">
                <a:moveTo>
                  <a:pt x="0" y="0"/>
                </a:moveTo>
                <a:lnTo>
                  <a:pt x="5547199" y="0"/>
                </a:lnTo>
                <a:lnTo>
                  <a:pt x="5547199" y="3349122"/>
                </a:lnTo>
                <a:lnTo>
                  <a:pt x="0" y="3349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53828" y="188067"/>
            <a:ext cx="3300664" cy="1109023"/>
          </a:xfrm>
          <a:custGeom>
            <a:avLst/>
            <a:gdLst/>
            <a:ahLst/>
            <a:cxnLst/>
            <a:rect r="r" b="b" t="t" l="l"/>
            <a:pathLst>
              <a:path h="1109023" w="3300664">
                <a:moveTo>
                  <a:pt x="0" y="0"/>
                </a:moveTo>
                <a:lnTo>
                  <a:pt x="3300664" y="0"/>
                </a:lnTo>
                <a:lnTo>
                  <a:pt x="3300664" y="1109023"/>
                </a:lnTo>
                <a:lnTo>
                  <a:pt x="0" y="11090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743535" y="1417495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50" y="0"/>
                </a:lnTo>
                <a:lnTo>
                  <a:pt x="3121250" y="1639033"/>
                </a:lnTo>
                <a:lnTo>
                  <a:pt x="0" y="16390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90545" y="2793928"/>
            <a:ext cx="8320855" cy="6464372"/>
          </a:xfrm>
          <a:custGeom>
            <a:avLst/>
            <a:gdLst/>
            <a:ahLst/>
            <a:cxnLst/>
            <a:rect r="r" b="b" t="t" l="l"/>
            <a:pathLst>
              <a:path h="6464372" w="8320855">
                <a:moveTo>
                  <a:pt x="0" y="0"/>
                </a:moveTo>
                <a:lnTo>
                  <a:pt x="8320856" y="0"/>
                </a:lnTo>
                <a:lnTo>
                  <a:pt x="8320856" y="6464372"/>
                </a:lnTo>
                <a:lnTo>
                  <a:pt x="0" y="64643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42463" y="2993708"/>
            <a:ext cx="6126952" cy="445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-Note que o labirinto ainda não está completo, mas para arrumar isso vamos criar um novo bloco!</a:t>
            </a:r>
          </a:p>
          <a:p>
            <a:pPr algn="just">
              <a:lnSpc>
                <a:spcPts val="3900"/>
              </a:lnSpc>
            </a:pPr>
          </a:p>
          <a:p>
            <a:pPr algn="just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-Seu nome é “Tentar direção de”, e vamos adicionar uma entrada que vamos chamar de “direção inicial”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54324" y="509587"/>
            <a:ext cx="787836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DESENHANDO O LABIRINTO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4324" y="1714237"/>
            <a:ext cx="400719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</a:pPr>
            <a:r>
              <a:rPr lang="en-US" sz="4500" spc="-89">
                <a:solidFill>
                  <a:srgbClr val="000000"/>
                </a:solidFill>
                <a:latin typeface="Antonio Bold"/>
              </a:rPr>
              <a:t>VAMOS PROGRAMAR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932845" y="-564964"/>
            <a:ext cx="5547199" cy="3349122"/>
          </a:xfrm>
          <a:custGeom>
            <a:avLst/>
            <a:gdLst/>
            <a:ahLst/>
            <a:cxnLst/>
            <a:rect r="r" b="b" t="t" l="l"/>
            <a:pathLst>
              <a:path h="3349122" w="5547199">
                <a:moveTo>
                  <a:pt x="0" y="0"/>
                </a:moveTo>
                <a:lnTo>
                  <a:pt x="5547199" y="0"/>
                </a:lnTo>
                <a:lnTo>
                  <a:pt x="5547199" y="3349122"/>
                </a:lnTo>
                <a:lnTo>
                  <a:pt x="0" y="33491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53828" y="188067"/>
            <a:ext cx="3300664" cy="1109023"/>
          </a:xfrm>
          <a:custGeom>
            <a:avLst/>
            <a:gdLst/>
            <a:ahLst/>
            <a:cxnLst/>
            <a:rect r="r" b="b" t="t" l="l"/>
            <a:pathLst>
              <a:path h="1109023" w="3300664">
                <a:moveTo>
                  <a:pt x="0" y="0"/>
                </a:moveTo>
                <a:lnTo>
                  <a:pt x="3300664" y="0"/>
                </a:lnTo>
                <a:lnTo>
                  <a:pt x="3300664" y="1109023"/>
                </a:lnTo>
                <a:lnTo>
                  <a:pt x="0" y="11090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833242" y="1297090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50" y="0"/>
                </a:lnTo>
                <a:lnTo>
                  <a:pt x="3121250" y="1639033"/>
                </a:lnTo>
                <a:lnTo>
                  <a:pt x="0" y="16390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07712" y="2956805"/>
            <a:ext cx="11228213" cy="5910346"/>
          </a:xfrm>
          <a:custGeom>
            <a:avLst/>
            <a:gdLst/>
            <a:ahLst/>
            <a:cxnLst/>
            <a:rect r="r" b="b" t="t" l="l"/>
            <a:pathLst>
              <a:path h="5910346" w="11228213">
                <a:moveTo>
                  <a:pt x="0" y="0"/>
                </a:moveTo>
                <a:lnTo>
                  <a:pt x="11228213" y="0"/>
                </a:lnTo>
                <a:lnTo>
                  <a:pt x="11228213" y="5910347"/>
                </a:lnTo>
                <a:lnTo>
                  <a:pt x="0" y="59103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54324" y="3186402"/>
            <a:ext cx="4376763" cy="3130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82"/>
              </a:lnSpc>
            </a:pPr>
            <a:r>
              <a:rPr lang="en-US" sz="3217">
                <a:solidFill>
                  <a:srgbClr val="000000"/>
                </a:solidFill>
                <a:latin typeface="Open Sauce"/>
              </a:rPr>
              <a:t>-Mova os blocos depois de “mova” para o novo bloco e chame esse novo bloco no “Desenho Labirinto”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54324" y="509587"/>
            <a:ext cx="787836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DESENHANDO O LABIRINTO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4324" y="1714237"/>
            <a:ext cx="400719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</a:pPr>
            <a:r>
              <a:rPr lang="en-US" sz="4500" spc="-89">
                <a:solidFill>
                  <a:srgbClr val="000000"/>
                </a:solidFill>
                <a:latin typeface="Antonio Bold"/>
              </a:rPr>
              <a:t>VAMOS PROGRAMAR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932845" y="-564964"/>
            <a:ext cx="5547199" cy="3349122"/>
          </a:xfrm>
          <a:custGeom>
            <a:avLst/>
            <a:gdLst/>
            <a:ahLst/>
            <a:cxnLst/>
            <a:rect r="r" b="b" t="t" l="l"/>
            <a:pathLst>
              <a:path h="3349122" w="5547199">
                <a:moveTo>
                  <a:pt x="0" y="0"/>
                </a:moveTo>
                <a:lnTo>
                  <a:pt x="5547199" y="0"/>
                </a:lnTo>
                <a:lnTo>
                  <a:pt x="5547199" y="3349122"/>
                </a:lnTo>
                <a:lnTo>
                  <a:pt x="0" y="33491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53828" y="188067"/>
            <a:ext cx="3300664" cy="1109023"/>
          </a:xfrm>
          <a:custGeom>
            <a:avLst/>
            <a:gdLst/>
            <a:ahLst/>
            <a:cxnLst/>
            <a:rect r="r" b="b" t="t" l="l"/>
            <a:pathLst>
              <a:path h="1109023" w="3300664">
                <a:moveTo>
                  <a:pt x="0" y="0"/>
                </a:moveTo>
                <a:lnTo>
                  <a:pt x="3300664" y="0"/>
                </a:lnTo>
                <a:lnTo>
                  <a:pt x="3300664" y="1109023"/>
                </a:lnTo>
                <a:lnTo>
                  <a:pt x="0" y="11090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833242" y="1297090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50" y="0"/>
                </a:lnTo>
                <a:lnTo>
                  <a:pt x="3121250" y="1639033"/>
                </a:lnTo>
                <a:lnTo>
                  <a:pt x="0" y="16390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720455"/>
            <a:ext cx="5496363" cy="1161203"/>
          </a:xfrm>
          <a:custGeom>
            <a:avLst/>
            <a:gdLst/>
            <a:ahLst/>
            <a:cxnLst/>
            <a:rect r="r" b="b" t="t" l="l"/>
            <a:pathLst>
              <a:path h="1161203" w="5496363">
                <a:moveTo>
                  <a:pt x="0" y="0"/>
                </a:moveTo>
                <a:lnTo>
                  <a:pt x="5496363" y="0"/>
                </a:lnTo>
                <a:lnTo>
                  <a:pt x="5496363" y="1161204"/>
                </a:lnTo>
                <a:lnTo>
                  <a:pt x="0" y="11612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25063" y="2990785"/>
            <a:ext cx="11298113" cy="6094477"/>
          </a:xfrm>
          <a:custGeom>
            <a:avLst/>
            <a:gdLst/>
            <a:ahLst/>
            <a:cxnLst/>
            <a:rect r="r" b="b" t="t" l="l"/>
            <a:pathLst>
              <a:path h="6094477" w="11298113">
                <a:moveTo>
                  <a:pt x="0" y="0"/>
                </a:moveTo>
                <a:lnTo>
                  <a:pt x="11298113" y="0"/>
                </a:lnTo>
                <a:lnTo>
                  <a:pt x="11298113" y="6094477"/>
                </a:lnTo>
                <a:lnTo>
                  <a:pt x="0" y="60944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54324" y="509587"/>
            <a:ext cx="787836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DESENHANDO O LABIRINTO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4324" y="1714237"/>
            <a:ext cx="400719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</a:pPr>
            <a:r>
              <a:rPr lang="en-US" sz="4500" spc="-89">
                <a:solidFill>
                  <a:srgbClr val="000000"/>
                </a:solidFill>
                <a:latin typeface="Antonio Bold"/>
              </a:rPr>
              <a:t>VAMOS PROGRAMAR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54324" y="3143250"/>
            <a:ext cx="5255969" cy="396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-Em seguida, coloque no final do bloco “Tentar direção” apontar para a direção inicial.</a:t>
            </a:r>
          </a:p>
          <a:p>
            <a:pPr algn="l">
              <a:lnSpc>
                <a:spcPts val="3900"/>
              </a:lnSpc>
            </a:pP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-No bloco “Desenha Labirinto” coloque o seguinte bloco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932845" y="-564964"/>
            <a:ext cx="5547199" cy="3349122"/>
          </a:xfrm>
          <a:custGeom>
            <a:avLst/>
            <a:gdLst/>
            <a:ahLst/>
            <a:cxnLst/>
            <a:rect r="r" b="b" t="t" l="l"/>
            <a:pathLst>
              <a:path h="3349122" w="5547199">
                <a:moveTo>
                  <a:pt x="0" y="0"/>
                </a:moveTo>
                <a:lnTo>
                  <a:pt x="5547199" y="0"/>
                </a:lnTo>
                <a:lnTo>
                  <a:pt x="5547199" y="3349122"/>
                </a:lnTo>
                <a:lnTo>
                  <a:pt x="0" y="3349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53828" y="188067"/>
            <a:ext cx="3300664" cy="1109023"/>
          </a:xfrm>
          <a:custGeom>
            <a:avLst/>
            <a:gdLst/>
            <a:ahLst/>
            <a:cxnLst/>
            <a:rect r="r" b="b" t="t" l="l"/>
            <a:pathLst>
              <a:path h="1109023" w="3300664">
                <a:moveTo>
                  <a:pt x="0" y="0"/>
                </a:moveTo>
                <a:lnTo>
                  <a:pt x="3300664" y="0"/>
                </a:lnTo>
                <a:lnTo>
                  <a:pt x="3300664" y="1109023"/>
                </a:lnTo>
                <a:lnTo>
                  <a:pt x="0" y="11090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995085" y="1324421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49" y="0"/>
                </a:lnTo>
                <a:lnTo>
                  <a:pt x="3121249" y="1639033"/>
                </a:lnTo>
                <a:lnTo>
                  <a:pt x="0" y="16390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90716" y="2799743"/>
            <a:ext cx="8693653" cy="6458557"/>
          </a:xfrm>
          <a:custGeom>
            <a:avLst/>
            <a:gdLst/>
            <a:ahLst/>
            <a:cxnLst/>
            <a:rect r="r" b="b" t="t" l="l"/>
            <a:pathLst>
              <a:path h="6458557" w="8693653">
                <a:moveTo>
                  <a:pt x="0" y="0"/>
                </a:moveTo>
                <a:lnTo>
                  <a:pt x="8693652" y="0"/>
                </a:lnTo>
                <a:lnTo>
                  <a:pt x="8693652" y="6458557"/>
                </a:lnTo>
                <a:lnTo>
                  <a:pt x="0" y="64585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6736" y="1119122"/>
            <a:ext cx="1218161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DESENHO COMPLETO!!!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744746" y="4587875"/>
            <a:ext cx="6126952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000000"/>
                </a:solidFill>
                <a:latin typeface="Open Sauce"/>
              </a:rPr>
              <a:t>-Mas ainda faltam detalhes!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932845" y="-564964"/>
            <a:ext cx="5547199" cy="3349122"/>
          </a:xfrm>
          <a:custGeom>
            <a:avLst/>
            <a:gdLst/>
            <a:ahLst/>
            <a:cxnLst/>
            <a:rect r="r" b="b" t="t" l="l"/>
            <a:pathLst>
              <a:path h="3349122" w="5547199">
                <a:moveTo>
                  <a:pt x="0" y="0"/>
                </a:moveTo>
                <a:lnTo>
                  <a:pt x="5547199" y="0"/>
                </a:lnTo>
                <a:lnTo>
                  <a:pt x="5547199" y="3349122"/>
                </a:lnTo>
                <a:lnTo>
                  <a:pt x="0" y="33491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653828" y="188067"/>
            <a:ext cx="3300664" cy="1109023"/>
          </a:xfrm>
          <a:custGeom>
            <a:avLst/>
            <a:gdLst/>
            <a:ahLst/>
            <a:cxnLst/>
            <a:rect r="r" b="b" t="t" l="l"/>
            <a:pathLst>
              <a:path h="1109023" w="3300664">
                <a:moveTo>
                  <a:pt x="0" y="0"/>
                </a:moveTo>
                <a:lnTo>
                  <a:pt x="3300664" y="0"/>
                </a:lnTo>
                <a:lnTo>
                  <a:pt x="3300664" y="1109023"/>
                </a:lnTo>
                <a:lnTo>
                  <a:pt x="0" y="11090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86628" y="2205720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49" y="0"/>
                </a:lnTo>
                <a:lnTo>
                  <a:pt x="3121249" y="1639033"/>
                </a:lnTo>
                <a:lnTo>
                  <a:pt x="0" y="16390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29029" y="-2732565"/>
            <a:ext cx="15752129" cy="157521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0105880" y="5102049"/>
            <a:ext cx="12098771" cy="6654453"/>
            <a:chOff x="0" y="0"/>
            <a:chExt cx="406091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4926171" y="1294820"/>
            <a:ext cx="1903256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0"/>
              </a:lnSpc>
            </a:pPr>
            <a:r>
              <a:rPr lang="en-US" sz="1600" u="none">
                <a:solidFill>
                  <a:srgbClr val="FFFFFF"/>
                </a:solidFill>
                <a:latin typeface="Open Sauce"/>
              </a:rPr>
              <a:t>Voltar ao </a:t>
            </a:r>
            <a:r>
              <a:rPr lang="en-US" sz="1600" u="none">
                <a:solidFill>
                  <a:srgbClr val="FFFFFF"/>
                </a:solidFill>
                <a:latin typeface="Open Sauce Bold"/>
              </a:rPr>
              <a:t>índice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3626803"/>
            <a:ext cx="7884528" cy="3465884"/>
            <a:chOff x="0" y="0"/>
            <a:chExt cx="10512704" cy="4621179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992279"/>
              <a:ext cx="10512704" cy="2628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Open Sauce"/>
                </a:rPr>
                <a:t>No Scrath nós achamos onde cada coisa fica utilizando coordenadas, e essas coordenadas seguem algo chamado “Plano Cartesiano”.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9459"/>
              <a:ext cx="10512704" cy="1400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</a:pPr>
              <a:r>
                <a:rPr lang="en-US" sz="6999" spc="-139">
                  <a:solidFill>
                    <a:srgbClr val="FFFFFF"/>
                  </a:solidFill>
                  <a:latin typeface="Antonio Bold"/>
                </a:rPr>
                <a:t>COORDENADAS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3120495" y="-672845"/>
            <a:ext cx="6546168" cy="3952249"/>
          </a:xfrm>
          <a:custGeom>
            <a:avLst/>
            <a:gdLst/>
            <a:ahLst/>
            <a:cxnLst/>
            <a:rect r="r" b="b" t="t" l="l"/>
            <a:pathLst>
              <a:path h="3952249" w="6546168">
                <a:moveTo>
                  <a:pt x="0" y="0"/>
                </a:moveTo>
                <a:lnTo>
                  <a:pt x="6546167" y="0"/>
                </a:lnTo>
                <a:lnTo>
                  <a:pt x="6546167" y="3952249"/>
                </a:lnTo>
                <a:lnTo>
                  <a:pt x="0" y="39522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934473" y="174331"/>
            <a:ext cx="3363136" cy="1130014"/>
          </a:xfrm>
          <a:custGeom>
            <a:avLst/>
            <a:gdLst/>
            <a:ahLst/>
            <a:cxnLst/>
            <a:rect r="r" b="b" t="t" l="l"/>
            <a:pathLst>
              <a:path h="1130014" w="3363136">
                <a:moveTo>
                  <a:pt x="0" y="0"/>
                </a:moveTo>
                <a:lnTo>
                  <a:pt x="3363136" y="0"/>
                </a:lnTo>
                <a:lnTo>
                  <a:pt x="3363136" y="1130014"/>
                </a:lnTo>
                <a:lnTo>
                  <a:pt x="0" y="11300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043245" y="2314578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50" y="0"/>
                </a:lnTo>
                <a:lnTo>
                  <a:pt x="3121250" y="1639032"/>
                </a:lnTo>
                <a:lnTo>
                  <a:pt x="0" y="16390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16239" y="3191410"/>
            <a:ext cx="7590206" cy="5623309"/>
          </a:xfrm>
          <a:custGeom>
            <a:avLst/>
            <a:gdLst/>
            <a:ahLst/>
            <a:cxnLst/>
            <a:rect r="r" b="b" t="t" l="l"/>
            <a:pathLst>
              <a:path h="5623309" w="7590206">
                <a:moveTo>
                  <a:pt x="0" y="0"/>
                </a:moveTo>
                <a:lnTo>
                  <a:pt x="7590206" y="0"/>
                </a:lnTo>
                <a:lnTo>
                  <a:pt x="7590206" y="5623309"/>
                </a:lnTo>
                <a:lnTo>
                  <a:pt x="0" y="56233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84059" y="3153310"/>
            <a:ext cx="6126952" cy="544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-No ator “Labirinto” vamos dar mais uma fantasia chamada “Final” que será simbolizada na forma desejada, por mim será um X.</a:t>
            </a:r>
          </a:p>
          <a:p>
            <a:pPr algn="l">
              <a:lnSpc>
                <a:spcPts val="3900"/>
              </a:lnSpc>
            </a:pP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-Vá na sua fantasia “Corredor” e apague os detalhes caso queira.</a:t>
            </a:r>
          </a:p>
          <a:p>
            <a:pPr algn="l">
              <a:lnSpc>
                <a:spcPts val="3900"/>
              </a:lnSpc>
            </a:pP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-Agora, tente fazer o X aparecer no início do labirinto!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590484"/>
            <a:ext cx="1218161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DETALHES LABIRINTO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932845" y="-564964"/>
            <a:ext cx="5547199" cy="3349122"/>
          </a:xfrm>
          <a:custGeom>
            <a:avLst/>
            <a:gdLst/>
            <a:ahLst/>
            <a:cxnLst/>
            <a:rect r="r" b="b" t="t" l="l"/>
            <a:pathLst>
              <a:path h="3349122" w="5547199">
                <a:moveTo>
                  <a:pt x="0" y="0"/>
                </a:moveTo>
                <a:lnTo>
                  <a:pt x="5547199" y="0"/>
                </a:lnTo>
                <a:lnTo>
                  <a:pt x="5547199" y="3349122"/>
                </a:lnTo>
                <a:lnTo>
                  <a:pt x="0" y="33491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653828" y="188067"/>
            <a:ext cx="3300664" cy="1109023"/>
          </a:xfrm>
          <a:custGeom>
            <a:avLst/>
            <a:gdLst/>
            <a:ahLst/>
            <a:cxnLst/>
            <a:rect r="r" b="b" t="t" l="l"/>
            <a:pathLst>
              <a:path h="1109023" w="3300664">
                <a:moveTo>
                  <a:pt x="0" y="0"/>
                </a:moveTo>
                <a:lnTo>
                  <a:pt x="3300664" y="0"/>
                </a:lnTo>
                <a:lnTo>
                  <a:pt x="3300664" y="1109023"/>
                </a:lnTo>
                <a:lnTo>
                  <a:pt x="0" y="11090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145820" y="1964641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50" y="0"/>
                </a:lnTo>
                <a:lnTo>
                  <a:pt x="3121250" y="1639033"/>
                </a:lnTo>
                <a:lnTo>
                  <a:pt x="0" y="16390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40560" y="2658471"/>
            <a:ext cx="6855775" cy="5440860"/>
          </a:xfrm>
          <a:custGeom>
            <a:avLst/>
            <a:gdLst/>
            <a:ahLst/>
            <a:cxnLst/>
            <a:rect r="r" b="b" t="t" l="l"/>
            <a:pathLst>
              <a:path h="5440860" w="6855775">
                <a:moveTo>
                  <a:pt x="0" y="0"/>
                </a:moveTo>
                <a:lnTo>
                  <a:pt x="6855775" y="0"/>
                </a:lnTo>
                <a:lnTo>
                  <a:pt x="6855775" y="5440860"/>
                </a:lnTo>
                <a:lnTo>
                  <a:pt x="0" y="5440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620371"/>
            <a:ext cx="6126952" cy="693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-No ator “Labirinto” vamos dar mais uma fantasia chamada “Final” que será simbolizada na forma desejada, por mim será um X.</a:t>
            </a:r>
          </a:p>
          <a:p>
            <a:pPr algn="l">
              <a:lnSpc>
                <a:spcPts val="3900"/>
              </a:lnSpc>
            </a:pP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-Vá na sua fantasia “Corredor” e apague os detalhes caso queira.</a:t>
            </a:r>
          </a:p>
          <a:p>
            <a:pPr algn="l">
              <a:lnSpc>
                <a:spcPts val="3900"/>
              </a:lnSpc>
            </a:pP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-Agora, tente fazer o X aparecer no início do labirinto!</a:t>
            </a:r>
          </a:p>
          <a:p>
            <a:pPr algn="l">
              <a:lnSpc>
                <a:spcPts val="3900"/>
              </a:lnSpc>
            </a:pP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-Apenas mudamos a fantasia no final do desenho.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590484"/>
            <a:ext cx="1218161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DETALHES LABIRINTO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932845" y="-564964"/>
            <a:ext cx="5547199" cy="3349122"/>
          </a:xfrm>
          <a:custGeom>
            <a:avLst/>
            <a:gdLst/>
            <a:ahLst/>
            <a:cxnLst/>
            <a:rect r="r" b="b" t="t" l="l"/>
            <a:pathLst>
              <a:path h="3349122" w="5547199">
                <a:moveTo>
                  <a:pt x="0" y="0"/>
                </a:moveTo>
                <a:lnTo>
                  <a:pt x="5547199" y="0"/>
                </a:lnTo>
                <a:lnTo>
                  <a:pt x="5547199" y="3349122"/>
                </a:lnTo>
                <a:lnTo>
                  <a:pt x="0" y="33491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653828" y="188067"/>
            <a:ext cx="3300664" cy="1109023"/>
          </a:xfrm>
          <a:custGeom>
            <a:avLst/>
            <a:gdLst/>
            <a:ahLst/>
            <a:cxnLst/>
            <a:rect r="r" b="b" t="t" l="l"/>
            <a:pathLst>
              <a:path h="1109023" w="3300664">
                <a:moveTo>
                  <a:pt x="0" y="0"/>
                </a:moveTo>
                <a:lnTo>
                  <a:pt x="3300664" y="0"/>
                </a:lnTo>
                <a:lnTo>
                  <a:pt x="3300664" y="1109023"/>
                </a:lnTo>
                <a:lnTo>
                  <a:pt x="0" y="11090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86628" y="2205720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49" y="0"/>
                </a:lnTo>
                <a:lnTo>
                  <a:pt x="3121249" y="1639033"/>
                </a:lnTo>
                <a:lnTo>
                  <a:pt x="0" y="16390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29029" y="-2732565"/>
            <a:ext cx="15752129" cy="157521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0105880" y="5102049"/>
            <a:ext cx="12098771" cy="6654453"/>
            <a:chOff x="0" y="0"/>
            <a:chExt cx="406091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4926171" y="1294820"/>
            <a:ext cx="1903256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0"/>
              </a:lnSpc>
            </a:pPr>
            <a:r>
              <a:rPr lang="en-US" sz="1600" u="none">
                <a:solidFill>
                  <a:srgbClr val="FFFFFF"/>
                </a:solidFill>
                <a:latin typeface="Open Sauce"/>
              </a:rPr>
              <a:t>Voltar ao </a:t>
            </a:r>
            <a:r>
              <a:rPr lang="en-US" sz="1600" u="none">
                <a:solidFill>
                  <a:srgbClr val="FFFFFF"/>
                </a:solidFill>
                <a:latin typeface="Open Sauce Bold"/>
              </a:rPr>
              <a:t>índice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1583036" y="3446225"/>
            <a:ext cx="5246391" cy="5246370"/>
            <a:chOff x="0" y="0"/>
            <a:chExt cx="6350000" cy="63499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1923100" y="4558266"/>
            <a:ext cx="4591583" cy="2534422"/>
          </a:xfrm>
          <a:custGeom>
            <a:avLst/>
            <a:gdLst/>
            <a:ahLst/>
            <a:cxnLst/>
            <a:rect r="r" b="b" t="t" l="l"/>
            <a:pathLst>
              <a:path h="2534422" w="4591583">
                <a:moveTo>
                  <a:pt x="0" y="0"/>
                </a:moveTo>
                <a:lnTo>
                  <a:pt x="4591583" y="0"/>
                </a:lnTo>
                <a:lnTo>
                  <a:pt x="4591583" y="2534422"/>
                </a:lnTo>
                <a:lnTo>
                  <a:pt x="0" y="25344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259472" y="4617403"/>
            <a:ext cx="7884528" cy="2475284"/>
            <a:chOff x="0" y="0"/>
            <a:chExt cx="10512704" cy="3300379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992279"/>
              <a:ext cx="10512704" cy="1308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Open Sauce"/>
                </a:rPr>
                <a:t>Tente mudar o valor de “Tamanho Chão” para ver o que ocorre.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9459"/>
              <a:ext cx="10512704" cy="1400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</a:pPr>
              <a:r>
                <a:rPr lang="en-US" sz="6999" spc="-139">
                  <a:solidFill>
                    <a:srgbClr val="FFFFFF"/>
                  </a:solidFill>
                  <a:latin typeface="Antonio Bold"/>
                </a:rPr>
                <a:t>BÔNUS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3120495" y="-672845"/>
            <a:ext cx="6546168" cy="3952249"/>
          </a:xfrm>
          <a:custGeom>
            <a:avLst/>
            <a:gdLst/>
            <a:ahLst/>
            <a:cxnLst/>
            <a:rect r="r" b="b" t="t" l="l"/>
            <a:pathLst>
              <a:path h="3952249" w="6546168">
                <a:moveTo>
                  <a:pt x="0" y="0"/>
                </a:moveTo>
                <a:lnTo>
                  <a:pt x="6546167" y="0"/>
                </a:lnTo>
                <a:lnTo>
                  <a:pt x="6546167" y="3952249"/>
                </a:lnTo>
                <a:lnTo>
                  <a:pt x="0" y="39522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934473" y="174331"/>
            <a:ext cx="3363136" cy="1130014"/>
          </a:xfrm>
          <a:custGeom>
            <a:avLst/>
            <a:gdLst/>
            <a:ahLst/>
            <a:cxnLst/>
            <a:rect r="r" b="b" t="t" l="l"/>
            <a:pathLst>
              <a:path h="1130014" w="3363136">
                <a:moveTo>
                  <a:pt x="0" y="0"/>
                </a:moveTo>
                <a:lnTo>
                  <a:pt x="3363136" y="0"/>
                </a:lnTo>
                <a:lnTo>
                  <a:pt x="3363136" y="1130014"/>
                </a:lnTo>
                <a:lnTo>
                  <a:pt x="0" y="11300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086628" y="2205720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49" y="0"/>
                </a:lnTo>
                <a:lnTo>
                  <a:pt x="3121249" y="1639033"/>
                </a:lnTo>
                <a:lnTo>
                  <a:pt x="0" y="16390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06526" y="2658471"/>
            <a:ext cx="6252637" cy="7315177"/>
          </a:xfrm>
          <a:custGeom>
            <a:avLst/>
            <a:gdLst/>
            <a:ahLst/>
            <a:cxnLst/>
            <a:rect r="r" b="b" t="t" l="l"/>
            <a:pathLst>
              <a:path h="7315177" w="6252637">
                <a:moveTo>
                  <a:pt x="0" y="0"/>
                </a:moveTo>
                <a:lnTo>
                  <a:pt x="6252638" y="0"/>
                </a:lnTo>
                <a:lnTo>
                  <a:pt x="6252638" y="7315177"/>
                </a:lnTo>
                <a:lnTo>
                  <a:pt x="0" y="73151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77885" y="5143500"/>
            <a:ext cx="6272902" cy="4686288"/>
          </a:xfrm>
          <a:custGeom>
            <a:avLst/>
            <a:gdLst/>
            <a:ahLst/>
            <a:cxnLst/>
            <a:rect r="r" b="b" t="t" l="l"/>
            <a:pathLst>
              <a:path h="4686288" w="6272902">
                <a:moveTo>
                  <a:pt x="0" y="0"/>
                </a:moveTo>
                <a:lnTo>
                  <a:pt x="6272902" y="0"/>
                </a:lnTo>
                <a:lnTo>
                  <a:pt x="6272902" y="4686288"/>
                </a:lnTo>
                <a:lnTo>
                  <a:pt x="0" y="46862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590484"/>
            <a:ext cx="1218161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DETALHES LABIRINTO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77885" y="2746058"/>
            <a:ext cx="5431874" cy="198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-Se modificarmos o bloco “Tentar direções de” para algo mais aleatório podemos ter resultados mais bonitos.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932845" y="-564964"/>
            <a:ext cx="5547199" cy="3349122"/>
          </a:xfrm>
          <a:custGeom>
            <a:avLst/>
            <a:gdLst/>
            <a:ahLst/>
            <a:cxnLst/>
            <a:rect r="r" b="b" t="t" l="l"/>
            <a:pathLst>
              <a:path h="3349122" w="5547199">
                <a:moveTo>
                  <a:pt x="0" y="0"/>
                </a:moveTo>
                <a:lnTo>
                  <a:pt x="5547199" y="0"/>
                </a:lnTo>
                <a:lnTo>
                  <a:pt x="5547199" y="3349122"/>
                </a:lnTo>
                <a:lnTo>
                  <a:pt x="0" y="3349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53828" y="188067"/>
            <a:ext cx="3300664" cy="1109023"/>
          </a:xfrm>
          <a:custGeom>
            <a:avLst/>
            <a:gdLst/>
            <a:ahLst/>
            <a:cxnLst/>
            <a:rect r="r" b="b" t="t" l="l"/>
            <a:pathLst>
              <a:path h="1109023" w="3300664">
                <a:moveTo>
                  <a:pt x="0" y="0"/>
                </a:moveTo>
                <a:lnTo>
                  <a:pt x="3300664" y="0"/>
                </a:lnTo>
                <a:lnTo>
                  <a:pt x="3300664" y="1109023"/>
                </a:lnTo>
                <a:lnTo>
                  <a:pt x="0" y="11090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086628" y="2205720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49" y="0"/>
                </a:lnTo>
                <a:lnTo>
                  <a:pt x="3121249" y="1639033"/>
                </a:lnTo>
                <a:lnTo>
                  <a:pt x="0" y="16390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29029" y="-2732565"/>
            <a:ext cx="15752129" cy="157521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10105880" y="5102049"/>
            <a:ext cx="12098771" cy="6654453"/>
            <a:chOff x="0" y="0"/>
            <a:chExt cx="406091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4926171" y="1294820"/>
            <a:ext cx="1903256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0"/>
              </a:lnSpc>
            </a:pPr>
            <a:r>
              <a:rPr lang="en-US" sz="1600" u="none">
                <a:solidFill>
                  <a:srgbClr val="FFFFFF"/>
                </a:solidFill>
                <a:latin typeface="Open Sauce"/>
              </a:rPr>
              <a:t>Voltar ao </a:t>
            </a:r>
            <a:r>
              <a:rPr lang="en-US" sz="1600" u="none">
                <a:solidFill>
                  <a:srgbClr val="FFFFFF"/>
                </a:solidFill>
                <a:latin typeface="Open Sauce Bold"/>
              </a:rPr>
              <a:t>índice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1583036" y="3626803"/>
            <a:ext cx="5246391" cy="5246370"/>
            <a:chOff x="0" y="0"/>
            <a:chExt cx="6350000" cy="63499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6927" t="0" r="-16927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259472" y="4617403"/>
            <a:ext cx="7884528" cy="2475284"/>
            <a:chOff x="0" y="0"/>
            <a:chExt cx="10512704" cy="3300379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1992279"/>
              <a:ext cx="10512704" cy="1308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Open Sauce"/>
                </a:rPr>
                <a:t>Temos um labirinto mas não temos como resolver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9459"/>
              <a:ext cx="10512704" cy="1400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</a:pPr>
              <a:r>
                <a:rPr lang="en-US" sz="6999" spc="-139">
                  <a:solidFill>
                    <a:srgbClr val="FFFFFF"/>
                  </a:solidFill>
                  <a:latin typeface="Antonio Bold"/>
                </a:rPr>
                <a:t>O que está faltando?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3932845" y="-564964"/>
            <a:ext cx="5547199" cy="3349122"/>
          </a:xfrm>
          <a:custGeom>
            <a:avLst/>
            <a:gdLst/>
            <a:ahLst/>
            <a:cxnLst/>
            <a:rect r="r" b="b" t="t" l="l"/>
            <a:pathLst>
              <a:path h="3349122" w="5547199">
                <a:moveTo>
                  <a:pt x="0" y="0"/>
                </a:moveTo>
                <a:lnTo>
                  <a:pt x="5547199" y="0"/>
                </a:lnTo>
                <a:lnTo>
                  <a:pt x="5547199" y="3349122"/>
                </a:lnTo>
                <a:lnTo>
                  <a:pt x="0" y="33491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653828" y="188067"/>
            <a:ext cx="3300664" cy="1109023"/>
          </a:xfrm>
          <a:custGeom>
            <a:avLst/>
            <a:gdLst/>
            <a:ahLst/>
            <a:cxnLst/>
            <a:rect r="r" b="b" t="t" l="l"/>
            <a:pathLst>
              <a:path h="1109023" w="3300664">
                <a:moveTo>
                  <a:pt x="0" y="0"/>
                </a:moveTo>
                <a:lnTo>
                  <a:pt x="3300664" y="0"/>
                </a:lnTo>
                <a:lnTo>
                  <a:pt x="3300664" y="1109023"/>
                </a:lnTo>
                <a:lnTo>
                  <a:pt x="0" y="11090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086628" y="2205720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49" y="0"/>
                </a:lnTo>
                <a:lnTo>
                  <a:pt x="3121249" y="1639033"/>
                </a:lnTo>
                <a:lnTo>
                  <a:pt x="0" y="16390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1981" y="3565580"/>
            <a:ext cx="6424464" cy="5474267"/>
          </a:xfrm>
          <a:custGeom>
            <a:avLst/>
            <a:gdLst/>
            <a:ahLst/>
            <a:cxnLst/>
            <a:rect r="r" b="b" t="t" l="l"/>
            <a:pathLst>
              <a:path h="5474267" w="6424464">
                <a:moveTo>
                  <a:pt x="0" y="0"/>
                </a:moveTo>
                <a:lnTo>
                  <a:pt x="6424464" y="0"/>
                </a:lnTo>
                <a:lnTo>
                  <a:pt x="6424464" y="5474267"/>
                </a:lnTo>
                <a:lnTo>
                  <a:pt x="0" y="547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83356" y="2746058"/>
            <a:ext cx="6126952" cy="693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-Vamos criar um jogador que fica o mais distante possível do X, para que assim possamos jogar por mais tempo.</a:t>
            </a:r>
          </a:p>
          <a:p>
            <a:pPr algn="just">
              <a:lnSpc>
                <a:spcPts val="3900"/>
              </a:lnSpc>
            </a:pPr>
          </a:p>
          <a:p>
            <a:pPr algn="just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-Para isso, precisamos criar uma variável que vai guardar o X, e uma variável que vai guardar o Y.</a:t>
            </a:r>
          </a:p>
          <a:p>
            <a:pPr algn="just">
              <a:lnSpc>
                <a:spcPts val="3900"/>
              </a:lnSpc>
            </a:pPr>
          </a:p>
          <a:p>
            <a:pPr algn="just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-Por fim, vamos criar mais duas variáveis que serão chamadas de “Distância” e “Distância mais longe” que serão “Apenas para este ator”.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777977"/>
            <a:ext cx="1218161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VAMOS FAZER UM JOGADOR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932845" y="-564964"/>
            <a:ext cx="5547199" cy="3349122"/>
          </a:xfrm>
          <a:custGeom>
            <a:avLst/>
            <a:gdLst/>
            <a:ahLst/>
            <a:cxnLst/>
            <a:rect r="r" b="b" t="t" l="l"/>
            <a:pathLst>
              <a:path h="3349122" w="5547199">
                <a:moveTo>
                  <a:pt x="0" y="0"/>
                </a:moveTo>
                <a:lnTo>
                  <a:pt x="5547199" y="0"/>
                </a:lnTo>
                <a:lnTo>
                  <a:pt x="5547199" y="3349122"/>
                </a:lnTo>
                <a:lnTo>
                  <a:pt x="0" y="33491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653828" y="188067"/>
            <a:ext cx="3300664" cy="1109023"/>
          </a:xfrm>
          <a:custGeom>
            <a:avLst/>
            <a:gdLst/>
            <a:ahLst/>
            <a:cxnLst/>
            <a:rect r="r" b="b" t="t" l="l"/>
            <a:pathLst>
              <a:path h="1109023" w="3300664">
                <a:moveTo>
                  <a:pt x="0" y="0"/>
                </a:moveTo>
                <a:lnTo>
                  <a:pt x="3300664" y="0"/>
                </a:lnTo>
                <a:lnTo>
                  <a:pt x="3300664" y="1109023"/>
                </a:lnTo>
                <a:lnTo>
                  <a:pt x="0" y="11090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86628" y="2205720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49" y="0"/>
                </a:lnTo>
                <a:lnTo>
                  <a:pt x="3121249" y="1639033"/>
                </a:lnTo>
                <a:lnTo>
                  <a:pt x="0" y="16390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10801" y="3149907"/>
            <a:ext cx="8295643" cy="6465861"/>
          </a:xfrm>
          <a:custGeom>
            <a:avLst/>
            <a:gdLst/>
            <a:ahLst/>
            <a:cxnLst/>
            <a:rect r="r" b="b" t="t" l="l"/>
            <a:pathLst>
              <a:path h="6465861" w="8295643">
                <a:moveTo>
                  <a:pt x="0" y="0"/>
                </a:moveTo>
                <a:lnTo>
                  <a:pt x="8295644" y="0"/>
                </a:lnTo>
                <a:lnTo>
                  <a:pt x="8295644" y="6465862"/>
                </a:lnTo>
                <a:lnTo>
                  <a:pt x="0" y="64658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527784" y="777977"/>
            <a:ext cx="1218161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VAMOS FAZER UM JOGADOR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46450" y="3638550"/>
            <a:ext cx="6126952" cy="297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-Vamos colocar essas variáveis iguais a zero antes de começar a desenhar o labirinto.</a:t>
            </a:r>
          </a:p>
          <a:p>
            <a:pPr algn="just">
              <a:lnSpc>
                <a:spcPts val="3900"/>
              </a:lnSpc>
            </a:pPr>
          </a:p>
          <a:p>
            <a:pPr algn="just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-Depois vamos criar um bloco chamado “Anotar Distância”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932845" y="-564964"/>
            <a:ext cx="5547199" cy="3349122"/>
          </a:xfrm>
          <a:custGeom>
            <a:avLst/>
            <a:gdLst/>
            <a:ahLst/>
            <a:cxnLst/>
            <a:rect r="r" b="b" t="t" l="l"/>
            <a:pathLst>
              <a:path h="3349122" w="5547199">
                <a:moveTo>
                  <a:pt x="0" y="0"/>
                </a:moveTo>
                <a:lnTo>
                  <a:pt x="5547199" y="0"/>
                </a:lnTo>
                <a:lnTo>
                  <a:pt x="5547199" y="3349122"/>
                </a:lnTo>
                <a:lnTo>
                  <a:pt x="0" y="33491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653828" y="188067"/>
            <a:ext cx="3300664" cy="1109023"/>
          </a:xfrm>
          <a:custGeom>
            <a:avLst/>
            <a:gdLst/>
            <a:ahLst/>
            <a:cxnLst/>
            <a:rect r="r" b="b" t="t" l="l"/>
            <a:pathLst>
              <a:path h="1109023" w="3300664">
                <a:moveTo>
                  <a:pt x="0" y="0"/>
                </a:moveTo>
                <a:lnTo>
                  <a:pt x="3300664" y="0"/>
                </a:lnTo>
                <a:lnTo>
                  <a:pt x="3300664" y="1109023"/>
                </a:lnTo>
                <a:lnTo>
                  <a:pt x="0" y="11090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145820" y="2037617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50" y="0"/>
                </a:lnTo>
                <a:lnTo>
                  <a:pt x="3121250" y="1639033"/>
                </a:lnTo>
                <a:lnTo>
                  <a:pt x="0" y="16390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3778" y="4867458"/>
            <a:ext cx="7138408" cy="5186499"/>
          </a:xfrm>
          <a:custGeom>
            <a:avLst/>
            <a:gdLst/>
            <a:ahLst/>
            <a:cxnLst/>
            <a:rect r="r" b="b" t="t" l="l"/>
            <a:pathLst>
              <a:path h="5186499" w="7138408">
                <a:moveTo>
                  <a:pt x="0" y="0"/>
                </a:moveTo>
                <a:lnTo>
                  <a:pt x="7138408" y="0"/>
                </a:lnTo>
                <a:lnTo>
                  <a:pt x="7138408" y="5186499"/>
                </a:lnTo>
                <a:lnTo>
                  <a:pt x="0" y="51864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19211" y="5362758"/>
            <a:ext cx="4984399" cy="4691199"/>
          </a:xfrm>
          <a:custGeom>
            <a:avLst/>
            <a:gdLst/>
            <a:ahLst/>
            <a:cxnLst/>
            <a:rect r="r" b="b" t="t" l="l"/>
            <a:pathLst>
              <a:path h="4691199" w="4984399">
                <a:moveTo>
                  <a:pt x="0" y="0"/>
                </a:moveTo>
                <a:lnTo>
                  <a:pt x="4984399" y="0"/>
                </a:lnTo>
                <a:lnTo>
                  <a:pt x="4984399" y="4691199"/>
                </a:lnTo>
                <a:lnTo>
                  <a:pt x="0" y="46911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315784" y="777977"/>
            <a:ext cx="1218161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VAMOS FAZER UM JOGADOR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42934" y="2763773"/>
            <a:ext cx="6444702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-Vamos atualizar a distância usando o bloco “Anotar Distância” da seguinte maneira: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19211" y="2763773"/>
            <a:ext cx="6365265" cy="198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-Depois disso, vamos mudar o valor de “Distância” no bloco “Desenha Labirinto” e em seguida chamar o nosso bloco.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932845" y="-564964"/>
            <a:ext cx="5547199" cy="3349122"/>
          </a:xfrm>
          <a:custGeom>
            <a:avLst/>
            <a:gdLst/>
            <a:ahLst/>
            <a:cxnLst/>
            <a:rect r="r" b="b" t="t" l="l"/>
            <a:pathLst>
              <a:path h="3349122" w="5547199">
                <a:moveTo>
                  <a:pt x="0" y="0"/>
                </a:moveTo>
                <a:lnTo>
                  <a:pt x="5547199" y="0"/>
                </a:lnTo>
                <a:lnTo>
                  <a:pt x="5547199" y="3349122"/>
                </a:lnTo>
                <a:lnTo>
                  <a:pt x="0" y="3349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53828" y="188067"/>
            <a:ext cx="3300664" cy="1109023"/>
          </a:xfrm>
          <a:custGeom>
            <a:avLst/>
            <a:gdLst/>
            <a:ahLst/>
            <a:cxnLst/>
            <a:rect r="r" b="b" t="t" l="l"/>
            <a:pathLst>
              <a:path h="1109023" w="3300664">
                <a:moveTo>
                  <a:pt x="0" y="0"/>
                </a:moveTo>
                <a:lnTo>
                  <a:pt x="3300664" y="0"/>
                </a:lnTo>
                <a:lnTo>
                  <a:pt x="3300664" y="1109023"/>
                </a:lnTo>
                <a:lnTo>
                  <a:pt x="0" y="11090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865828" y="1297090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50" y="0"/>
                </a:lnTo>
                <a:lnTo>
                  <a:pt x="3121250" y="1639033"/>
                </a:lnTo>
                <a:lnTo>
                  <a:pt x="0" y="16390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37623" y="3267092"/>
            <a:ext cx="3787246" cy="3752817"/>
          </a:xfrm>
          <a:custGeom>
            <a:avLst/>
            <a:gdLst/>
            <a:ahLst/>
            <a:cxnLst/>
            <a:rect r="r" b="b" t="t" l="l"/>
            <a:pathLst>
              <a:path h="3752817" w="3787246">
                <a:moveTo>
                  <a:pt x="0" y="0"/>
                </a:moveTo>
                <a:lnTo>
                  <a:pt x="3787247" y="0"/>
                </a:lnTo>
                <a:lnTo>
                  <a:pt x="3787247" y="3752816"/>
                </a:lnTo>
                <a:lnTo>
                  <a:pt x="0" y="3752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460753" y="811166"/>
            <a:ext cx="1218161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VAMOS FAZER UM JOGADOR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50022" y="3370661"/>
            <a:ext cx="5948218" cy="544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-Agora precisamos colocar o jogador!</a:t>
            </a:r>
          </a:p>
          <a:p>
            <a:pPr algn="just">
              <a:lnSpc>
                <a:spcPts val="3900"/>
              </a:lnSpc>
            </a:pPr>
          </a:p>
          <a:p>
            <a:pPr algn="just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-Depois do labirinto estar pronto temos que fazer o jogador aparecer, mas antes disso vamos criar o jogador.</a:t>
            </a:r>
          </a:p>
          <a:p>
            <a:pPr algn="just">
              <a:lnSpc>
                <a:spcPts val="3900"/>
              </a:lnSpc>
            </a:pPr>
          </a:p>
          <a:p>
            <a:pPr algn="just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-Crie um novo ator chamado “Jogador” e faça um desenho simples para mostrar ele.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201296" y="7772400"/>
            <a:ext cx="9459900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-Por fim, volte ao ator e coloque no fim do código inicial uma mensagem falando “Labirinto Pronto”</a:t>
            </a:r>
          </a:p>
          <a:p>
            <a:pPr algn="l">
              <a:lnSpc>
                <a:spcPts val="390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773970" y="-531776"/>
            <a:ext cx="5547199" cy="3349122"/>
          </a:xfrm>
          <a:custGeom>
            <a:avLst/>
            <a:gdLst/>
            <a:ahLst/>
            <a:cxnLst/>
            <a:rect r="r" b="b" t="t" l="l"/>
            <a:pathLst>
              <a:path h="3349122" w="5547199">
                <a:moveTo>
                  <a:pt x="0" y="0"/>
                </a:moveTo>
                <a:lnTo>
                  <a:pt x="5547199" y="0"/>
                </a:lnTo>
                <a:lnTo>
                  <a:pt x="5547199" y="3349122"/>
                </a:lnTo>
                <a:lnTo>
                  <a:pt x="0" y="33491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494953" y="221255"/>
            <a:ext cx="3300664" cy="1109023"/>
          </a:xfrm>
          <a:custGeom>
            <a:avLst/>
            <a:gdLst/>
            <a:ahLst/>
            <a:cxnLst/>
            <a:rect r="r" b="b" t="t" l="l"/>
            <a:pathLst>
              <a:path h="1109023" w="3300664">
                <a:moveTo>
                  <a:pt x="0" y="0"/>
                </a:moveTo>
                <a:lnTo>
                  <a:pt x="3300664" y="0"/>
                </a:lnTo>
                <a:lnTo>
                  <a:pt x="3300664" y="1109023"/>
                </a:lnTo>
                <a:lnTo>
                  <a:pt x="0" y="11090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086628" y="2205720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49" y="0"/>
                </a:lnTo>
                <a:lnTo>
                  <a:pt x="3121249" y="1639033"/>
                </a:lnTo>
                <a:lnTo>
                  <a:pt x="0" y="16390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73970" y="-531776"/>
            <a:ext cx="5547199" cy="3349122"/>
          </a:xfrm>
          <a:custGeom>
            <a:avLst/>
            <a:gdLst/>
            <a:ahLst/>
            <a:cxnLst/>
            <a:rect r="r" b="b" t="t" l="l"/>
            <a:pathLst>
              <a:path h="3349122" w="5547199">
                <a:moveTo>
                  <a:pt x="0" y="0"/>
                </a:moveTo>
                <a:lnTo>
                  <a:pt x="5547199" y="0"/>
                </a:lnTo>
                <a:lnTo>
                  <a:pt x="5547199" y="3349122"/>
                </a:lnTo>
                <a:lnTo>
                  <a:pt x="0" y="33491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6450" y="4106271"/>
            <a:ext cx="6456497" cy="5356850"/>
          </a:xfrm>
          <a:custGeom>
            <a:avLst/>
            <a:gdLst/>
            <a:ahLst/>
            <a:cxnLst/>
            <a:rect r="r" b="b" t="t" l="l"/>
            <a:pathLst>
              <a:path h="5356850" w="6456497">
                <a:moveTo>
                  <a:pt x="0" y="0"/>
                </a:moveTo>
                <a:lnTo>
                  <a:pt x="6456497" y="0"/>
                </a:lnTo>
                <a:lnTo>
                  <a:pt x="6456497" y="5356850"/>
                </a:lnTo>
                <a:lnTo>
                  <a:pt x="0" y="5356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66769" y="2817346"/>
            <a:ext cx="7592531" cy="5618473"/>
          </a:xfrm>
          <a:custGeom>
            <a:avLst/>
            <a:gdLst/>
            <a:ahLst/>
            <a:cxnLst/>
            <a:rect r="r" b="b" t="t" l="l"/>
            <a:pathLst>
              <a:path h="5618473" w="7592531">
                <a:moveTo>
                  <a:pt x="0" y="0"/>
                </a:moveTo>
                <a:lnTo>
                  <a:pt x="7592531" y="0"/>
                </a:lnTo>
                <a:lnTo>
                  <a:pt x="7592531" y="5618473"/>
                </a:lnTo>
                <a:lnTo>
                  <a:pt x="0" y="56184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560050" y="1038225"/>
            <a:ext cx="1218161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VAMOS FAZER UM JOGADOR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46450" y="2620371"/>
            <a:ext cx="6126952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-Vamos mandar o jogador ir para a distância mais longe possível e mudar o tamanho dele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1494953" y="221255"/>
            <a:ext cx="3300664" cy="1109023"/>
          </a:xfrm>
          <a:custGeom>
            <a:avLst/>
            <a:gdLst/>
            <a:ahLst/>
            <a:cxnLst/>
            <a:rect r="r" b="b" t="t" l="l"/>
            <a:pathLst>
              <a:path h="1109023" w="3300664">
                <a:moveTo>
                  <a:pt x="0" y="0"/>
                </a:moveTo>
                <a:lnTo>
                  <a:pt x="3300664" y="0"/>
                </a:lnTo>
                <a:lnTo>
                  <a:pt x="3300664" y="1109023"/>
                </a:lnTo>
                <a:lnTo>
                  <a:pt x="0" y="11090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74367" y="1330278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50" y="0"/>
                </a:lnTo>
                <a:lnTo>
                  <a:pt x="3121250" y="1639033"/>
                </a:lnTo>
                <a:lnTo>
                  <a:pt x="0" y="16390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5887" y="2964527"/>
            <a:ext cx="8264686" cy="5509791"/>
          </a:xfrm>
          <a:custGeom>
            <a:avLst/>
            <a:gdLst/>
            <a:ahLst/>
            <a:cxnLst/>
            <a:rect r="r" b="b" t="t" l="l"/>
            <a:pathLst>
              <a:path h="5509791" w="8264686">
                <a:moveTo>
                  <a:pt x="0" y="0"/>
                </a:moveTo>
                <a:lnTo>
                  <a:pt x="8264686" y="0"/>
                </a:lnTo>
                <a:lnTo>
                  <a:pt x="8264686" y="5509790"/>
                </a:lnTo>
                <a:lnTo>
                  <a:pt x="0" y="55097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59321" y="811166"/>
            <a:ext cx="8156257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PLANO CARTESIANO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710494" y="3719172"/>
            <a:ext cx="6126952" cy="396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-Tudo no Scrath está em um plano cartesiano.</a:t>
            </a:r>
          </a:p>
          <a:p>
            <a:pPr algn="l">
              <a:lnSpc>
                <a:spcPts val="3900"/>
              </a:lnSpc>
            </a:pP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-Tudo é escrito como (X,Y)</a:t>
            </a:r>
          </a:p>
          <a:p>
            <a:pPr algn="l">
              <a:lnSpc>
                <a:spcPts val="3900"/>
              </a:lnSpc>
            </a:pP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-Entender o plano cartesiano vai te ajudar a entender como os objetos se movimentam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773970" y="-531776"/>
            <a:ext cx="5547199" cy="3349122"/>
          </a:xfrm>
          <a:custGeom>
            <a:avLst/>
            <a:gdLst/>
            <a:ahLst/>
            <a:cxnLst/>
            <a:rect r="r" b="b" t="t" l="l"/>
            <a:pathLst>
              <a:path h="3349122" w="5547199">
                <a:moveTo>
                  <a:pt x="0" y="0"/>
                </a:moveTo>
                <a:lnTo>
                  <a:pt x="5547199" y="0"/>
                </a:lnTo>
                <a:lnTo>
                  <a:pt x="5547199" y="3349122"/>
                </a:lnTo>
                <a:lnTo>
                  <a:pt x="0" y="33491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94953" y="221255"/>
            <a:ext cx="3300664" cy="1109023"/>
          </a:xfrm>
          <a:custGeom>
            <a:avLst/>
            <a:gdLst/>
            <a:ahLst/>
            <a:cxnLst/>
            <a:rect r="r" b="b" t="t" l="l"/>
            <a:pathLst>
              <a:path h="1109023" w="3300664">
                <a:moveTo>
                  <a:pt x="0" y="0"/>
                </a:moveTo>
                <a:lnTo>
                  <a:pt x="3300664" y="0"/>
                </a:lnTo>
                <a:lnTo>
                  <a:pt x="3300664" y="1109023"/>
                </a:lnTo>
                <a:lnTo>
                  <a:pt x="0" y="11090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86628" y="2205720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49" y="0"/>
                </a:lnTo>
                <a:lnTo>
                  <a:pt x="3121249" y="1639033"/>
                </a:lnTo>
                <a:lnTo>
                  <a:pt x="0" y="16390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5497707" cy="10287000"/>
          </a:xfrm>
          <a:custGeom>
            <a:avLst/>
            <a:gdLst/>
            <a:ahLst/>
            <a:cxnLst/>
            <a:rect r="r" b="b" t="t" l="l"/>
            <a:pathLst>
              <a:path h="10287000" w="5497707">
                <a:moveTo>
                  <a:pt x="0" y="0"/>
                </a:moveTo>
                <a:lnTo>
                  <a:pt x="5497707" y="0"/>
                </a:lnTo>
                <a:lnTo>
                  <a:pt x="54977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758" t="0" r="-990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5497707" cy="10287000"/>
          </a:xfrm>
          <a:custGeom>
            <a:avLst/>
            <a:gdLst/>
            <a:ahLst/>
            <a:cxnLst/>
            <a:rect r="r" b="b" t="t" l="l"/>
            <a:pathLst>
              <a:path h="10287000" w="5497707">
                <a:moveTo>
                  <a:pt x="0" y="0"/>
                </a:moveTo>
                <a:lnTo>
                  <a:pt x="5497707" y="0"/>
                </a:lnTo>
                <a:lnTo>
                  <a:pt x="54977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0873" t="0" r="-72567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7021464" y="1722411"/>
            <a:ext cx="1023783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DESAFIO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021464" y="4433841"/>
            <a:ext cx="8968228" cy="1835163"/>
            <a:chOff x="0" y="0"/>
            <a:chExt cx="11957637" cy="244688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059674"/>
              <a:ext cx="11957637" cy="1387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Open Sauce"/>
                </a:rPr>
                <a:t>Faça seu personagem andar, ter colisão e ao tocar no X algo que você queira aconteça.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28575"/>
              <a:ext cx="11957637" cy="755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Open Sauce Bold"/>
                </a:rPr>
                <a:t>EXPLICAÇÃO: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021464" y="2770161"/>
            <a:ext cx="5455206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</a:pPr>
            <a:r>
              <a:rPr lang="en-US" sz="4500" spc="-89">
                <a:solidFill>
                  <a:srgbClr val="000000"/>
                </a:solidFill>
                <a:latin typeface="Antonio Bold"/>
              </a:rPr>
              <a:t>OBJETIVO: ANDAR E GANHAR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3773970" y="-531776"/>
            <a:ext cx="5547199" cy="3349122"/>
          </a:xfrm>
          <a:custGeom>
            <a:avLst/>
            <a:gdLst/>
            <a:ahLst/>
            <a:cxnLst/>
            <a:rect r="r" b="b" t="t" l="l"/>
            <a:pathLst>
              <a:path h="3349122" w="5547199">
                <a:moveTo>
                  <a:pt x="0" y="0"/>
                </a:moveTo>
                <a:lnTo>
                  <a:pt x="5547199" y="0"/>
                </a:lnTo>
                <a:lnTo>
                  <a:pt x="5547199" y="3349122"/>
                </a:lnTo>
                <a:lnTo>
                  <a:pt x="0" y="3349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494953" y="221255"/>
            <a:ext cx="3300664" cy="1109023"/>
          </a:xfrm>
          <a:custGeom>
            <a:avLst/>
            <a:gdLst/>
            <a:ahLst/>
            <a:cxnLst/>
            <a:rect r="r" b="b" t="t" l="l"/>
            <a:pathLst>
              <a:path h="1109023" w="3300664">
                <a:moveTo>
                  <a:pt x="0" y="0"/>
                </a:moveTo>
                <a:lnTo>
                  <a:pt x="3300664" y="0"/>
                </a:lnTo>
                <a:lnTo>
                  <a:pt x="3300664" y="1109023"/>
                </a:lnTo>
                <a:lnTo>
                  <a:pt x="0" y="11090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086628" y="2205720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49" y="0"/>
                </a:lnTo>
                <a:lnTo>
                  <a:pt x="3121249" y="1639033"/>
                </a:lnTo>
                <a:lnTo>
                  <a:pt x="0" y="16390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5497707" cy="10287000"/>
          </a:xfrm>
          <a:custGeom>
            <a:avLst/>
            <a:gdLst/>
            <a:ahLst/>
            <a:cxnLst/>
            <a:rect r="r" b="b" t="t" l="l"/>
            <a:pathLst>
              <a:path h="10287000" w="5497707">
                <a:moveTo>
                  <a:pt x="0" y="0"/>
                </a:moveTo>
                <a:lnTo>
                  <a:pt x="5497707" y="0"/>
                </a:lnTo>
                <a:lnTo>
                  <a:pt x="54977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758" t="0" r="-990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5497707" cy="10287000"/>
          </a:xfrm>
          <a:custGeom>
            <a:avLst/>
            <a:gdLst/>
            <a:ahLst/>
            <a:cxnLst/>
            <a:rect r="r" b="b" t="t" l="l"/>
            <a:pathLst>
              <a:path h="10287000" w="5497707">
                <a:moveTo>
                  <a:pt x="0" y="0"/>
                </a:moveTo>
                <a:lnTo>
                  <a:pt x="5497707" y="0"/>
                </a:lnTo>
                <a:lnTo>
                  <a:pt x="54977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0873" t="0" r="-72567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7021464" y="1364943"/>
            <a:ext cx="1023783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DESAFIO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339214" y="3818355"/>
            <a:ext cx="8170920" cy="6468645"/>
          </a:xfrm>
          <a:custGeom>
            <a:avLst/>
            <a:gdLst/>
            <a:ahLst/>
            <a:cxnLst/>
            <a:rect r="r" b="b" t="t" l="l"/>
            <a:pathLst>
              <a:path h="6468645" w="8170920">
                <a:moveTo>
                  <a:pt x="0" y="0"/>
                </a:moveTo>
                <a:lnTo>
                  <a:pt x="8170920" y="0"/>
                </a:lnTo>
                <a:lnTo>
                  <a:pt x="8170920" y="6468645"/>
                </a:lnTo>
                <a:lnTo>
                  <a:pt x="0" y="64686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021464" y="2412693"/>
            <a:ext cx="5455206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</a:pPr>
            <a:r>
              <a:rPr lang="en-US" sz="4500" spc="-89">
                <a:solidFill>
                  <a:srgbClr val="000000"/>
                </a:solidFill>
                <a:latin typeface="Antonio Bold"/>
              </a:rPr>
              <a:t>OBJETIVO: ANDAR E GANHAR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773970" y="-531776"/>
            <a:ext cx="5547199" cy="3349122"/>
          </a:xfrm>
          <a:custGeom>
            <a:avLst/>
            <a:gdLst/>
            <a:ahLst/>
            <a:cxnLst/>
            <a:rect r="r" b="b" t="t" l="l"/>
            <a:pathLst>
              <a:path h="3349122" w="5547199">
                <a:moveTo>
                  <a:pt x="0" y="0"/>
                </a:moveTo>
                <a:lnTo>
                  <a:pt x="5547199" y="0"/>
                </a:lnTo>
                <a:lnTo>
                  <a:pt x="5547199" y="3349122"/>
                </a:lnTo>
                <a:lnTo>
                  <a:pt x="0" y="33491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494953" y="221255"/>
            <a:ext cx="3300664" cy="1109023"/>
          </a:xfrm>
          <a:custGeom>
            <a:avLst/>
            <a:gdLst/>
            <a:ahLst/>
            <a:cxnLst/>
            <a:rect r="r" b="b" t="t" l="l"/>
            <a:pathLst>
              <a:path h="1109023" w="3300664">
                <a:moveTo>
                  <a:pt x="0" y="0"/>
                </a:moveTo>
                <a:lnTo>
                  <a:pt x="3300664" y="0"/>
                </a:lnTo>
                <a:lnTo>
                  <a:pt x="3300664" y="1109023"/>
                </a:lnTo>
                <a:lnTo>
                  <a:pt x="0" y="11090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086628" y="2205720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49" y="0"/>
                </a:lnTo>
                <a:lnTo>
                  <a:pt x="3121249" y="1639033"/>
                </a:lnTo>
                <a:lnTo>
                  <a:pt x="0" y="163903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DAA3F"/>
            </a:solidFill>
          </p:spPr>
        </p:sp>
      </p:grpSp>
      <p:grpSp>
        <p:nvGrpSpPr>
          <p:cNvPr name="Group 4" id="4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207104" y="2944648"/>
            <a:ext cx="5246391" cy="5246370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7664" t="0" r="-17664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2104998" y="-1355693"/>
            <a:ext cx="9923510" cy="5995454"/>
          </a:xfrm>
          <a:custGeom>
            <a:avLst/>
            <a:gdLst/>
            <a:ahLst/>
            <a:cxnLst/>
            <a:rect r="r" b="b" t="t" l="l"/>
            <a:pathLst>
              <a:path h="5995454" w="9923510">
                <a:moveTo>
                  <a:pt x="0" y="0"/>
                </a:moveTo>
                <a:lnTo>
                  <a:pt x="9923510" y="0"/>
                </a:lnTo>
                <a:lnTo>
                  <a:pt x="9923510" y="5995455"/>
                </a:lnTo>
                <a:lnTo>
                  <a:pt x="0" y="59954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705924" y="215305"/>
            <a:ext cx="5331573" cy="1791409"/>
          </a:xfrm>
          <a:custGeom>
            <a:avLst/>
            <a:gdLst/>
            <a:ahLst/>
            <a:cxnLst/>
            <a:rect r="r" b="b" t="t" l="l"/>
            <a:pathLst>
              <a:path h="1791409" w="5331573">
                <a:moveTo>
                  <a:pt x="0" y="0"/>
                </a:moveTo>
                <a:lnTo>
                  <a:pt x="5331574" y="0"/>
                </a:lnTo>
                <a:lnTo>
                  <a:pt x="5331574" y="1791409"/>
                </a:lnTo>
                <a:lnTo>
                  <a:pt x="0" y="179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856757" y="4305795"/>
            <a:ext cx="5804373" cy="215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00"/>
              </a:lnSpc>
            </a:pPr>
            <a:r>
              <a:rPr lang="en-US" sz="15000" spc="-675">
                <a:solidFill>
                  <a:srgbClr val="000000"/>
                </a:solidFill>
                <a:latin typeface="Antonio Bold"/>
              </a:rPr>
              <a:t>SCRATCH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5956590" y="-31740"/>
            <a:ext cx="6374819" cy="3347549"/>
          </a:xfrm>
          <a:custGeom>
            <a:avLst/>
            <a:gdLst/>
            <a:ahLst/>
            <a:cxnLst/>
            <a:rect r="r" b="b" t="t" l="l"/>
            <a:pathLst>
              <a:path h="3347549" w="6374819">
                <a:moveTo>
                  <a:pt x="0" y="0"/>
                </a:moveTo>
                <a:lnTo>
                  <a:pt x="6374820" y="0"/>
                </a:lnTo>
                <a:lnTo>
                  <a:pt x="6374820" y="3347549"/>
                </a:lnTo>
                <a:lnTo>
                  <a:pt x="0" y="33475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5497707" cy="10287000"/>
          </a:xfrm>
          <a:custGeom>
            <a:avLst/>
            <a:gdLst/>
            <a:ahLst/>
            <a:cxnLst/>
            <a:rect r="r" b="b" t="t" l="l"/>
            <a:pathLst>
              <a:path h="10287000" w="5497707">
                <a:moveTo>
                  <a:pt x="0" y="0"/>
                </a:moveTo>
                <a:lnTo>
                  <a:pt x="5497707" y="0"/>
                </a:lnTo>
                <a:lnTo>
                  <a:pt x="54977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758" t="0" r="-990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5497707" cy="10287000"/>
          </a:xfrm>
          <a:custGeom>
            <a:avLst/>
            <a:gdLst/>
            <a:ahLst/>
            <a:cxnLst/>
            <a:rect r="r" b="b" t="t" l="l"/>
            <a:pathLst>
              <a:path h="10287000" w="5497707">
                <a:moveTo>
                  <a:pt x="0" y="0"/>
                </a:moveTo>
                <a:lnTo>
                  <a:pt x="5497707" y="0"/>
                </a:lnTo>
                <a:lnTo>
                  <a:pt x="54977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0873" t="0" r="-72567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7010839" y="1955333"/>
            <a:ext cx="1023783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ATIVIDADE: LABIRINTO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010839" y="4692013"/>
            <a:ext cx="8968228" cy="2368563"/>
            <a:chOff x="0" y="0"/>
            <a:chExt cx="11957637" cy="315808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059674"/>
              <a:ext cx="11957637" cy="2098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Open Sauce"/>
                </a:rPr>
                <a:t>Vamos fazer um projeto de criar um labirinto que sempre é criado pelo Scrath e que deixa o jogador o mais longe possível do X do labirinto.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28575"/>
              <a:ext cx="11957637" cy="755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Open Sauce Bold"/>
                </a:rPr>
                <a:t>EXPLICAÇÃO: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010839" y="3003083"/>
            <a:ext cx="6059686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</a:pPr>
            <a:r>
              <a:rPr lang="en-US" sz="4500" spc="-89">
                <a:solidFill>
                  <a:srgbClr val="000000"/>
                </a:solidFill>
                <a:latin typeface="Antonio Bold"/>
              </a:rPr>
              <a:t>Vamos fazer grupos de 3 ou 4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3773970" y="-531776"/>
            <a:ext cx="5547199" cy="3349122"/>
          </a:xfrm>
          <a:custGeom>
            <a:avLst/>
            <a:gdLst/>
            <a:ahLst/>
            <a:cxnLst/>
            <a:rect r="r" b="b" t="t" l="l"/>
            <a:pathLst>
              <a:path h="3349122" w="5547199">
                <a:moveTo>
                  <a:pt x="0" y="0"/>
                </a:moveTo>
                <a:lnTo>
                  <a:pt x="5547199" y="0"/>
                </a:lnTo>
                <a:lnTo>
                  <a:pt x="5547199" y="3349122"/>
                </a:lnTo>
                <a:lnTo>
                  <a:pt x="0" y="3349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494953" y="221255"/>
            <a:ext cx="3300664" cy="1109023"/>
          </a:xfrm>
          <a:custGeom>
            <a:avLst/>
            <a:gdLst/>
            <a:ahLst/>
            <a:cxnLst/>
            <a:rect r="r" b="b" t="t" l="l"/>
            <a:pathLst>
              <a:path h="1109023" w="3300664">
                <a:moveTo>
                  <a:pt x="0" y="0"/>
                </a:moveTo>
                <a:lnTo>
                  <a:pt x="3300664" y="0"/>
                </a:lnTo>
                <a:lnTo>
                  <a:pt x="3300664" y="1109023"/>
                </a:lnTo>
                <a:lnTo>
                  <a:pt x="0" y="11090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086628" y="2205720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49" y="0"/>
                </a:lnTo>
                <a:lnTo>
                  <a:pt x="3121249" y="1639033"/>
                </a:lnTo>
                <a:lnTo>
                  <a:pt x="0" y="16390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4769" y="2546726"/>
            <a:ext cx="8520367" cy="3901060"/>
          </a:xfrm>
          <a:custGeom>
            <a:avLst/>
            <a:gdLst/>
            <a:ahLst/>
            <a:cxnLst/>
            <a:rect r="r" b="b" t="t" l="l"/>
            <a:pathLst>
              <a:path h="3901060" w="8520367">
                <a:moveTo>
                  <a:pt x="0" y="0"/>
                </a:moveTo>
                <a:lnTo>
                  <a:pt x="8520367" y="0"/>
                </a:lnTo>
                <a:lnTo>
                  <a:pt x="8520367" y="3901060"/>
                </a:lnTo>
                <a:lnTo>
                  <a:pt x="0" y="3901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4769" y="6556898"/>
            <a:ext cx="7216332" cy="2701402"/>
          </a:xfrm>
          <a:custGeom>
            <a:avLst/>
            <a:gdLst/>
            <a:ahLst/>
            <a:cxnLst/>
            <a:rect r="r" b="b" t="t" l="l"/>
            <a:pathLst>
              <a:path h="2701402" w="7216332">
                <a:moveTo>
                  <a:pt x="0" y="0"/>
                </a:moveTo>
                <a:lnTo>
                  <a:pt x="7216332" y="0"/>
                </a:lnTo>
                <a:lnTo>
                  <a:pt x="7216332" y="2701402"/>
                </a:lnTo>
                <a:lnTo>
                  <a:pt x="0" y="27014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869369" y="3326074"/>
            <a:ext cx="6126952" cy="445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-Para editar o cenário, primeiro temos que clicar em cenário.</a:t>
            </a:r>
          </a:p>
          <a:p>
            <a:pPr algn="just">
              <a:lnSpc>
                <a:spcPts val="3900"/>
              </a:lnSpc>
            </a:pPr>
          </a:p>
          <a:p>
            <a:pPr algn="just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-Depois de selecionar, clicamos em “Cenários”</a:t>
            </a:r>
          </a:p>
          <a:p>
            <a:pPr algn="just">
              <a:lnSpc>
                <a:spcPts val="3900"/>
              </a:lnSpc>
            </a:pPr>
          </a:p>
          <a:p>
            <a:pPr algn="just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-Por fim, clicamos em “Converter para Bitmap” e preenchemos com a cor desejada.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05905" y="777977"/>
            <a:ext cx="713809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PROGRAMANDO ATORES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932845" y="-564964"/>
            <a:ext cx="5547199" cy="3349122"/>
          </a:xfrm>
          <a:custGeom>
            <a:avLst/>
            <a:gdLst/>
            <a:ahLst/>
            <a:cxnLst/>
            <a:rect r="r" b="b" t="t" l="l"/>
            <a:pathLst>
              <a:path h="3349122" w="5547199">
                <a:moveTo>
                  <a:pt x="0" y="0"/>
                </a:moveTo>
                <a:lnTo>
                  <a:pt x="5547199" y="0"/>
                </a:lnTo>
                <a:lnTo>
                  <a:pt x="5547199" y="3349122"/>
                </a:lnTo>
                <a:lnTo>
                  <a:pt x="0" y="3349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53828" y="188067"/>
            <a:ext cx="3300664" cy="1109023"/>
          </a:xfrm>
          <a:custGeom>
            <a:avLst/>
            <a:gdLst/>
            <a:ahLst/>
            <a:cxnLst/>
            <a:rect r="r" b="b" t="t" l="l"/>
            <a:pathLst>
              <a:path h="1109023" w="3300664">
                <a:moveTo>
                  <a:pt x="0" y="0"/>
                </a:moveTo>
                <a:lnTo>
                  <a:pt x="3300664" y="0"/>
                </a:lnTo>
                <a:lnTo>
                  <a:pt x="3300664" y="1109023"/>
                </a:lnTo>
                <a:lnTo>
                  <a:pt x="0" y="11090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45820" y="1964641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50" y="0"/>
                </a:lnTo>
                <a:lnTo>
                  <a:pt x="3121250" y="1639033"/>
                </a:lnTo>
                <a:lnTo>
                  <a:pt x="0" y="16390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24459" y="2784158"/>
            <a:ext cx="5518240" cy="4919563"/>
          </a:xfrm>
          <a:custGeom>
            <a:avLst/>
            <a:gdLst/>
            <a:ahLst/>
            <a:cxnLst/>
            <a:rect r="r" b="b" t="t" l="l"/>
            <a:pathLst>
              <a:path h="4919563" w="5518240">
                <a:moveTo>
                  <a:pt x="0" y="0"/>
                </a:moveTo>
                <a:lnTo>
                  <a:pt x="5518240" y="0"/>
                </a:lnTo>
                <a:lnTo>
                  <a:pt x="5518240" y="4919562"/>
                </a:lnTo>
                <a:lnTo>
                  <a:pt x="0" y="49195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579492" y="3043953"/>
            <a:ext cx="6126952" cy="594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-Agora, vamos criar um novo ator chamado “Labirinto”</a:t>
            </a:r>
          </a:p>
          <a:p>
            <a:pPr algn="l">
              <a:lnSpc>
                <a:spcPts val="3900"/>
              </a:lnSpc>
            </a:pP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-Crie uma fantasia chamada “chão” para ele 2x2 quadradinhos</a:t>
            </a:r>
          </a:p>
          <a:p>
            <a:pPr algn="l">
              <a:lnSpc>
                <a:spcPts val="3900"/>
              </a:lnSpc>
            </a:pPr>
          </a:p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-Depois, duplique a fantasia e chame de “Corredor”, aumente 3 quadrados pro lado direito da fantasia. Se quiser, pode colocar detalhes para você ver melhor.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24459" y="7996953"/>
            <a:ext cx="6126952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Tome isso como exemplo de resultado de cada fantasia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05905" y="777977"/>
            <a:ext cx="713809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PROGRAMANDO ATORES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932845" y="-564964"/>
            <a:ext cx="5547199" cy="3349122"/>
          </a:xfrm>
          <a:custGeom>
            <a:avLst/>
            <a:gdLst/>
            <a:ahLst/>
            <a:cxnLst/>
            <a:rect r="r" b="b" t="t" l="l"/>
            <a:pathLst>
              <a:path h="3349122" w="5547199">
                <a:moveTo>
                  <a:pt x="0" y="0"/>
                </a:moveTo>
                <a:lnTo>
                  <a:pt x="5547199" y="0"/>
                </a:lnTo>
                <a:lnTo>
                  <a:pt x="5547199" y="3349122"/>
                </a:lnTo>
                <a:lnTo>
                  <a:pt x="0" y="33491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53828" y="188067"/>
            <a:ext cx="3300664" cy="1109023"/>
          </a:xfrm>
          <a:custGeom>
            <a:avLst/>
            <a:gdLst/>
            <a:ahLst/>
            <a:cxnLst/>
            <a:rect r="r" b="b" t="t" l="l"/>
            <a:pathLst>
              <a:path h="1109023" w="3300664">
                <a:moveTo>
                  <a:pt x="0" y="0"/>
                </a:moveTo>
                <a:lnTo>
                  <a:pt x="3300664" y="0"/>
                </a:lnTo>
                <a:lnTo>
                  <a:pt x="3300664" y="1109023"/>
                </a:lnTo>
                <a:lnTo>
                  <a:pt x="0" y="11090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833242" y="1443020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50" y="0"/>
                </a:lnTo>
                <a:lnTo>
                  <a:pt x="3121250" y="1639033"/>
                </a:lnTo>
                <a:lnTo>
                  <a:pt x="0" y="16390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80772" y="2784158"/>
            <a:ext cx="5012946" cy="5584370"/>
          </a:xfrm>
          <a:custGeom>
            <a:avLst/>
            <a:gdLst/>
            <a:ahLst/>
            <a:cxnLst/>
            <a:rect r="r" b="b" t="t" l="l"/>
            <a:pathLst>
              <a:path h="5584370" w="5012946">
                <a:moveTo>
                  <a:pt x="0" y="0"/>
                </a:moveTo>
                <a:lnTo>
                  <a:pt x="5012946" y="0"/>
                </a:lnTo>
                <a:lnTo>
                  <a:pt x="5012946" y="5584370"/>
                </a:lnTo>
                <a:lnTo>
                  <a:pt x="0" y="55843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22631" y="6588267"/>
            <a:ext cx="2811150" cy="2272845"/>
          </a:xfrm>
          <a:custGeom>
            <a:avLst/>
            <a:gdLst/>
            <a:ahLst/>
            <a:cxnLst/>
            <a:rect r="r" b="b" t="t" l="l"/>
            <a:pathLst>
              <a:path h="2272845" w="2811150">
                <a:moveTo>
                  <a:pt x="0" y="0"/>
                </a:moveTo>
                <a:lnTo>
                  <a:pt x="2811151" y="0"/>
                </a:lnTo>
                <a:lnTo>
                  <a:pt x="2811151" y="2272846"/>
                </a:lnTo>
                <a:lnTo>
                  <a:pt x="0" y="22728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92292" y="741794"/>
            <a:ext cx="1244055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ADICIONANDO O COMPONENTE “CANETA”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54794" y="2663754"/>
            <a:ext cx="6126952" cy="346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-Ao clicar na aba de códigos, no canto inferior esquerdo se encontra um ícone azul, clique nele para abrir um menu de várias extensões a mais e escolha a “Caneta”</a:t>
            </a:r>
          </a:p>
          <a:p>
            <a:pPr algn="l">
              <a:lnSpc>
                <a:spcPts val="390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932845" y="-564964"/>
            <a:ext cx="5547199" cy="3349122"/>
          </a:xfrm>
          <a:custGeom>
            <a:avLst/>
            <a:gdLst/>
            <a:ahLst/>
            <a:cxnLst/>
            <a:rect r="r" b="b" t="t" l="l"/>
            <a:pathLst>
              <a:path h="3349122" w="5547199">
                <a:moveTo>
                  <a:pt x="0" y="0"/>
                </a:moveTo>
                <a:lnTo>
                  <a:pt x="5547199" y="0"/>
                </a:lnTo>
                <a:lnTo>
                  <a:pt x="5547199" y="3349122"/>
                </a:lnTo>
                <a:lnTo>
                  <a:pt x="0" y="3349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811468" y="2229646"/>
            <a:ext cx="3300664" cy="1109023"/>
          </a:xfrm>
          <a:custGeom>
            <a:avLst/>
            <a:gdLst/>
            <a:ahLst/>
            <a:cxnLst/>
            <a:rect r="r" b="b" t="t" l="l"/>
            <a:pathLst>
              <a:path h="1109023" w="3300664">
                <a:moveTo>
                  <a:pt x="0" y="0"/>
                </a:moveTo>
                <a:lnTo>
                  <a:pt x="3300664" y="0"/>
                </a:lnTo>
                <a:lnTo>
                  <a:pt x="3300664" y="1109023"/>
                </a:lnTo>
                <a:lnTo>
                  <a:pt x="0" y="11090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990882" y="3504467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50" y="0"/>
                </a:lnTo>
                <a:lnTo>
                  <a:pt x="3121250" y="1639033"/>
                </a:lnTo>
                <a:lnTo>
                  <a:pt x="0" y="16390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03516" y="3294524"/>
            <a:ext cx="10001286" cy="4698591"/>
          </a:xfrm>
          <a:custGeom>
            <a:avLst/>
            <a:gdLst/>
            <a:ahLst/>
            <a:cxnLst/>
            <a:rect r="r" b="b" t="t" l="l"/>
            <a:pathLst>
              <a:path h="4698591" w="10001286">
                <a:moveTo>
                  <a:pt x="0" y="0"/>
                </a:moveTo>
                <a:lnTo>
                  <a:pt x="10001287" y="0"/>
                </a:lnTo>
                <a:lnTo>
                  <a:pt x="10001287" y="4698591"/>
                </a:lnTo>
                <a:lnTo>
                  <a:pt x="0" y="46985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9716" y="3256424"/>
            <a:ext cx="6126952" cy="495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-Ao iniciar o programa precisamos apagar tudo e configurar o tamanho das coisas.</a:t>
            </a:r>
          </a:p>
          <a:p>
            <a:pPr algn="just">
              <a:lnSpc>
                <a:spcPts val="3900"/>
              </a:lnSpc>
            </a:pPr>
          </a:p>
          <a:p>
            <a:pPr algn="just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-Tente fazer que ao começar o programa os desenhos feitos pelo lápis sejam limpos e configurar o tamanho do chão para 40 pixels (lembre que agora ele são 12 pixels)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54324" y="509587"/>
            <a:ext cx="787836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DESENHANDO O LABIRINTO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4324" y="1714237"/>
            <a:ext cx="400719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</a:pPr>
            <a:r>
              <a:rPr lang="en-US" sz="4500" spc="-89">
                <a:solidFill>
                  <a:srgbClr val="000000"/>
                </a:solidFill>
                <a:latin typeface="Antonio Bold"/>
              </a:rPr>
              <a:t>VAMOS PROGRAMAR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932845" y="-564964"/>
            <a:ext cx="5547199" cy="3349122"/>
          </a:xfrm>
          <a:custGeom>
            <a:avLst/>
            <a:gdLst/>
            <a:ahLst/>
            <a:cxnLst/>
            <a:rect r="r" b="b" t="t" l="l"/>
            <a:pathLst>
              <a:path h="3349122" w="5547199">
                <a:moveTo>
                  <a:pt x="0" y="0"/>
                </a:moveTo>
                <a:lnTo>
                  <a:pt x="5547199" y="0"/>
                </a:lnTo>
                <a:lnTo>
                  <a:pt x="5547199" y="3349122"/>
                </a:lnTo>
                <a:lnTo>
                  <a:pt x="0" y="33491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53828" y="188067"/>
            <a:ext cx="3300664" cy="1109023"/>
          </a:xfrm>
          <a:custGeom>
            <a:avLst/>
            <a:gdLst/>
            <a:ahLst/>
            <a:cxnLst/>
            <a:rect r="r" b="b" t="t" l="l"/>
            <a:pathLst>
              <a:path h="1109023" w="3300664">
                <a:moveTo>
                  <a:pt x="0" y="0"/>
                </a:moveTo>
                <a:lnTo>
                  <a:pt x="3300664" y="0"/>
                </a:lnTo>
                <a:lnTo>
                  <a:pt x="3300664" y="1109023"/>
                </a:lnTo>
                <a:lnTo>
                  <a:pt x="0" y="11090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086628" y="2205720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49" y="0"/>
                </a:lnTo>
                <a:lnTo>
                  <a:pt x="3121249" y="1639033"/>
                </a:lnTo>
                <a:lnTo>
                  <a:pt x="0" y="16390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4324" y="6481271"/>
            <a:ext cx="10132439" cy="2331733"/>
          </a:xfrm>
          <a:custGeom>
            <a:avLst/>
            <a:gdLst/>
            <a:ahLst/>
            <a:cxnLst/>
            <a:rect r="r" b="b" t="t" l="l"/>
            <a:pathLst>
              <a:path h="2331733" w="10132439">
                <a:moveTo>
                  <a:pt x="0" y="0"/>
                </a:moveTo>
                <a:lnTo>
                  <a:pt x="10132439" y="0"/>
                </a:lnTo>
                <a:lnTo>
                  <a:pt x="10132439" y="2331733"/>
                </a:lnTo>
                <a:lnTo>
                  <a:pt x="0" y="23317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54324" y="3375125"/>
            <a:ext cx="6126952" cy="198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-Agora vamos fazer o ator “Labirinto” ir para a coordenada 0,0 e fazer ele apontar para uma direção aleatória.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532690" y="3375125"/>
            <a:ext cx="6126952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Open Sauce"/>
              </a:rPr>
              <a:t>-Porque colocamos a direção ser 90 vezes um número entre -1 e 2?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4324" y="509587"/>
            <a:ext cx="787836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000000"/>
                </a:solidFill>
                <a:latin typeface="Antonio Bold"/>
              </a:rPr>
              <a:t>DESENHANDO O LABIRINTO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54324" y="1714237"/>
            <a:ext cx="400719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00"/>
              </a:lnSpc>
            </a:pPr>
            <a:r>
              <a:rPr lang="en-US" sz="4500" spc="-89">
                <a:solidFill>
                  <a:srgbClr val="000000"/>
                </a:solidFill>
                <a:latin typeface="Antonio Bold"/>
              </a:rPr>
              <a:t>VAMOS PROGRAMAR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932845" y="-564964"/>
            <a:ext cx="5547199" cy="3349122"/>
          </a:xfrm>
          <a:custGeom>
            <a:avLst/>
            <a:gdLst/>
            <a:ahLst/>
            <a:cxnLst/>
            <a:rect r="r" b="b" t="t" l="l"/>
            <a:pathLst>
              <a:path h="3349122" w="5547199">
                <a:moveTo>
                  <a:pt x="0" y="0"/>
                </a:moveTo>
                <a:lnTo>
                  <a:pt x="5547199" y="0"/>
                </a:lnTo>
                <a:lnTo>
                  <a:pt x="5547199" y="3349122"/>
                </a:lnTo>
                <a:lnTo>
                  <a:pt x="0" y="33491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53828" y="188067"/>
            <a:ext cx="3300664" cy="1109023"/>
          </a:xfrm>
          <a:custGeom>
            <a:avLst/>
            <a:gdLst/>
            <a:ahLst/>
            <a:cxnLst/>
            <a:rect r="r" b="b" t="t" l="l"/>
            <a:pathLst>
              <a:path h="1109023" w="3300664">
                <a:moveTo>
                  <a:pt x="0" y="0"/>
                </a:moveTo>
                <a:lnTo>
                  <a:pt x="3300664" y="0"/>
                </a:lnTo>
                <a:lnTo>
                  <a:pt x="3300664" y="1109023"/>
                </a:lnTo>
                <a:lnTo>
                  <a:pt x="0" y="11090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145820" y="2057137"/>
            <a:ext cx="3121250" cy="1639033"/>
          </a:xfrm>
          <a:custGeom>
            <a:avLst/>
            <a:gdLst/>
            <a:ahLst/>
            <a:cxnLst/>
            <a:rect r="r" b="b" t="t" l="l"/>
            <a:pathLst>
              <a:path h="1639033" w="3121250">
                <a:moveTo>
                  <a:pt x="0" y="0"/>
                </a:moveTo>
                <a:lnTo>
                  <a:pt x="3121250" y="0"/>
                </a:lnTo>
                <a:lnTo>
                  <a:pt x="3121250" y="1639032"/>
                </a:lnTo>
                <a:lnTo>
                  <a:pt x="0" y="16390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887" t="-100000" r="-24562" b="-80792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DAFwcNHHr0I</dc:identifier>
  <dcterms:modified xsi:type="dcterms:W3CDTF">2011-08-01T06:04:30Z</dcterms:modified>
  <cp:revision>1</cp:revision>
  <dc:title>SCRATH</dc:title>
</cp:coreProperties>
</file>