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x="18288000" cy="10287000"/>
  <p:notesSz cx="6858000" cy="9144000"/>
  <p:embeddedFontLst>
    <p:embeddedFont>
      <p:font typeface="Bugaki Italics" charset="1" panose="00000000000000000000"/>
      <p:regular r:id="rId74"/>
    </p:embeddedFont>
    <p:embeddedFont>
      <p:font typeface="Space Mono Bold" charset="1" panose="02000809030000020004"/>
      <p:regular r:id="rId75"/>
    </p:embeddedFont>
    <p:embeddedFont>
      <p:font typeface="Open Sans Extra Bold" charset="1" panose="020B0906030804020204"/>
      <p:regular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fonts/font74.fntdata" Type="http://schemas.openxmlformats.org/officeDocument/2006/relationships/font"/><Relationship Id="rId75" Target="fonts/font75.fntdata" Type="http://schemas.openxmlformats.org/officeDocument/2006/relationships/font"/><Relationship Id="rId76" Target="fonts/font76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8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8.png" Type="http://schemas.openxmlformats.org/officeDocument/2006/relationships/image"/><Relationship Id="rId7" Target="../media/image17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806823" y="3133249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MARATONA</a:t>
            </a:r>
          </a:p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956819"/>
            <a:ext cx="5626009" cy="726608"/>
            <a:chOff x="0" y="0"/>
            <a:chExt cx="1481747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91370"/>
            </a:xfrm>
            <a:custGeom>
              <a:avLst/>
              <a:gdLst/>
              <a:ahLst/>
              <a:cxnLst/>
              <a:rect r="r" b="b" t="t" l="l"/>
              <a:pathLst>
                <a:path h="19137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72105"/>
                  </a:lnTo>
                  <a:cubicBezTo>
                    <a:pt x="1481747" y="177214"/>
                    <a:pt x="1479717" y="182114"/>
                    <a:pt x="1476104" y="185727"/>
                  </a:cubicBezTo>
                  <a:cubicBezTo>
                    <a:pt x="1472492" y="189340"/>
                    <a:pt x="1467591" y="191370"/>
                    <a:pt x="1462482" y="191370"/>
                  </a:cubicBezTo>
                  <a:lnTo>
                    <a:pt x="19265" y="191370"/>
                  </a:lnTo>
                  <a:cubicBezTo>
                    <a:pt x="14156" y="191370"/>
                    <a:pt x="9256" y="189340"/>
                    <a:pt x="5643" y="185727"/>
                  </a:cubicBezTo>
                  <a:cubicBezTo>
                    <a:pt x="2030" y="182114"/>
                    <a:pt x="0" y="177214"/>
                    <a:pt x="0" y="17210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6543961"/>
            <a:ext cx="5626009" cy="726608"/>
            <a:chOff x="0" y="0"/>
            <a:chExt cx="1481747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91370"/>
            </a:xfrm>
            <a:custGeom>
              <a:avLst/>
              <a:gdLst/>
              <a:ahLst/>
              <a:cxnLst/>
              <a:rect r="r" b="b" t="t" l="l"/>
              <a:pathLst>
                <a:path h="19137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72105"/>
                  </a:lnTo>
                  <a:cubicBezTo>
                    <a:pt x="1481747" y="177214"/>
                    <a:pt x="1479717" y="182114"/>
                    <a:pt x="1476104" y="185727"/>
                  </a:cubicBezTo>
                  <a:cubicBezTo>
                    <a:pt x="1472492" y="189340"/>
                    <a:pt x="1467591" y="191370"/>
                    <a:pt x="1462482" y="191370"/>
                  </a:cubicBezTo>
                  <a:lnTo>
                    <a:pt x="19265" y="191370"/>
                  </a:lnTo>
                  <a:cubicBezTo>
                    <a:pt x="14156" y="191370"/>
                    <a:pt x="9256" y="189340"/>
                    <a:pt x="5643" y="185727"/>
                  </a:cubicBezTo>
                  <a:cubicBezTo>
                    <a:pt x="2030" y="182114"/>
                    <a:pt x="0" y="177214"/>
                    <a:pt x="0" y="17210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6543961"/>
            <a:ext cx="5626009" cy="726608"/>
            <a:chOff x="0" y="0"/>
            <a:chExt cx="1481747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91370"/>
            </a:xfrm>
            <a:custGeom>
              <a:avLst/>
              <a:gdLst/>
              <a:ahLst/>
              <a:cxnLst/>
              <a:rect r="r" b="b" t="t" l="l"/>
              <a:pathLst>
                <a:path h="19137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72105"/>
                  </a:lnTo>
                  <a:cubicBezTo>
                    <a:pt x="1481747" y="177214"/>
                    <a:pt x="1479717" y="182114"/>
                    <a:pt x="1476104" y="185727"/>
                  </a:cubicBezTo>
                  <a:cubicBezTo>
                    <a:pt x="1472492" y="189340"/>
                    <a:pt x="1467591" y="191370"/>
                    <a:pt x="1462482" y="191370"/>
                  </a:cubicBezTo>
                  <a:lnTo>
                    <a:pt x="19265" y="191370"/>
                  </a:lnTo>
                  <a:cubicBezTo>
                    <a:pt x="14156" y="191370"/>
                    <a:pt x="9256" y="189340"/>
                    <a:pt x="5643" y="185727"/>
                  </a:cubicBezTo>
                  <a:cubicBezTo>
                    <a:pt x="2030" y="182114"/>
                    <a:pt x="0" y="177214"/>
                    <a:pt x="0" y="17210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024350" y="6626277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7131103"/>
            <a:ext cx="5626009" cy="726608"/>
            <a:chOff x="0" y="0"/>
            <a:chExt cx="1481747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91370"/>
            </a:xfrm>
            <a:custGeom>
              <a:avLst/>
              <a:gdLst/>
              <a:ahLst/>
              <a:cxnLst/>
              <a:rect r="r" b="b" t="t" l="l"/>
              <a:pathLst>
                <a:path h="19137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72105"/>
                  </a:lnTo>
                  <a:cubicBezTo>
                    <a:pt x="1481747" y="177214"/>
                    <a:pt x="1479717" y="182114"/>
                    <a:pt x="1476104" y="185727"/>
                  </a:cubicBezTo>
                  <a:cubicBezTo>
                    <a:pt x="1472492" y="189340"/>
                    <a:pt x="1467591" y="191370"/>
                    <a:pt x="1462482" y="191370"/>
                  </a:cubicBezTo>
                  <a:lnTo>
                    <a:pt x="19265" y="191370"/>
                  </a:lnTo>
                  <a:cubicBezTo>
                    <a:pt x="14156" y="191370"/>
                    <a:pt x="9256" y="189340"/>
                    <a:pt x="5643" y="185727"/>
                  </a:cubicBezTo>
                  <a:cubicBezTo>
                    <a:pt x="2030" y="182114"/>
                    <a:pt x="0" y="177214"/>
                    <a:pt x="0" y="17210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024350" y="6626277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7131103"/>
            <a:ext cx="5626009" cy="726608"/>
            <a:chOff x="0" y="0"/>
            <a:chExt cx="1481747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91370"/>
            </a:xfrm>
            <a:custGeom>
              <a:avLst/>
              <a:gdLst/>
              <a:ahLst/>
              <a:cxnLst/>
              <a:rect r="r" b="b" t="t" l="l"/>
              <a:pathLst>
                <a:path h="19137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72105"/>
                  </a:lnTo>
                  <a:cubicBezTo>
                    <a:pt x="1481747" y="177214"/>
                    <a:pt x="1479717" y="182114"/>
                    <a:pt x="1476104" y="185727"/>
                  </a:cubicBezTo>
                  <a:cubicBezTo>
                    <a:pt x="1472492" y="189340"/>
                    <a:pt x="1467591" y="191370"/>
                    <a:pt x="1462482" y="191370"/>
                  </a:cubicBezTo>
                  <a:lnTo>
                    <a:pt x="19265" y="191370"/>
                  </a:lnTo>
                  <a:cubicBezTo>
                    <a:pt x="14156" y="191370"/>
                    <a:pt x="9256" y="189340"/>
                    <a:pt x="5643" y="185727"/>
                  </a:cubicBezTo>
                  <a:cubicBezTo>
                    <a:pt x="2030" y="182114"/>
                    <a:pt x="0" y="177214"/>
                    <a:pt x="0" y="17210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024350" y="6626277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024350" y="7213419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024350" y="6626277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024350" y="7213419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024350" y="6626277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024350" y="7213419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4136455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98615" y="4756306"/>
            <a:ext cx="6011424" cy="3210004"/>
            <a:chOff x="0" y="0"/>
            <a:chExt cx="1583256" cy="8454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83256" cy="845433"/>
            </a:xfrm>
            <a:custGeom>
              <a:avLst/>
              <a:gdLst/>
              <a:ahLst/>
              <a:cxnLst/>
              <a:rect r="r" b="b" t="t" l="l"/>
              <a:pathLst>
                <a:path h="845433" w="1583256">
                  <a:moveTo>
                    <a:pt x="18030" y="0"/>
                  </a:moveTo>
                  <a:lnTo>
                    <a:pt x="1565225" y="0"/>
                  </a:lnTo>
                  <a:cubicBezTo>
                    <a:pt x="1575183" y="0"/>
                    <a:pt x="1583256" y="8072"/>
                    <a:pt x="1583256" y="18030"/>
                  </a:cubicBezTo>
                  <a:lnTo>
                    <a:pt x="1583256" y="827403"/>
                  </a:lnTo>
                  <a:cubicBezTo>
                    <a:pt x="1583256" y="832185"/>
                    <a:pt x="1581356" y="836771"/>
                    <a:pt x="1577975" y="840152"/>
                  </a:cubicBezTo>
                  <a:cubicBezTo>
                    <a:pt x="1574593" y="843533"/>
                    <a:pt x="1570007" y="845433"/>
                    <a:pt x="1565225" y="845433"/>
                  </a:cubicBezTo>
                  <a:lnTo>
                    <a:pt x="18030" y="845433"/>
                  </a:lnTo>
                  <a:cubicBezTo>
                    <a:pt x="13248" y="845433"/>
                    <a:pt x="8662" y="843533"/>
                    <a:pt x="5281" y="840152"/>
                  </a:cubicBezTo>
                  <a:cubicBezTo>
                    <a:pt x="1900" y="836771"/>
                    <a:pt x="0" y="832185"/>
                    <a:pt x="0" y="827403"/>
                  </a:cubicBezTo>
                  <a:lnTo>
                    <a:pt x="0" y="18030"/>
                  </a:lnTo>
                  <a:cubicBezTo>
                    <a:pt x="0" y="13248"/>
                    <a:pt x="1900" y="8662"/>
                    <a:pt x="5281" y="5281"/>
                  </a:cubicBezTo>
                  <a:cubicBezTo>
                    <a:pt x="8662" y="1900"/>
                    <a:pt x="13248" y="0"/>
                    <a:pt x="18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83256" cy="883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511611" y="8045224"/>
            <a:ext cx="36359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699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Algum numero diferente de 4, 5, 6 ou 7 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4136455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98615" y="4756306"/>
            <a:ext cx="6011424" cy="3210004"/>
            <a:chOff x="0" y="0"/>
            <a:chExt cx="1583256" cy="84543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83256" cy="845433"/>
            </a:xfrm>
            <a:custGeom>
              <a:avLst/>
              <a:gdLst/>
              <a:ahLst/>
              <a:cxnLst/>
              <a:rect r="r" b="b" t="t" l="l"/>
              <a:pathLst>
                <a:path h="845433" w="1583256">
                  <a:moveTo>
                    <a:pt x="18030" y="0"/>
                  </a:moveTo>
                  <a:lnTo>
                    <a:pt x="1565225" y="0"/>
                  </a:lnTo>
                  <a:cubicBezTo>
                    <a:pt x="1575183" y="0"/>
                    <a:pt x="1583256" y="8072"/>
                    <a:pt x="1583256" y="18030"/>
                  </a:cubicBezTo>
                  <a:lnTo>
                    <a:pt x="1583256" y="827403"/>
                  </a:lnTo>
                  <a:cubicBezTo>
                    <a:pt x="1583256" y="832185"/>
                    <a:pt x="1581356" y="836771"/>
                    <a:pt x="1577975" y="840152"/>
                  </a:cubicBezTo>
                  <a:cubicBezTo>
                    <a:pt x="1574593" y="843533"/>
                    <a:pt x="1570007" y="845433"/>
                    <a:pt x="1565225" y="845433"/>
                  </a:cubicBezTo>
                  <a:lnTo>
                    <a:pt x="18030" y="845433"/>
                  </a:lnTo>
                  <a:cubicBezTo>
                    <a:pt x="13248" y="845433"/>
                    <a:pt x="8662" y="843533"/>
                    <a:pt x="5281" y="840152"/>
                  </a:cubicBezTo>
                  <a:cubicBezTo>
                    <a:pt x="1900" y="836771"/>
                    <a:pt x="0" y="832185"/>
                    <a:pt x="0" y="827403"/>
                  </a:cubicBezTo>
                  <a:lnTo>
                    <a:pt x="0" y="18030"/>
                  </a:lnTo>
                  <a:cubicBezTo>
                    <a:pt x="0" y="13248"/>
                    <a:pt x="1900" y="8662"/>
                    <a:pt x="5281" y="5281"/>
                  </a:cubicBezTo>
                  <a:cubicBezTo>
                    <a:pt x="8662" y="1900"/>
                    <a:pt x="13248" y="0"/>
                    <a:pt x="18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83256" cy="883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511611" y="8045224"/>
            <a:ext cx="36359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Não, todos as opções passam nesse teste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4084908"/>
            <a:chOff x="0" y="0"/>
            <a:chExt cx="4274726" cy="10758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075861"/>
            </a:xfrm>
            <a:custGeom>
              <a:avLst/>
              <a:gdLst/>
              <a:ahLst/>
              <a:cxnLst/>
              <a:rect r="r" b="b" t="t" l="l"/>
              <a:pathLst>
                <a:path h="1075861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063459"/>
                  </a:lnTo>
                  <a:cubicBezTo>
                    <a:pt x="4274726" y="1066748"/>
                    <a:pt x="4273419" y="1069902"/>
                    <a:pt x="4271094" y="1072228"/>
                  </a:cubicBezTo>
                  <a:cubicBezTo>
                    <a:pt x="4268768" y="1074554"/>
                    <a:pt x="4265613" y="1075861"/>
                    <a:pt x="4262324" y="1075861"/>
                  </a:cubicBezTo>
                  <a:lnTo>
                    <a:pt x="12402" y="1075861"/>
                  </a:lnTo>
                  <a:cubicBezTo>
                    <a:pt x="9113" y="1075861"/>
                    <a:pt x="5958" y="1074554"/>
                    <a:pt x="3632" y="1072228"/>
                  </a:cubicBezTo>
                  <a:cubicBezTo>
                    <a:pt x="1307" y="1069902"/>
                    <a:pt x="0" y="1066748"/>
                    <a:pt x="0" y="1063459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113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51188" y="4931530"/>
            <a:ext cx="1551616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mais exercícios de provas antigas da Olimpíada Brasileira de Informática, agora no nível 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43191" y="5956819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43191" y="5956819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43191" y="6543961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43191" y="6543961"/>
            <a:ext cx="5853235" cy="726608"/>
            <a:chOff x="0" y="0"/>
            <a:chExt cx="1541593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35526" y="7160789"/>
            <a:ext cx="5647287" cy="726608"/>
            <a:chOff x="0" y="0"/>
            <a:chExt cx="1487351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91370"/>
            </a:xfrm>
            <a:custGeom>
              <a:avLst/>
              <a:gdLst/>
              <a:ahLst/>
              <a:cxnLst/>
              <a:rect r="r" b="b" t="t" l="l"/>
              <a:pathLst>
                <a:path h="191370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72177"/>
                  </a:lnTo>
                  <a:cubicBezTo>
                    <a:pt x="1487351" y="182777"/>
                    <a:pt x="1478758" y="191370"/>
                    <a:pt x="1468159" y="191370"/>
                  </a:cubicBezTo>
                  <a:lnTo>
                    <a:pt x="19193" y="191370"/>
                  </a:lnTo>
                  <a:cubicBezTo>
                    <a:pt x="14103" y="191370"/>
                    <a:pt x="9221" y="189348"/>
                    <a:pt x="5621" y="185749"/>
                  </a:cubicBezTo>
                  <a:cubicBezTo>
                    <a:pt x="2022" y="182149"/>
                    <a:pt x="0" y="177268"/>
                    <a:pt x="0" y="17217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35526" y="7160789"/>
            <a:ext cx="5647287" cy="726608"/>
            <a:chOff x="0" y="0"/>
            <a:chExt cx="1487351" cy="1913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91370"/>
            </a:xfrm>
            <a:custGeom>
              <a:avLst/>
              <a:gdLst/>
              <a:ahLst/>
              <a:cxnLst/>
              <a:rect r="r" b="b" t="t" l="l"/>
              <a:pathLst>
                <a:path h="191370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72177"/>
                  </a:lnTo>
                  <a:cubicBezTo>
                    <a:pt x="1487351" y="182777"/>
                    <a:pt x="1478758" y="191370"/>
                    <a:pt x="1468159" y="191370"/>
                  </a:cubicBezTo>
                  <a:lnTo>
                    <a:pt x="19193" y="191370"/>
                  </a:lnTo>
                  <a:cubicBezTo>
                    <a:pt x="14103" y="191370"/>
                    <a:pt x="9221" y="189348"/>
                    <a:pt x="5621" y="185749"/>
                  </a:cubicBezTo>
                  <a:cubicBezTo>
                    <a:pt x="2022" y="182149"/>
                    <a:pt x="0" y="177268"/>
                    <a:pt x="0" y="17217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35526" y="7211823"/>
            <a:ext cx="5647287" cy="572729"/>
            <a:chOff x="0" y="0"/>
            <a:chExt cx="1487351" cy="15084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50842"/>
            </a:xfrm>
            <a:custGeom>
              <a:avLst/>
              <a:gdLst/>
              <a:ahLst/>
              <a:cxnLst/>
              <a:rect r="r" b="b" t="t" l="l"/>
              <a:pathLst>
                <a:path h="150842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31649"/>
                  </a:lnTo>
                  <a:cubicBezTo>
                    <a:pt x="1487351" y="142249"/>
                    <a:pt x="1478758" y="150842"/>
                    <a:pt x="1468159" y="150842"/>
                  </a:cubicBezTo>
                  <a:lnTo>
                    <a:pt x="19193" y="150842"/>
                  </a:lnTo>
                  <a:cubicBezTo>
                    <a:pt x="8593" y="150842"/>
                    <a:pt x="0" y="142249"/>
                    <a:pt x="0" y="131649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8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235526" y="6602706"/>
            <a:ext cx="5647287" cy="609117"/>
            <a:chOff x="0" y="0"/>
            <a:chExt cx="1487351" cy="16042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032988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90590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7123" y="2655915"/>
            <a:ext cx="12199509" cy="5556830"/>
            <a:chOff x="0" y="0"/>
            <a:chExt cx="3686496" cy="16791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6496" cy="1679185"/>
            </a:xfrm>
            <a:custGeom>
              <a:avLst/>
              <a:gdLst/>
              <a:ahLst/>
              <a:cxnLst/>
              <a:rect r="r" b="b" t="t" l="l"/>
              <a:pathLst>
                <a:path h="1679185" w="3686496">
                  <a:moveTo>
                    <a:pt x="40615" y="0"/>
                  </a:moveTo>
                  <a:lnTo>
                    <a:pt x="3645881" y="0"/>
                  </a:lnTo>
                  <a:cubicBezTo>
                    <a:pt x="3668312" y="0"/>
                    <a:pt x="3686496" y="18184"/>
                    <a:pt x="3686496" y="40615"/>
                  </a:cubicBezTo>
                  <a:lnTo>
                    <a:pt x="3686496" y="1638570"/>
                  </a:lnTo>
                  <a:cubicBezTo>
                    <a:pt x="3686496" y="1661001"/>
                    <a:pt x="3668312" y="1679185"/>
                    <a:pt x="3645881" y="1679185"/>
                  </a:cubicBezTo>
                  <a:lnTo>
                    <a:pt x="40615" y="1679185"/>
                  </a:lnTo>
                  <a:cubicBezTo>
                    <a:pt x="18184" y="1679185"/>
                    <a:pt x="0" y="1661001"/>
                    <a:pt x="0" y="1638570"/>
                  </a:cubicBezTo>
                  <a:lnTo>
                    <a:pt x="0" y="40615"/>
                  </a:lnTo>
                  <a:cubicBezTo>
                    <a:pt x="0" y="18184"/>
                    <a:pt x="18184" y="0"/>
                    <a:pt x="4061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6496" cy="170776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4631" y="3215766"/>
            <a:ext cx="11444493" cy="4334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  <a:spcBef>
                <a:spcPct val="0"/>
              </a:spcBef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Vô João guardou suas medalhas em Olimpíadas, ganhas quando era jovem, num cofre com senha eletrônica. O cofre somente pode ser aberto com uma senha de nove dígitos. Vô João quer abrir o cofre para mostrar as medalhas para sua netinha, mas não se lembra da senha. Ele se lembra, entretanto, de alguns fatos sobre a senha: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90590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90590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71115" y="5956819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90590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71115" y="5956819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590590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098615" y="4756306"/>
            <a:ext cx="6011424" cy="3210004"/>
            <a:chOff x="0" y="0"/>
            <a:chExt cx="1583256" cy="8454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83256" cy="845433"/>
            </a:xfrm>
            <a:custGeom>
              <a:avLst/>
              <a:gdLst/>
              <a:ahLst/>
              <a:cxnLst/>
              <a:rect r="r" b="b" t="t" l="l"/>
              <a:pathLst>
                <a:path h="845433" w="1583256">
                  <a:moveTo>
                    <a:pt x="18030" y="0"/>
                  </a:moveTo>
                  <a:lnTo>
                    <a:pt x="1565225" y="0"/>
                  </a:lnTo>
                  <a:cubicBezTo>
                    <a:pt x="1575183" y="0"/>
                    <a:pt x="1583256" y="8072"/>
                    <a:pt x="1583256" y="18030"/>
                  </a:cubicBezTo>
                  <a:lnTo>
                    <a:pt x="1583256" y="827403"/>
                  </a:lnTo>
                  <a:cubicBezTo>
                    <a:pt x="1583256" y="832185"/>
                    <a:pt x="1581356" y="836771"/>
                    <a:pt x="1577975" y="840152"/>
                  </a:cubicBezTo>
                  <a:cubicBezTo>
                    <a:pt x="1574593" y="843533"/>
                    <a:pt x="1570007" y="845433"/>
                    <a:pt x="1565225" y="845433"/>
                  </a:cubicBezTo>
                  <a:lnTo>
                    <a:pt x="18030" y="845433"/>
                  </a:lnTo>
                  <a:cubicBezTo>
                    <a:pt x="13248" y="845433"/>
                    <a:pt x="8662" y="843533"/>
                    <a:pt x="5281" y="840152"/>
                  </a:cubicBezTo>
                  <a:cubicBezTo>
                    <a:pt x="1900" y="836771"/>
                    <a:pt x="0" y="832185"/>
                    <a:pt x="0" y="827403"/>
                  </a:cubicBezTo>
                  <a:lnTo>
                    <a:pt x="0" y="18030"/>
                  </a:lnTo>
                  <a:cubicBezTo>
                    <a:pt x="0" y="13248"/>
                    <a:pt x="1900" y="8662"/>
                    <a:pt x="5281" y="5281"/>
                  </a:cubicBezTo>
                  <a:cubicBezTo>
                    <a:pt x="8662" y="1900"/>
                    <a:pt x="13248" y="0"/>
                    <a:pt x="18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83256" cy="883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1511611" y="8045224"/>
            <a:ext cx="36359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 duas opções restantes passam no teste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676997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676997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110039" y="496420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676997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53830" y="5956819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110039" y="496420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511611" y="7942419"/>
            <a:ext cx="36359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699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Vamos só confirmar se a C está correta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486669"/>
            <a:ext cx="5626009" cy="553363"/>
            <a:chOff x="0" y="0"/>
            <a:chExt cx="1481747" cy="1457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45742"/>
            </a:xfrm>
            <a:custGeom>
              <a:avLst/>
              <a:gdLst/>
              <a:ahLst/>
              <a:cxnLst/>
              <a:rect r="r" b="b" t="t" l="l"/>
              <a:pathLst>
                <a:path h="145742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26476"/>
                  </a:lnTo>
                  <a:cubicBezTo>
                    <a:pt x="1481747" y="137116"/>
                    <a:pt x="1473122" y="145742"/>
                    <a:pt x="1462482" y="145742"/>
                  </a:cubicBezTo>
                  <a:lnTo>
                    <a:pt x="19265" y="145742"/>
                  </a:lnTo>
                  <a:cubicBezTo>
                    <a:pt x="14156" y="145742"/>
                    <a:pt x="9256" y="143712"/>
                    <a:pt x="5643" y="140099"/>
                  </a:cubicBezTo>
                  <a:cubicBezTo>
                    <a:pt x="2030" y="136486"/>
                    <a:pt x="0" y="131586"/>
                    <a:pt x="0" y="126476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1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676997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53830" y="5956819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110039" y="496420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511611" y="7942419"/>
            <a:ext cx="363590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699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Vamos só confirmar se a C está correta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398551"/>
            <a:ext cx="5626009" cy="641482"/>
            <a:chOff x="0" y="0"/>
            <a:chExt cx="1481747" cy="1689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81747" cy="168950"/>
            </a:xfrm>
            <a:custGeom>
              <a:avLst/>
              <a:gdLst/>
              <a:ahLst/>
              <a:cxnLst/>
              <a:rect r="r" b="b" t="t" l="l"/>
              <a:pathLst>
                <a:path h="168950" w="1481747">
                  <a:moveTo>
                    <a:pt x="19265" y="0"/>
                  </a:moveTo>
                  <a:lnTo>
                    <a:pt x="1462482" y="0"/>
                  </a:lnTo>
                  <a:cubicBezTo>
                    <a:pt x="1467591" y="0"/>
                    <a:pt x="1472492" y="2030"/>
                    <a:pt x="1476104" y="5643"/>
                  </a:cubicBezTo>
                  <a:cubicBezTo>
                    <a:pt x="1479717" y="9256"/>
                    <a:pt x="1481747" y="14156"/>
                    <a:pt x="1481747" y="19265"/>
                  </a:cubicBezTo>
                  <a:lnTo>
                    <a:pt x="1481747" y="149685"/>
                  </a:lnTo>
                  <a:cubicBezTo>
                    <a:pt x="1481747" y="160325"/>
                    <a:pt x="1473122" y="168950"/>
                    <a:pt x="1462482" y="168950"/>
                  </a:cubicBezTo>
                  <a:lnTo>
                    <a:pt x="19265" y="168950"/>
                  </a:lnTo>
                  <a:cubicBezTo>
                    <a:pt x="14156" y="168950"/>
                    <a:pt x="9256" y="166920"/>
                    <a:pt x="5643" y="163307"/>
                  </a:cubicBezTo>
                  <a:cubicBezTo>
                    <a:pt x="2030" y="159694"/>
                    <a:pt x="0" y="154794"/>
                    <a:pt x="0" y="149685"/>
                  </a:cubicBezTo>
                  <a:lnTo>
                    <a:pt x="0" y="19265"/>
                  </a:lnTo>
                  <a:cubicBezTo>
                    <a:pt x="0" y="14156"/>
                    <a:pt x="2030" y="9256"/>
                    <a:pt x="5643" y="5643"/>
                  </a:cubicBezTo>
                  <a:cubicBezTo>
                    <a:pt x="9256" y="2030"/>
                    <a:pt x="14156" y="0"/>
                    <a:pt x="19265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81747" cy="207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6769979"/>
            <a:ext cx="7923481" cy="1007045"/>
            <a:chOff x="0" y="0"/>
            <a:chExt cx="2086843" cy="2652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86843" cy="265230"/>
            </a:xfrm>
            <a:custGeom>
              <a:avLst/>
              <a:gdLst/>
              <a:ahLst/>
              <a:cxnLst/>
              <a:rect r="r" b="b" t="t" l="l"/>
              <a:pathLst>
                <a:path h="265230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251551"/>
                  </a:lnTo>
                  <a:cubicBezTo>
                    <a:pt x="2086843" y="259106"/>
                    <a:pt x="2080718" y="265230"/>
                    <a:pt x="2073164" y="265230"/>
                  </a:cubicBezTo>
                  <a:lnTo>
                    <a:pt x="13679" y="265230"/>
                  </a:lnTo>
                  <a:cubicBezTo>
                    <a:pt x="6124" y="265230"/>
                    <a:pt x="0" y="259106"/>
                    <a:pt x="0" y="251551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86843" cy="303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6804" y="7211823"/>
            <a:ext cx="5647287" cy="565201"/>
            <a:chOff x="0" y="0"/>
            <a:chExt cx="1487351" cy="1488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87351" cy="148859"/>
            </a:xfrm>
            <a:custGeom>
              <a:avLst/>
              <a:gdLst/>
              <a:ahLst/>
              <a:cxnLst/>
              <a:rect r="r" b="b" t="t" l="l"/>
              <a:pathLst>
                <a:path h="148859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29667"/>
                  </a:lnTo>
                  <a:cubicBezTo>
                    <a:pt x="1487351" y="134757"/>
                    <a:pt x="1485329" y="139639"/>
                    <a:pt x="1481730" y="143238"/>
                  </a:cubicBezTo>
                  <a:cubicBezTo>
                    <a:pt x="1478131" y="146837"/>
                    <a:pt x="1473249" y="148859"/>
                    <a:pt x="1468159" y="148859"/>
                  </a:cubicBezTo>
                  <a:lnTo>
                    <a:pt x="19193" y="148859"/>
                  </a:lnTo>
                  <a:cubicBezTo>
                    <a:pt x="8593" y="148859"/>
                    <a:pt x="0" y="140267"/>
                    <a:pt x="0" y="129667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87351" cy="186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110039" y="6726607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10039" y="7343436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56804" y="6602706"/>
            <a:ext cx="5647287" cy="609117"/>
            <a:chOff x="0" y="0"/>
            <a:chExt cx="1487351" cy="16042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7351" cy="160426"/>
            </a:xfrm>
            <a:custGeom>
              <a:avLst/>
              <a:gdLst/>
              <a:ahLst/>
              <a:cxnLst/>
              <a:rect r="r" b="b" t="t" l="l"/>
              <a:pathLst>
                <a:path h="160426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41233"/>
                  </a:lnTo>
                  <a:cubicBezTo>
                    <a:pt x="1487351" y="146323"/>
                    <a:pt x="1485329" y="151205"/>
                    <a:pt x="1481730" y="154804"/>
                  </a:cubicBezTo>
                  <a:cubicBezTo>
                    <a:pt x="1478131" y="158404"/>
                    <a:pt x="1473249" y="160426"/>
                    <a:pt x="1468159" y="160426"/>
                  </a:cubicBezTo>
                  <a:lnTo>
                    <a:pt x="19193" y="160426"/>
                  </a:lnTo>
                  <a:cubicBezTo>
                    <a:pt x="8593" y="160426"/>
                    <a:pt x="0" y="151833"/>
                    <a:pt x="0" y="141233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487351" cy="198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153830" y="5956819"/>
            <a:ext cx="5853235" cy="726608"/>
            <a:chOff x="0" y="0"/>
            <a:chExt cx="1541593" cy="1913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110039" y="496420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741145" y="7927748"/>
            <a:ext cx="5368895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Temos nossa senha correta!!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6024350" y="6039135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0256804" y="4906728"/>
            <a:ext cx="5647287" cy="579942"/>
            <a:chOff x="0" y="0"/>
            <a:chExt cx="1487351" cy="15274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487351" cy="152742"/>
            </a:xfrm>
            <a:custGeom>
              <a:avLst/>
              <a:gdLst/>
              <a:ahLst/>
              <a:cxnLst/>
              <a:rect r="r" b="b" t="t" l="l"/>
              <a:pathLst>
                <a:path h="152742" w="1487351">
                  <a:moveTo>
                    <a:pt x="19193" y="0"/>
                  </a:moveTo>
                  <a:lnTo>
                    <a:pt x="1468159" y="0"/>
                  </a:lnTo>
                  <a:cubicBezTo>
                    <a:pt x="1478758" y="0"/>
                    <a:pt x="1487351" y="8593"/>
                    <a:pt x="1487351" y="19193"/>
                  </a:cubicBezTo>
                  <a:lnTo>
                    <a:pt x="1487351" y="133549"/>
                  </a:lnTo>
                  <a:cubicBezTo>
                    <a:pt x="1487351" y="144149"/>
                    <a:pt x="1478758" y="152742"/>
                    <a:pt x="1468159" y="152742"/>
                  </a:cubicBezTo>
                  <a:lnTo>
                    <a:pt x="19193" y="152742"/>
                  </a:lnTo>
                  <a:cubicBezTo>
                    <a:pt x="14103" y="152742"/>
                    <a:pt x="9221" y="150720"/>
                    <a:pt x="5621" y="147120"/>
                  </a:cubicBezTo>
                  <a:cubicBezTo>
                    <a:pt x="2022" y="143521"/>
                    <a:pt x="0" y="138639"/>
                    <a:pt x="0" y="133549"/>
                  </a:cubicBezTo>
                  <a:lnTo>
                    <a:pt x="0" y="19193"/>
                  </a:lnTo>
                  <a:cubicBezTo>
                    <a:pt x="0" y="8593"/>
                    <a:pt x="8593" y="0"/>
                    <a:pt x="19193" y="0"/>
                  </a:cubicBezTo>
                  <a:close/>
                </a:path>
              </a:pathLst>
            </a:custGeom>
            <a:solidFill>
              <a:srgbClr val="ED1C24"/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487351" cy="190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41974" y="2279149"/>
            <a:ext cx="11434657" cy="6552862"/>
            <a:chOff x="0" y="0"/>
            <a:chExt cx="3455370" cy="19801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55370" cy="1980170"/>
            </a:xfrm>
            <a:custGeom>
              <a:avLst/>
              <a:gdLst/>
              <a:ahLst/>
              <a:cxnLst/>
              <a:rect r="r" b="b" t="t" l="l"/>
              <a:pathLst>
                <a:path h="1980170" w="3455370">
                  <a:moveTo>
                    <a:pt x="43332" y="0"/>
                  </a:moveTo>
                  <a:lnTo>
                    <a:pt x="3412038" y="0"/>
                  </a:lnTo>
                  <a:cubicBezTo>
                    <a:pt x="3423530" y="0"/>
                    <a:pt x="3434552" y="4565"/>
                    <a:pt x="3442678" y="12692"/>
                  </a:cubicBezTo>
                  <a:cubicBezTo>
                    <a:pt x="3450804" y="20818"/>
                    <a:pt x="3455370" y="31839"/>
                    <a:pt x="3455370" y="43332"/>
                  </a:cubicBezTo>
                  <a:lnTo>
                    <a:pt x="3455370" y="1936838"/>
                  </a:lnTo>
                  <a:cubicBezTo>
                    <a:pt x="3455370" y="1948330"/>
                    <a:pt x="3450804" y="1959352"/>
                    <a:pt x="3442678" y="1967478"/>
                  </a:cubicBezTo>
                  <a:cubicBezTo>
                    <a:pt x="3434552" y="1975604"/>
                    <a:pt x="3423530" y="1980170"/>
                    <a:pt x="3412038" y="1980170"/>
                  </a:cubicBezTo>
                  <a:lnTo>
                    <a:pt x="43332" y="1980170"/>
                  </a:lnTo>
                  <a:cubicBezTo>
                    <a:pt x="31839" y="1980170"/>
                    <a:pt x="20818" y="1975604"/>
                    <a:pt x="12692" y="1967478"/>
                  </a:cubicBezTo>
                  <a:cubicBezTo>
                    <a:pt x="4565" y="1959352"/>
                    <a:pt x="0" y="1948330"/>
                    <a:pt x="0" y="1936838"/>
                  </a:cubicBezTo>
                  <a:lnTo>
                    <a:pt x="0" y="43332"/>
                  </a:lnTo>
                  <a:cubicBezTo>
                    <a:pt x="0" y="31839"/>
                    <a:pt x="4565" y="20818"/>
                    <a:pt x="12692" y="12692"/>
                  </a:cubicBezTo>
                  <a:cubicBezTo>
                    <a:pt x="20818" y="4565"/>
                    <a:pt x="31839" y="0"/>
                    <a:pt x="433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55370" cy="200874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42941" y="2720187"/>
            <a:ext cx="10602544" cy="581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4"/>
              </a:lnSpc>
              <a:spcBef>
                <a:spcPct val="0"/>
              </a:spcBef>
            </a:pPr>
            <a:r>
              <a:rPr lang="en-US" b="true" sz="2987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Numa epidemia por um novo tipo de vírus, uma das tarefas mais importantes dos médicos infectologistas é determinar quem foi o Paciente Zero, ou seja, a pessoa que foi infectada primeiro pelo novo vírus. O Paciente Zero geralmente é infectado por um animal (morcego, por exemplo). Dizemos que a pessoa X foi infectada diretamente pela pessoa Y quando X teve contato com Y. Dizemos que X foi infectada indiretamente por Y quando X não teve contato com Y, mas teve contato com uma pessoa que Y infectou, direta ou indiretamente. Numa recente epidemia no reino da Nlogônia, os médicos determinaram que: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768862" y="2276165"/>
            <a:ext cx="10159939" cy="3591924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48768" y="0"/>
                  </a:moveTo>
                  <a:lnTo>
                    <a:pt x="2550813" y="0"/>
                  </a:lnTo>
                  <a:cubicBezTo>
                    <a:pt x="2563747" y="0"/>
                    <a:pt x="2576152" y="5138"/>
                    <a:pt x="2585298" y="14284"/>
                  </a:cubicBezTo>
                  <a:cubicBezTo>
                    <a:pt x="2594443" y="23430"/>
                    <a:pt x="2599581" y="35834"/>
                    <a:pt x="2599581" y="48768"/>
                  </a:cubicBezTo>
                  <a:lnTo>
                    <a:pt x="2599581" y="870283"/>
                  </a:lnTo>
                  <a:cubicBezTo>
                    <a:pt x="2599581" y="883217"/>
                    <a:pt x="2594443" y="895621"/>
                    <a:pt x="2585298" y="904767"/>
                  </a:cubicBezTo>
                  <a:cubicBezTo>
                    <a:pt x="2576152" y="913913"/>
                    <a:pt x="2563747" y="919051"/>
                    <a:pt x="2550813" y="919051"/>
                  </a:cubicBezTo>
                  <a:lnTo>
                    <a:pt x="48768" y="919051"/>
                  </a:lnTo>
                  <a:cubicBezTo>
                    <a:pt x="35834" y="919051"/>
                    <a:pt x="23430" y="913913"/>
                    <a:pt x="14284" y="904767"/>
                  </a:cubicBezTo>
                  <a:cubicBezTo>
                    <a:pt x="5138" y="895621"/>
                    <a:pt x="0" y="883217"/>
                    <a:pt x="0" y="870283"/>
                  </a:cubicBezTo>
                  <a:lnTo>
                    <a:pt x="0" y="48768"/>
                  </a:lnTo>
                  <a:cubicBezTo>
                    <a:pt x="0" y="35834"/>
                    <a:pt x="5138" y="23430"/>
                    <a:pt x="14284" y="14284"/>
                  </a:cubicBezTo>
                  <a:cubicBezTo>
                    <a:pt x="23430" y="5138"/>
                    <a:pt x="35834" y="0"/>
                    <a:pt x="48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56883" y="2787516"/>
            <a:ext cx="9383896" cy="308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634153" indent="-317076" lvl="1">
              <a:lnSpc>
                <a:spcPts val="3524"/>
              </a:lnSpc>
              <a:buFont typeface="Arial"/>
              <a:buChar char="•"/>
            </a:pPr>
            <a:r>
              <a:rPr lang="en-US" b="true" sz="2937" spc="-17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352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324054" y="6209626"/>
            <a:ext cx="9352578" cy="2417280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52978" y="0"/>
                  </a:moveTo>
                  <a:lnTo>
                    <a:pt x="3106335" y="0"/>
                  </a:lnTo>
                  <a:cubicBezTo>
                    <a:pt x="3135594" y="0"/>
                    <a:pt x="3159313" y="23719"/>
                    <a:pt x="3159313" y="52978"/>
                  </a:cubicBezTo>
                  <a:lnTo>
                    <a:pt x="3159313" y="763582"/>
                  </a:lnTo>
                  <a:cubicBezTo>
                    <a:pt x="3159313" y="777633"/>
                    <a:pt x="3153732" y="791108"/>
                    <a:pt x="3143796" y="801043"/>
                  </a:cubicBezTo>
                  <a:cubicBezTo>
                    <a:pt x="3133861" y="810979"/>
                    <a:pt x="3120386" y="816560"/>
                    <a:pt x="3106335" y="816560"/>
                  </a:cubicBezTo>
                  <a:lnTo>
                    <a:pt x="52978" y="816560"/>
                  </a:lnTo>
                  <a:cubicBezTo>
                    <a:pt x="38928" y="816560"/>
                    <a:pt x="25452" y="810979"/>
                    <a:pt x="15517" y="801043"/>
                  </a:cubicBezTo>
                  <a:cubicBezTo>
                    <a:pt x="5582" y="791108"/>
                    <a:pt x="0" y="777633"/>
                    <a:pt x="0" y="763582"/>
                  </a:cubicBezTo>
                  <a:lnTo>
                    <a:pt x="0" y="52978"/>
                  </a:lnTo>
                  <a:cubicBezTo>
                    <a:pt x="0" y="38928"/>
                    <a:pt x="5582" y="25452"/>
                    <a:pt x="15517" y="15517"/>
                  </a:cubicBezTo>
                  <a:cubicBezTo>
                    <a:pt x="25452" y="5582"/>
                    <a:pt x="38928" y="0"/>
                    <a:pt x="5297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669138" y="6607796"/>
            <a:ext cx="8662411" cy="161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6"/>
              </a:lnSpc>
            </a:pPr>
            <a:r>
              <a:rPr lang="en-US" b="true" sz="2672" spc="-16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576901" indent="-288451" lvl="1">
              <a:lnSpc>
                <a:spcPts val="3206"/>
              </a:lnSpc>
              <a:buFont typeface="Arial"/>
              <a:buChar char="•"/>
            </a:pPr>
            <a:r>
              <a:rPr lang="en-US" b="true" sz="2672" spc="-16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576901" indent="-288451" lvl="1">
              <a:lnSpc>
                <a:spcPts val="320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2" spc="-16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foi infectado diretamente por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infectou diretamente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Tânia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infectou diretamente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Pedro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foi infectada diretamente por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foi infectado diretamente por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infectou diretamente </a:t>
            </a:r>
            <a:r>
              <a:rPr lang="en-US" b="true" sz="2487" spc="-149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</a:t>
            </a: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35316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89328" y="4144191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332718" y="2301572"/>
            <a:ext cx="8016682" cy="2645019"/>
            <a:chOff x="0" y="0"/>
            <a:chExt cx="2111389" cy="69663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11390" cy="696631"/>
            </a:xfrm>
            <a:custGeom>
              <a:avLst/>
              <a:gdLst/>
              <a:ahLst/>
              <a:cxnLst/>
              <a:rect r="r" b="b" t="t" l="l"/>
              <a:pathLst>
                <a:path h="696631" w="2111390">
                  <a:moveTo>
                    <a:pt x="13520" y="0"/>
                  </a:moveTo>
                  <a:lnTo>
                    <a:pt x="2097869" y="0"/>
                  </a:lnTo>
                  <a:cubicBezTo>
                    <a:pt x="2105336" y="0"/>
                    <a:pt x="2111390" y="6053"/>
                    <a:pt x="2111390" y="13520"/>
                  </a:cubicBezTo>
                  <a:lnTo>
                    <a:pt x="2111390" y="683110"/>
                  </a:lnTo>
                  <a:cubicBezTo>
                    <a:pt x="2111390" y="690577"/>
                    <a:pt x="2105336" y="696631"/>
                    <a:pt x="2097869" y="696631"/>
                  </a:cubicBezTo>
                  <a:lnTo>
                    <a:pt x="13520" y="696631"/>
                  </a:lnTo>
                  <a:cubicBezTo>
                    <a:pt x="6053" y="696631"/>
                    <a:pt x="0" y="690577"/>
                    <a:pt x="0" y="683110"/>
                  </a:cubicBezTo>
                  <a:lnTo>
                    <a:pt x="0" y="13520"/>
                  </a:lnTo>
                  <a:cubicBezTo>
                    <a:pt x="0" y="6053"/>
                    <a:pt x="6053" y="0"/>
                    <a:pt x="135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111389" cy="734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3089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89328" y="4144191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752152" cy="591118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332718" y="2439345"/>
            <a:ext cx="7633978" cy="563108"/>
            <a:chOff x="0" y="0"/>
            <a:chExt cx="2010595" cy="14830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010595" cy="148308"/>
            </a:xfrm>
            <a:custGeom>
              <a:avLst/>
              <a:gdLst/>
              <a:ahLst/>
              <a:cxnLst/>
              <a:rect r="r" b="b" t="t" l="l"/>
              <a:pathLst>
                <a:path h="148308" w="2010595">
                  <a:moveTo>
                    <a:pt x="14198" y="0"/>
                  </a:moveTo>
                  <a:lnTo>
                    <a:pt x="1996397" y="0"/>
                  </a:lnTo>
                  <a:cubicBezTo>
                    <a:pt x="2000162" y="0"/>
                    <a:pt x="2003774" y="1496"/>
                    <a:pt x="2006436" y="4158"/>
                  </a:cubicBezTo>
                  <a:cubicBezTo>
                    <a:pt x="2009099" y="6821"/>
                    <a:pt x="2010595" y="10432"/>
                    <a:pt x="2010595" y="14198"/>
                  </a:cubicBezTo>
                  <a:lnTo>
                    <a:pt x="2010595" y="134110"/>
                  </a:lnTo>
                  <a:cubicBezTo>
                    <a:pt x="2010595" y="141952"/>
                    <a:pt x="2004238" y="148308"/>
                    <a:pt x="1996397" y="148308"/>
                  </a:cubicBezTo>
                  <a:lnTo>
                    <a:pt x="14198" y="148308"/>
                  </a:lnTo>
                  <a:cubicBezTo>
                    <a:pt x="6357" y="148308"/>
                    <a:pt x="0" y="141952"/>
                    <a:pt x="0" y="134110"/>
                  </a:cubicBezTo>
                  <a:lnTo>
                    <a:pt x="0" y="14198"/>
                  </a:lnTo>
                  <a:cubicBezTo>
                    <a:pt x="0" y="6357"/>
                    <a:pt x="6357" y="0"/>
                    <a:pt x="141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010595" cy="186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3089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89328" y="4144191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752152" cy="59111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357246" y="2851959"/>
            <a:ext cx="6547098" cy="561885"/>
            <a:chOff x="0" y="0"/>
            <a:chExt cx="1724338" cy="1479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24339" cy="147986"/>
            </a:xfrm>
            <a:custGeom>
              <a:avLst/>
              <a:gdLst/>
              <a:ahLst/>
              <a:cxnLst/>
              <a:rect r="r" b="b" t="t" l="l"/>
              <a:pathLst>
                <a:path h="147986" w="1724339">
                  <a:moveTo>
                    <a:pt x="16555" y="0"/>
                  </a:moveTo>
                  <a:lnTo>
                    <a:pt x="1707784" y="0"/>
                  </a:lnTo>
                  <a:cubicBezTo>
                    <a:pt x="1716927" y="0"/>
                    <a:pt x="1724339" y="7412"/>
                    <a:pt x="1724339" y="16555"/>
                  </a:cubicBezTo>
                  <a:lnTo>
                    <a:pt x="1724339" y="131431"/>
                  </a:lnTo>
                  <a:cubicBezTo>
                    <a:pt x="1724339" y="140574"/>
                    <a:pt x="1716927" y="147986"/>
                    <a:pt x="1707784" y="147986"/>
                  </a:cubicBezTo>
                  <a:lnTo>
                    <a:pt x="16555" y="147986"/>
                  </a:lnTo>
                  <a:cubicBezTo>
                    <a:pt x="7412" y="147986"/>
                    <a:pt x="0" y="140574"/>
                    <a:pt x="0" y="131431"/>
                  </a:cubicBezTo>
                  <a:lnTo>
                    <a:pt x="0" y="16555"/>
                  </a:lnTo>
                  <a:cubicBezTo>
                    <a:pt x="0" y="7412"/>
                    <a:pt x="7412" y="0"/>
                    <a:pt x="165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724338" cy="186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577333" y="4324849"/>
            <a:ext cx="1813689" cy="210248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3089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89328" y="4144191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752152" cy="591118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357246" y="3180001"/>
            <a:ext cx="7343122" cy="537262"/>
            <a:chOff x="0" y="0"/>
            <a:chExt cx="1933991" cy="1415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33991" cy="141501"/>
            </a:xfrm>
            <a:custGeom>
              <a:avLst/>
              <a:gdLst/>
              <a:ahLst/>
              <a:cxnLst/>
              <a:rect r="r" b="b" t="t" l="l"/>
              <a:pathLst>
                <a:path h="141501" w="1933991">
                  <a:moveTo>
                    <a:pt x="14760" y="0"/>
                  </a:moveTo>
                  <a:lnTo>
                    <a:pt x="1919231" y="0"/>
                  </a:lnTo>
                  <a:cubicBezTo>
                    <a:pt x="1927383" y="0"/>
                    <a:pt x="1933991" y="6608"/>
                    <a:pt x="1933991" y="14760"/>
                  </a:cubicBezTo>
                  <a:lnTo>
                    <a:pt x="1933991" y="126741"/>
                  </a:lnTo>
                  <a:cubicBezTo>
                    <a:pt x="1933991" y="134893"/>
                    <a:pt x="1927383" y="141501"/>
                    <a:pt x="1919231" y="141501"/>
                  </a:cubicBezTo>
                  <a:lnTo>
                    <a:pt x="14760" y="141501"/>
                  </a:lnTo>
                  <a:cubicBezTo>
                    <a:pt x="6608" y="141501"/>
                    <a:pt x="0" y="134893"/>
                    <a:pt x="0" y="126741"/>
                  </a:cubicBezTo>
                  <a:lnTo>
                    <a:pt x="0" y="14760"/>
                  </a:lnTo>
                  <a:cubicBezTo>
                    <a:pt x="0" y="6608"/>
                    <a:pt x="6608" y="0"/>
                    <a:pt x="147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33991" cy="179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577333" y="4324849"/>
            <a:ext cx="1813689" cy="21024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12645209" y="6049260"/>
            <a:ext cx="2027880" cy="142558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3089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89328" y="4144191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752152" cy="59111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234781" y="3622819"/>
            <a:ext cx="8068019" cy="489150"/>
            <a:chOff x="0" y="0"/>
            <a:chExt cx="2124910" cy="1288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24910" cy="128830"/>
            </a:xfrm>
            <a:custGeom>
              <a:avLst/>
              <a:gdLst/>
              <a:ahLst/>
              <a:cxnLst/>
              <a:rect r="r" b="b" t="t" l="l"/>
              <a:pathLst>
                <a:path h="128830" w="2124910">
                  <a:moveTo>
                    <a:pt x="13434" y="0"/>
                  </a:moveTo>
                  <a:lnTo>
                    <a:pt x="2111476" y="0"/>
                  </a:lnTo>
                  <a:cubicBezTo>
                    <a:pt x="2118896" y="0"/>
                    <a:pt x="2124910" y="6015"/>
                    <a:pt x="2124910" y="13434"/>
                  </a:cubicBezTo>
                  <a:lnTo>
                    <a:pt x="2124910" y="115395"/>
                  </a:lnTo>
                  <a:cubicBezTo>
                    <a:pt x="2124910" y="118958"/>
                    <a:pt x="2123495" y="122375"/>
                    <a:pt x="2120976" y="124895"/>
                  </a:cubicBezTo>
                  <a:cubicBezTo>
                    <a:pt x="2118456" y="127414"/>
                    <a:pt x="2115039" y="128830"/>
                    <a:pt x="2111476" y="128830"/>
                  </a:cubicBezTo>
                  <a:lnTo>
                    <a:pt x="13434" y="128830"/>
                  </a:lnTo>
                  <a:cubicBezTo>
                    <a:pt x="6015" y="128830"/>
                    <a:pt x="0" y="122815"/>
                    <a:pt x="0" y="115395"/>
                  </a:cubicBezTo>
                  <a:lnTo>
                    <a:pt x="0" y="13434"/>
                  </a:lnTo>
                  <a:cubicBezTo>
                    <a:pt x="0" y="6015"/>
                    <a:pt x="6015" y="0"/>
                    <a:pt x="134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124910" cy="16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577333" y="4324849"/>
            <a:ext cx="1813689" cy="21024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12645209" y="6049260"/>
            <a:ext cx="2027880" cy="14255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2577333" y="4324849"/>
            <a:ext cx="868369" cy="2484515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673089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535316" y="4286749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752152" cy="59111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234781" y="3978256"/>
            <a:ext cx="8068019" cy="489150"/>
            <a:chOff x="0" y="0"/>
            <a:chExt cx="2124910" cy="12883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24910" cy="128830"/>
            </a:xfrm>
            <a:custGeom>
              <a:avLst/>
              <a:gdLst/>
              <a:ahLst/>
              <a:cxnLst/>
              <a:rect r="r" b="b" t="t" l="l"/>
              <a:pathLst>
                <a:path h="128830" w="2124910">
                  <a:moveTo>
                    <a:pt x="13434" y="0"/>
                  </a:moveTo>
                  <a:lnTo>
                    <a:pt x="2111476" y="0"/>
                  </a:lnTo>
                  <a:cubicBezTo>
                    <a:pt x="2118896" y="0"/>
                    <a:pt x="2124910" y="6015"/>
                    <a:pt x="2124910" y="13434"/>
                  </a:cubicBezTo>
                  <a:lnTo>
                    <a:pt x="2124910" y="115395"/>
                  </a:lnTo>
                  <a:cubicBezTo>
                    <a:pt x="2124910" y="118958"/>
                    <a:pt x="2123495" y="122375"/>
                    <a:pt x="2120976" y="124895"/>
                  </a:cubicBezTo>
                  <a:cubicBezTo>
                    <a:pt x="2118456" y="127414"/>
                    <a:pt x="2115039" y="128830"/>
                    <a:pt x="2111476" y="128830"/>
                  </a:cubicBezTo>
                  <a:lnTo>
                    <a:pt x="13434" y="128830"/>
                  </a:lnTo>
                  <a:cubicBezTo>
                    <a:pt x="6015" y="128830"/>
                    <a:pt x="0" y="122815"/>
                    <a:pt x="0" y="115395"/>
                  </a:cubicBezTo>
                  <a:lnTo>
                    <a:pt x="0" y="13434"/>
                  </a:lnTo>
                  <a:cubicBezTo>
                    <a:pt x="0" y="6015"/>
                    <a:pt x="6015" y="0"/>
                    <a:pt x="134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124910" cy="166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868189" y="3843338"/>
            <a:ext cx="1667127" cy="624069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12645209" y="6049260"/>
            <a:ext cx="2027880" cy="14255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2868189" y="3843338"/>
            <a:ext cx="1804901" cy="2348480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810" y="645485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94808" y="424620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1467873" cy="1034811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0553458" y="2477171"/>
            <a:ext cx="6246347" cy="5341840"/>
            <a:chOff x="0" y="0"/>
            <a:chExt cx="1645128" cy="140690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45128" cy="1406904"/>
            </a:xfrm>
            <a:custGeom>
              <a:avLst/>
              <a:gdLst/>
              <a:ahLst/>
              <a:cxnLst/>
              <a:rect r="r" b="b" t="t" l="l"/>
              <a:pathLst>
                <a:path h="1406904" w="1645128">
                  <a:moveTo>
                    <a:pt x="17352" y="0"/>
                  </a:moveTo>
                  <a:lnTo>
                    <a:pt x="1627776" y="0"/>
                  </a:lnTo>
                  <a:cubicBezTo>
                    <a:pt x="1637360" y="0"/>
                    <a:pt x="1645128" y="7769"/>
                    <a:pt x="1645128" y="17352"/>
                  </a:cubicBezTo>
                  <a:lnTo>
                    <a:pt x="1645128" y="1389552"/>
                  </a:lnTo>
                  <a:cubicBezTo>
                    <a:pt x="1645128" y="1399135"/>
                    <a:pt x="1637360" y="1406904"/>
                    <a:pt x="1627776" y="1406904"/>
                  </a:cubicBezTo>
                  <a:lnTo>
                    <a:pt x="17352" y="1406904"/>
                  </a:lnTo>
                  <a:cubicBezTo>
                    <a:pt x="7769" y="1406904"/>
                    <a:pt x="0" y="1399135"/>
                    <a:pt x="0" y="1389552"/>
                  </a:cubicBezTo>
                  <a:lnTo>
                    <a:pt x="0" y="17352"/>
                  </a:lnTo>
                  <a:cubicBezTo>
                    <a:pt x="0" y="7769"/>
                    <a:pt x="7769" y="0"/>
                    <a:pt x="173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645128" cy="1445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868189" y="3843338"/>
            <a:ext cx="2026619" cy="58352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12577333" y="6191818"/>
            <a:ext cx="2811477" cy="443693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2868189" y="3843338"/>
            <a:ext cx="2520622" cy="2792174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13676632" y="3448633"/>
            <a:ext cx="1712179" cy="318687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10553458" y="7857111"/>
            <a:ext cx="624634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6699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Quem não foi infectado diretamente por ninguém?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2271891" y="6112528"/>
            <a:ext cx="4482099" cy="443693"/>
            <a:chOff x="0" y="0"/>
            <a:chExt cx="1180470" cy="1168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80470" cy="116858"/>
            </a:xfrm>
            <a:custGeom>
              <a:avLst/>
              <a:gdLst/>
              <a:ahLst/>
              <a:cxnLst/>
              <a:rect r="r" b="b" t="t" l="l"/>
              <a:pathLst>
                <a:path h="116858" w="1180470">
                  <a:moveTo>
                    <a:pt x="24182" y="0"/>
                  </a:moveTo>
                  <a:lnTo>
                    <a:pt x="1156288" y="0"/>
                  </a:lnTo>
                  <a:cubicBezTo>
                    <a:pt x="1169644" y="0"/>
                    <a:pt x="1180470" y="10827"/>
                    <a:pt x="1180470" y="24182"/>
                  </a:cubicBezTo>
                  <a:lnTo>
                    <a:pt x="1180470" y="92675"/>
                  </a:lnTo>
                  <a:cubicBezTo>
                    <a:pt x="1180470" y="99089"/>
                    <a:pt x="1177923" y="105240"/>
                    <a:pt x="1173388" y="109775"/>
                  </a:cubicBezTo>
                  <a:cubicBezTo>
                    <a:pt x="1168853" y="114310"/>
                    <a:pt x="1162702" y="116858"/>
                    <a:pt x="1156288" y="116858"/>
                  </a:cubicBezTo>
                  <a:lnTo>
                    <a:pt x="24182" y="116858"/>
                  </a:lnTo>
                  <a:cubicBezTo>
                    <a:pt x="10827" y="116858"/>
                    <a:pt x="0" y="106031"/>
                    <a:pt x="0" y="92675"/>
                  </a:cubicBezTo>
                  <a:lnTo>
                    <a:pt x="0" y="24182"/>
                  </a:lnTo>
                  <a:cubicBezTo>
                    <a:pt x="0" y="17769"/>
                    <a:pt x="2548" y="11618"/>
                    <a:pt x="7083" y="7083"/>
                  </a:cubicBezTo>
                  <a:cubicBezTo>
                    <a:pt x="11618" y="2548"/>
                    <a:pt x="17769" y="0"/>
                    <a:pt x="24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180470" cy="15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810" y="645485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94808" y="424620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1467873" cy="1034811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3033382" y="3043573"/>
            <a:ext cx="1244410" cy="579245"/>
            <a:chOff x="0" y="0"/>
            <a:chExt cx="327746" cy="1525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27746" cy="152558"/>
            </a:xfrm>
            <a:custGeom>
              <a:avLst/>
              <a:gdLst/>
              <a:ahLst/>
              <a:cxnLst/>
              <a:rect r="r" b="b" t="t" l="l"/>
              <a:pathLst>
                <a:path h="152558" w="327746">
                  <a:moveTo>
                    <a:pt x="76279" y="0"/>
                  </a:moveTo>
                  <a:lnTo>
                    <a:pt x="251467" y="0"/>
                  </a:lnTo>
                  <a:cubicBezTo>
                    <a:pt x="293594" y="0"/>
                    <a:pt x="327746" y="34151"/>
                    <a:pt x="327746" y="76279"/>
                  </a:cubicBezTo>
                  <a:lnTo>
                    <a:pt x="327746" y="76279"/>
                  </a:lnTo>
                  <a:cubicBezTo>
                    <a:pt x="327746" y="118407"/>
                    <a:pt x="293594" y="152558"/>
                    <a:pt x="251467" y="152558"/>
                  </a:cubicBezTo>
                  <a:lnTo>
                    <a:pt x="76279" y="152558"/>
                  </a:lnTo>
                  <a:cubicBezTo>
                    <a:pt x="34151" y="152558"/>
                    <a:pt x="0" y="118407"/>
                    <a:pt x="0" y="76279"/>
                  </a:cubicBezTo>
                  <a:lnTo>
                    <a:pt x="0" y="76279"/>
                  </a:lnTo>
                  <a:cubicBezTo>
                    <a:pt x="0" y="34151"/>
                    <a:pt x="34151" y="0"/>
                    <a:pt x="76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27746" cy="190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2868189" y="3843338"/>
            <a:ext cx="2026619" cy="58352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12577333" y="6191818"/>
            <a:ext cx="2811477" cy="443693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12868189" y="3843338"/>
            <a:ext cx="2520622" cy="2792174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13676632" y="3448633"/>
            <a:ext cx="1712179" cy="3186878"/>
          </a:xfrm>
          <a:prstGeom prst="line">
            <a:avLst/>
          </a:prstGeom>
          <a:ln cap="flat" w="38100">
            <a:solidFill>
              <a:srgbClr val="1C21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2271891" y="6112528"/>
            <a:ext cx="4482099" cy="443693"/>
            <a:chOff x="0" y="0"/>
            <a:chExt cx="1180470" cy="1168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80470" cy="116858"/>
            </a:xfrm>
            <a:custGeom>
              <a:avLst/>
              <a:gdLst/>
              <a:ahLst/>
              <a:cxnLst/>
              <a:rect r="r" b="b" t="t" l="l"/>
              <a:pathLst>
                <a:path h="116858" w="1180470">
                  <a:moveTo>
                    <a:pt x="24182" y="0"/>
                  </a:moveTo>
                  <a:lnTo>
                    <a:pt x="1156288" y="0"/>
                  </a:lnTo>
                  <a:cubicBezTo>
                    <a:pt x="1169644" y="0"/>
                    <a:pt x="1180470" y="10827"/>
                    <a:pt x="1180470" y="24182"/>
                  </a:cubicBezTo>
                  <a:lnTo>
                    <a:pt x="1180470" y="92675"/>
                  </a:lnTo>
                  <a:cubicBezTo>
                    <a:pt x="1180470" y="99089"/>
                    <a:pt x="1177923" y="105240"/>
                    <a:pt x="1173388" y="109775"/>
                  </a:cubicBezTo>
                  <a:cubicBezTo>
                    <a:pt x="1168853" y="114310"/>
                    <a:pt x="1162702" y="116858"/>
                    <a:pt x="1156288" y="116858"/>
                  </a:cubicBezTo>
                  <a:lnTo>
                    <a:pt x="24182" y="116858"/>
                  </a:lnTo>
                  <a:cubicBezTo>
                    <a:pt x="10827" y="116858"/>
                    <a:pt x="0" y="106031"/>
                    <a:pt x="0" y="92675"/>
                  </a:cubicBezTo>
                  <a:lnTo>
                    <a:pt x="0" y="24182"/>
                  </a:lnTo>
                  <a:cubicBezTo>
                    <a:pt x="0" y="17769"/>
                    <a:pt x="2548" y="11618"/>
                    <a:pt x="7083" y="7083"/>
                  </a:cubicBezTo>
                  <a:cubicBezTo>
                    <a:pt x="11618" y="2548"/>
                    <a:pt x="17769" y="0"/>
                    <a:pt x="24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180470" cy="15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810" y="645485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94808" y="424620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1467873" cy="1034811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12868189" y="3843338"/>
            <a:ext cx="2026619" cy="583528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2577333" y="6191818"/>
            <a:ext cx="2811477" cy="443693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2868189" y="3843338"/>
            <a:ext cx="2520622" cy="2792174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3676632" y="3448633"/>
            <a:ext cx="1712179" cy="3186878"/>
          </a:xfrm>
          <a:prstGeom prst="line">
            <a:avLst/>
          </a:prstGeom>
          <a:ln cap="flat" w="38100">
            <a:solidFill>
              <a:srgbClr val="169D5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6614743" y="616973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271891" y="6492953"/>
            <a:ext cx="7237569" cy="765165"/>
            <a:chOff x="0" y="0"/>
            <a:chExt cx="1906191" cy="2015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06191" cy="201525"/>
            </a:xfrm>
            <a:custGeom>
              <a:avLst/>
              <a:gdLst/>
              <a:ahLst/>
              <a:cxnLst/>
              <a:rect r="r" b="b" t="t" l="l"/>
              <a:pathLst>
                <a:path h="201525" w="1906191">
                  <a:moveTo>
                    <a:pt x="14976" y="0"/>
                  </a:moveTo>
                  <a:lnTo>
                    <a:pt x="1891215" y="0"/>
                  </a:lnTo>
                  <a:cubicBezTo>
                    <a:pt x="1895187" y="0"/>
                    <a:pt x="1898996" y="1578"/>
                    <a:pt x="1901805" y="4386"/>
                  </a:cubicBezTo>
                  <a:cubicBezTo>
                    <a:pt x="1904613" y="7195"/>
                    <a:pt x="1906191" y="11004"/>
                    <a:pt x="1906191" y="14976"/>
                  </a:cubicBezTo>
                  <a:lnTo>
                    <a:pt x="1906191" y="186549"/>
                  </a:lnTo>
                  <a:cubicBezTo>
                    <a:pt x="1906191" y="190521"/>
                    <a:pt x="1904613" y="194330"/>
                    <a:pt x="1901805" y="197139"/>
                  </a:cubicBezTo>
                  <a:cubicBezTo>
                    <a:pt x="1898996" y="199947"/>
                    <a:pt x="1895187" y="201525"/>
                    <a:pt x="1891215" y="201525"/>
                  </a:cubicBezTo>
                  <a:lnTo>
                    <a:pt x="14976" y="201525"/>
                  </a:lnTo>
                  <a:cubicBezTo>
                    <a:pt x="11004" y="201525"/>
                    <a:pt x="7195" y="199947"/>
                    <a:pt x="4386" y="197139"/>
                  </a:cubicBezTo>
                  <a:cubicBezTo>
                    <a:pt x="1578" y="194330"/>
                    <a:pt x="0" y="190521"/>
                    <a:pt x="0" y="186549"/>
                  </a:cubicBezTo>
                  <a:lnTo>
                    <a:pt x="0" y="14976"/>
                  </a:lnTo>
                  <a:cubicBezTo>
                    <a:pt x="0" y="11004"/>
                    <a:pt x="1578" y="7195"/>
                    <a:pt x="4386" y="4386"/>
                  </a:cubicBezTo>
                  <a:cubicBezTo>
                    <a:pt x="7195" y="1578"/>
                    <a:pt x="11004" y="0"/>
                    <a:pt x="149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906191" cy="23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810" y="645485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94808" y="424620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1467873" cy="1034811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12868189" y="3843338"/>
            <a:ext cx="2026619" cy="583528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2577333" y="6191818"/>
            <a:ext cx="2811477" cy="443693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2868189" y="3843338"/>
            <a:ext cx="2520622" cy="2792174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3676632" y="3448633"/>
            <a:ext cx="1712179" cy="3186878"/>
          </a:xfrm>
          <a:prstGeom prst="line">
            <a:avLst/>
          </a:prstGeom>
          <a:ln cap="flat" w="38100">
            <a:solidFill>
              <a:srgbClr val="169D5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6614743" y="616973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271891" y="6492953"/>
            <a:ext cx="7237569" cy="765165"/>
            <a:chOff x="0" y="0"/>
            <a:chExt cx="1906191" cy="20152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06191" cy="201525"/>
            </a:xfrm>
            <a:custGeom>
              <a:avLst/>
              <a:gdLst/>
              <a:ahLst/>
              <a:cxnLst/>
              <a:rect r="r" b="b" t="t" l="l"/>
              <a:pathLst>
                <a:path h="201525" w="1906191">
                  <a:moveTo>
                    <a:pt x="14976" y="0"/>
                  </a:moveTo>
                  <a:lnTo>
                    <a:pt x="1891215" y="0"/>
                  </a:lnTo>
                  <a:cubicBezTo>
                    <a:pt x="1895187" y="0"/>
                    <a:pt x="1898996" y="1578"/>
                    <a:pt x="1901805" y="4386"/>
                  </a:cubicBezTo>
                  <a:cubicBezTo>
                    <a:pt x="1904613" y="7195"/>
                    <a:pt x="1906191" y="11004"/>
                    <a:pt x="1906191" y="14976"/>
                  </a:cubicBezTo>
                  <a:lnTo>
                    <a:pt x="1906191" y="186549"/>
                  </a:lnTo>
                  <a:cubicBezTo>
                    <a:pt x="1906191" y="190521"/>
                    <a:pt x="1904613" y="194330"/>
                    <a:pt x="1901805" y="197139"/>
                  </a:cubicBezTo>
                  <a:cubicBezTo>
                    <a:pt x="1898996" y="199947"/>
                    <a:pt x="1895187" y="201525"/>
                    <a:pt x="1891215" y="201525"/>
                  </a:cubicBezTo>
                  <a:lnTo>
                    <a:pt x="14976" y="201525"/>
                  </a:lnTo>
                  <a:cubicBezTo>
                    <a:pt x="11004" y="201525"/>
                    <a:pt x="7195" y="199947"/>
                    <a:pt x="4386" y="197139"/>
                  </a:cubicBezTo>
                  <a:cubicBezTo>
                    <a:pt x="1578" y="194330"/>
                    <a:pt x="0" y="190521"/>
                    <a:pt x="0" y="186549"/>
                  </a:cubicBezTo>
                  <a:lnTo>
                    <a:pt x="0" y="14976"/>
                  </a:lnTo>
                  <a:cubicBezTo>
                    <a:pt x="0" y="11004"/>
                    <a:pt x="1578" y="7195"/>
                    <a:pt x="4386" y="4386"/>
                  </a:cubicBezTo>
                  <a:cubicBezTo>
                    <a:pt x="7195" y="1578"/>
                    <a:pt x="11004" y="0"/>
                    <a:pt x="149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906191" cy="23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5388810" y="6252928"/>
            <a:ext cx="988005" cy="765165"/>
            <a:chOff x="0" y="0"/>
            <a:chExt cx="260215" cy="2015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60215" cy="201525"/>
            </a:xfrm>
            <a:custGeom>
              <a:avLst/>
              <a:gdLst/>
              <a:ahLst/>
              <a:cxnLst/>
              <a:rect r="r" b="b" t="t" l="l"/>
              <a:pathLst>
                <a:path h="201525" w="260215">
                  <a:moveTo>
                    <a:pt x="100762" y="0"/>
                  </a:moveTo>
                  <a:lnTo>
                    <a:pt x="159453" y="0"/>
                  </a:lnTo>
                  <a:cubicBezTo>
                    <a:pt x="186177" y="0"/>
                    <a:pt x="211806" y="10616"/>
                    <a:pt x="230703" y="29513"/>
                  </a:cubicBezTo>
                  <a:cubicBezTo>
                    <a:pt x="249599" y="48409"/>
                    <a:pt x="260215" y="74039"/>
                    <a:pt x="260215" y="100762"/>
                  </a:cubicBezTo>
                  <a:lnTo>
                    <a:pt x="260215" y="100762"/>
                  </a:lnTo>
                  <a:cubicBezTo>
                    <a:pt x="260215" y="127486"/>
                    <a:pt x="249599" y="153116"/>
                    <a:pt x="230703" y="172012"/>
                  </a:cubicBezTo>
                  <a:cubicBezTo>
                    <a:pt x="211806" y="190909"/>
                    <a:pt x="186177" y="201525"/>
                    <a:pt x="159453" y="201525"/>
                  </a:cubicBezTo>
                  <a:lnTo>
                    <a:pt x="100762" y="201525"/>
                  </a:lnTo>
                  <a:cubicBezTo>
                    <a:pt x="74039" y="201525"/>
                    <a:pt x="48409" y="190909"/>
                    <a:pt x="29513" y="172012"/>
                  </a:cubicBezTo>
                  <a:cubicBezTo>
                    <a:pt x="10616" y="153116"/>
                    <a:pt x="0" y="127486"/>
                    <a:pt x="0" y="100762"/>
                  </a:cubicBezTo>
                  <a:lnTo>
                    <a:pt x="0" y="100762"/>
                  </a:lnTo>
                  <a:cubicBezTo>
                    <a:pt x="0" y="74039"/>
                    <a:pt x="10616" y="48409"/>
                    <a:pt x="29513" y="29513"/>
                  </a:cubicBezTo>
                  <a:cubicBezTo>
                    <a:pt x="48409" y="10616"/>
                    <a:pt x="74039" y="0"/>
                    <a:pt x="100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60215" cy="23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-4495" r="0" b="-44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2102138"/>
            <a:ext cx="8602646" cy="3041362"/>
            <a:chOff x="0" y="0"/>
            <a:chExt cx="2599581" cy="919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99581" cy="919051"/>
            </a:xfrm>
            <a:custGeom>
              <a:avLst/>
              <a:gdLst/>
              <a:ahLst/>
              <a:cxnLst/>
              <a:rect r="r" b="b" t="t" l="l"/>
              <a:pathLst>
                <a:path h="919051" w="2599581">
                  <a:moveTo>
                    <a:pt x="57597" y="0"/>
                  </a:moveTo>
                  <a:lnTo>
                    <a:pt x="2541985" y="0"/>
                  </a:lnTo>
                  <a:cubicBezTo>
                    <a:pt x="2557260" y="0"/>
                    <a:pt x="2571910" y="6068"/>
                    <a:pt x="2582712" y="16870"/>
                  </a:cubicBezTo>
                  <a:cubicBezTo>
                    <a:pt x="2593513" y="27671"/>
                    <a:pt x="2599581" y="42321"/>
                    <a:pt x="2599581" y="57597"/>
                  </a:cubicBezTo>
                  <a:lnTo>
                    <a:pt x="2599581" y="861454"/>
                  </a:lnTo>
                  <a:cubicBezTo>
                    <a:pt x="2599581" y="893264"/>
                    <a:pt x="2573795" y="919051"/>
                    <a:pt x="2541985" y="919051"/>
                  </a:cubicBezTo>
                  <a:lnTo>
                    <a:pt x="57597" y="919051"/>
                  </a:lnTo>
                  <a:cubicBezTo>
                    <a:pt x="25787" y="919051"/>
                    <a:pt x="0" y="893264"/>
                    <a:pt x="0" y="861454"/>
                  </a:cubicBezTo>
                  <a:lnTo>
                    <a:pt x="0" y="57597"/>
                  </a:lnTo>
                  <a:cubicBezTo>
                    <a:pt x="0" y="25787"/>
                    <a:pt x="25787" y="0"/>
                    <a:pt x="5759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599581" cy="94762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57246" y="2543175"/>
            <a:ext cx="7945554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Rui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infectou diretamente Tânia.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Luís infectou diretamente Pedro e Rui.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Maria foi infectada diretamente por Saulo.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Saulo foi infectado diretamente por Luís.</a:t>
            </a:r>
          </a:p>
          <a:p>
            <a:pPr algn="just" marL="536951" indent="-268476" lvl="1">
              <a:lnSpc>
                <a:spcPts val="2984"/>
              </a:lnSpc>
              <a:buFont typeface="Arial"/>
              <a:buChar char="•"/>
            </a:pPr>
            <a:r>
              <a:rPr lang="en-US" b="true" sz="2487" spc="-14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Nara infectou diretamente Luís.</a:t>
            </a:r>
          </a:p>
          <a:p>
            <a:pPr algn="just">
              <a:lnSpc>
                <a:spcPts val="298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PANDEMIA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989945" y="5505450"/>
            <a:ext cx="7641401" cy="1975007"/>
            <a:chOff x="0" y="0"/>
            <a:chExt cx="3159313" cy="8165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59313" cy="816560"/>
            </a:xfrm>
            <a:custGeom>
              <a:avLst/>
              <a:gdLst/>
              <a:ahLst/>
              <a:cxnLst/>
              <a:rect r="r" b="b" t="t" l="l"/>
              <a:pathLst>
                <a:path h="816560" w="3159313">
                  <a:moveTo>
                    <a:pt x="64842" y="0"/>
                  </a:moveTo>
                  <a:lnTo>
                    <a:pt x="3094471" y="0"/>
                  </a:lnTo>
                  <a:cubicBezTo>
                    <a:pt x="3130282" y="0"/>
                    <a:pt x="3159313" y="29031"/>
                    <a:pt x="3159313" y="64842"/>
                  </a:cubicBezTo>
                  <a:lnTo>
                    <a:pt x="3159313" y="751719"/>
                  </a:lnTo>
                  <a:cubicBezTo>
                    <a:pt x="3159313" y="787530"/>
                    <a:pt x="3130282" y="816560"/>
                    <a:pt x="3094471" y="816560"/>
                  </a:cubicBezTo>
                  <a:lnTo>
                    <a:pt x="64842" y="816560"/>
                  </a:lnTo>
                  <a:cubicBezTo>
                    <a:pt x="29031" y="816560"/>
                    <a:pt x="0" y="787530"/>
                    <a:pt x="0" y="751719"/>
                  </a:cubicBezTo>
                  <a:lnTo>
                    <a:pt x="0" y="64842"/>
                  </a:lnTo>
                  <a:cubicBezTo>
                    <a:pt x="0" y="29031"/>
                    <a:pt x="29031" y="0"/>
                    <a:pt x="6484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159313" cy="84513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71891" y="5829027"/>
            <a:ext cx="7077509" cy="131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19"/>
              </a:lnSpc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Desafio:</a:t>
            </a:r>
          </a:p>
          <a:p>
            <a:pPr algn="just" marL="471350" indent="-235675" lvl="1">
              <a:lnSpc>
                <a:spcPts val="2619"/>
              </a:lnSpc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foi o paciente zero?</a:t>
            </a:r>
          </a:p>
          <a:p>
            <a:pPr algn="just" marL="471350" indent="-235675" lvl="1">
              <a:lnSpc>
                <a:spcPts val="2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83" spc="-130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Quem é a pessoa que infectou diretamente o maior número de pessoas?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83708" y="2102138"/>
            <a:ext cx="7185847" cy="6661612"/>
            <a:chOff x="0" y="0"/>
            <a:chExt cx="2970966" cy="2754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970966" cy="2754223"/>
            </a:xfrm>
            <a:custGeom>
              <a:avLst/>
              <a:gdLst/>
              <a:ahLst/>
              <a:cxnLst/>
              <a:rect r="r" b="b" t="t" l="l"/>
              <a:pathLst>
                <a:path h="2754223" w="2970966">
                  <a:moveTo>
                    <a:pt x="68953" y="0"/>
                  </a:moveTo>
                  <a:lnTo>
                    <a:pt x="2902014" y="0"/>
                  </a:lnTo>
                  <a:cubicBezTo>
                    <a:pt x="2940095" y="0"/>
                    <a:pt x="2970966" y="30871"/>
                    <a:pt x="2970966" y="68953"/>
                  </a:cubicBezTo>
                  <a:lnTo>
                    <a:pt x="2970966" y="2685270"/>
                  </a:lnTo>
                  <a:cubicBezTo>
                    <a:pt x="2970966" y="2723352"/>
                    <a:pt x="2940095" y="2754223"/>
                    <a:pt x="2902014" y="2754223"/>
                  </a:cubicBezTo>
                  <a:lnTo>
                    <a:pt x="68953" y="2754223"/>
                  </a:lnTo>
                  <a:cubicBezTo>
                    <a:pt x="30871" y="2754223"/>
                    <a:pt x="0" y="2723352"/>
                    <a:pt x="0" y="2685270"/>
                  </a:cubicBezTo>
                  <a:lnTo>
                    <a:pt x="0" y="68953"/>
                  </a:lnTo>
                  <a:cubicBezTo>
                    <a:pt x="0" y="30871"/>
                    <a:pt x="30871" y="0"/>
                    <a:pt x="6895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970966" cy="2782798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182629" y="5182235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Rui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388810" y="645485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94808" y="424620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Tânia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80184" y="366268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Saulo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89328" y="6011160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Pedro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2629" y="696669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Maria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2629" y="312541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AutoShape 29" id="29"/>
          <p:cNvSpPr/>
          <p:nvPr/>
        </p:nvSpPr>
        <p:spPr>
          <a:xfrm flipH="true" flipV="true">
            <a:off x="13920937" y="5600700"/>
            <a:ext cx="1467873" cy="1034811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12868189" y="3843338"/>
            <a:ext cx="2026619" cy="583528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2577333" y="6191818"/>
            <a:ext cx="2811477" cy="443693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2868189" y="3843338"/>
            <a:ext cx="808443" cy="3161460"/>
          </a:xfrm>
          <a:prstGeom prst="line">
            <a:avLst/>
          </a:prstGeom>
          <a:ln cap="flat" w="38100">
            <a:solidFill>
              <a:srgbClr val="D1071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12868189" y="3843338"/>
            <a:ext cx="2520622" cy="2792174"/>
          </a:xfrm>
          <a:prstGeom prst="line">
            <a:avLst/>
          </a:prstGeom>
          <a:ln cap="flat" w="38100">
            <a:solidFill>
              <a:srgbClr val="36699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13676632" y="3448633"/>
            <a:ext cx="1712179" cy="3186878"/>
          </a:xfrm>
          <a:prstGeom prst="line">
            <a:avLst/>
          </a:prstGeom>
          <a:ln cap="flat" w="38100">
            <a:solidFill>
              <a:srgbClr val="169D5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5" id="35"/>
          <p:cNvSpPr txBox="true"/>
          <p:nvPr/>
        </p:nvSpPr>
        <p:spPr>
          <a:xfrm rot="0">
            <a:off x="6614743" y="6169738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Nara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478774" y="6816803"/>
            <a:ext cx="98800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Luís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797338" y="5362892"/>
            <a:ext cx="8067295" cy="2400396"/>
            <a:chOff x="0" y="0"/>
            <a:chExt cx="2124720" cy="63220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24720" cy="632203"/>
            </a:xfrm>
            <a:custGeom>
              <a:avLst/>
              <a:gdLst/>
              <a:ahLst/>
              <a:cxnLst/>
              <a:rect r="r" b="b" t="t" l="l"/>
              <a:pathLst>
                <a:path h="632203" w="2124720">
                  <a:moveTo>
                    <a:pt x="13435" y="0"/>
                  </a:moveTo>
                  <a:lnTo>
                    <a:pt x="2111284" y="0"/>
                  </a:lnTo>
                  <a:cubicBezTo>
                    <a:pt x="2114848" y="0"/>
                    <a:pt x="2118265" y="1416"/>
                    <a:pt x="2120785" y="3935"/>
                  </a:cubicBezTo>
                  <a:cubicBezTo>
                    <a:pt x="2123304" y="6455"/>
                    <a:pt x="2124720" y="9872"/>
                    <a:pt x="2124720" y="13435"/>
                  </a:cubicBezTo>
                  <a:lnTo>
                    <a:pt x="2124720" y="618768"/>
                  </a:lnTo>
                  <a:cubicBezTo>
                    <a:pt x="2124720" y="622331"/>
                    <a:pt x="2123304" y="625748"/>
                    <a:pt x="2120785" y="628268"/>
                  </a:cubicBezTo>
                  <a:cubicBezTo>
                    <a:pt x="2118265" y="630787"/>
                    <a:pt x="2114848" y="632203"/>
                    <a:pt x="2111284" y="632203"/>
                  </a:cubicBezTo>
                  <a:lnTo>
                    <a:pt x="13435" y="632203"/>
                  </a:lnTo>
                  <a:cubicBezTo>
                    <a:pt x="9872" y="632203"/>
                    <a:pt x="6455" y="630787"/>
                    <a:pt x="3935" y="628268"/>
                  </a:cubicBezTo>
                  <a:cubicBezTo>
                    <a:pt x="1416" y="625748"/>
                    <a:pt x="0" y="622331"/>
                    <a:pt x="0" y="618768"/>
                  </a:cubicBezTo>
                  <a:lnTo>
                    <a:pt x="0" y="13435"/>
                  </a:lnTo>
                  <a:cubicBezTo>
                    <a:pt x="0" y="9872"/>
                    <a:pt x="1416" y="6455"/>
                    <a:pt x="3935" y="3935"/>
                  </a:cubicBezTo>
                  <a:cubicBezTo>
                    <a:pt x="6455" y="1416"/>
                    <a:pt x="9872" y="0"/>
                    <a:pt x="134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124720" cy="67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776998" y="7925213"/>
            <a:ext cx="8067295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169D5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Muito Bem!!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986861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7123" y="2655915"/>
            <a:ext cx="12199509" cy="5556830"/>
            <a:chOff x="0" y="0"/>
            <a:chExt cx="3686496" cy="16791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6496" cy="1679185"/>
            </a:xfrm>
            <a:custGeom>
              <a:avLst/>
              <a:gdLst/>
              <a:ahLst/>
              <a:cxnLst/>
              <a:rect r="r" b="b" t="t" l="l"/>
              <a:pathLst>
                <a:path h="1679185" w="3686496">
                  <a:moveTo>
                    <a:pt x="40615" y="0"/>
                  </a:moveTo>
                  <a:lnTo>
                    <a:pt x="3645881" y="0"/>
                  </a:lnTo>
                  <a:cubicBezTo>
                    <a:pt x="3668312" y="0"/>
                    <a:pt x="3686496" y="18184"/>
                    <a:pt x="3686496" y="40615"/>
                  </a:cubicBezTo>
                  <a:lnTo>
                    <a:pt x="3686496" y="1638570"/>
                  </a:lnTo>
                  <a:cubicBezTo>
                    <a:pt x="3686496" y="1661001"/>
                    <a:pt x="3668312" y="1679185"/>
                    <a:pt x="3645881" y="1679185"/>
                  </a:cubicBezTo>
                  <a:lnTo>
                    <a:pt x="40615" y="1679185"/>
                  </a:lnTo>
                  <a:cubicBezTo>
                    <a:pt x="18184" y="1679185"/>
                    <a:pt x="0" y="1661001"/>
                    <a:pt x="0" y="1638570"/>
                  </a:cubicBezTo>
                  <a:lnTo>
                    <a:pt x="0" y="40615"/>
                  </a:lnTo>
                  <a:cubicBezTo>
                    <a:pt x="0" y="18184"/>
                    <a:pt x="18184" y="0"/>
                    <a:pt x="4061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86496" cy="170776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54631" y="2992107"/>
            <a:ext cx="11444493" cy="487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  <a:spcBef>
                <a:spcPct val="0"/>
              </a:spcBef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time de futsal da escola, formado por Adão, Beto, Caio, Deco e Edu, foi campeão no Torneio da Cidade e o técnico levou os jogadores para comemorar numa pizzaria. Os cinco jogadores sentam-se ao redor de uma mesa redonda, que acomoda exatamente cinco pessoas. Adão e Edu sentam-se um ao lado do outro. Beto e Caio não se sentam um ao lado do outro.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 PARA OS CAMPEÕES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17385" y="-529364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4174821" y="2117100"/>
            <a:ext cx="9938358" cy="1293081"/>
            <a:chOff x="0" y="0"/>
            <a:chExt cx="3003212" cy="3907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03212" cy="390748"/>
            </a:xfrm>
            <a:custGeom>
              <a:avLst/>
              <a:gdLst/>
              <a:ahLst/>
              <a:cxnLst/>
              <a:rect r="r" b="b" t="t" l="l"/>
              <a:pathLst>
                <a:path h="390748" w="3003212">
                  <a:moveTo>
                    <a:pt x="49856" y="0"/>
                  </a:moveTo>
                  <a:lnTo>
                    <a:pt x="2953356" y="0"/>
                  </a:lnTo>
                  <a:cubicBezTo>
                    <a:pt x="2966579" y="0"/>
                    <a:pt x="2979260" y="5253"/>
                    <a:pt x="2988610" y="14602"/>
                  </a:cubicBezTo>
                  <a:cubicBezTo>
                    <a:pt x="2997959" y="23952"/>
                    <a:pt x="3003212" y="36633"/>
                    <a:pt x="3003212" y="49856"/>
                  </a:cubicBezTo>
                  <a:lnTo>
                    <a:pt x="3003212" y="340893"/>
                  </a:lnTo>
                  <a:cubicBezTo>
                    <a:pt x="3003212" y="354115"/>
                    <a:pt x="2997959" y="366796"/>
                    <a:pt x="2988610" y="376146"/>
                  </a:cubicBezTo>
                  <a:cubicBezTo>
                    <a:pt x="2979260" y="385496"/>
                    <a:pt x="2966579" y="390748"/>
                    <a:pt x="2953356" y="390748"/>
                  </a:cubicBezTo>
                  <a:lnTo>
                    <a:pt x="49856" y="390748"/>
                  </a:lnTo>
                  <a:cubicBezTo>
                    <a:pt x="36633" y="390748"/>
                    <a:pt x="23952" y="385496"/>
                    <a:pt x="14602" y="376146"/>
                  </a:cubicBezTo>
                  <a:cubicBezTo>
                    <a:pt x="5253" y="366796"/>
                    <a:pt x="0" y="354115"/>
                    <a:pt x="0" y="340893"/>
                  </a:cubicBezTo>
                  <a:lnTo>
                    <a:pt x="0" y="49856"/>
                  </a:lnTo>
                  <a:cubicBezTo>
                    <a:pt x="0" y="36633"/>
                    <a:pt x="5253" y="23952"/>
                    <a:pt x="14602" y="14602"/>
                  </a:cubicBezTo>
                  <a:cubicBezTo>
                    <a:pt x="23952" y="5253"/>
                    <a:pt x="36633" y="0"/>
                    <a:pt x="4985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03212" cy="419323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593056" y="3781656"/>
            <a:ext cx="7101889" cy="4806729"/>
            <a:chOff x="0" y="0"/>
            <a:chExt cx="2146077" cy="1452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 PARA OS CAMPEÕES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82771" y="2544565"/>
            <a:ext cx="1112245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7"/>
              </a:lnSpc>
              <a:spcBef>
                <a:spcPct val="0"/>
              </a:spcBef>
            </a:pPr>
            <a:r>
              <a:rPr lang="en-US" b="true" sz="2889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dois jogadores sentados ao lado de Beto são: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19897" y="4718170"/>
            <a:ext cx="7048205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Adão e Deco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Adão e Caio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Caio e Edu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Caio e Deco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b="true" sz="3889" spc="-23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Adão e Edu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 PARA OS CAMPEÕES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91011"/>
            <a:ext cx="8570552" cy="4834937"/>
            <a:chOff x="0" y="0"/>
            <a:chExt cx="2583688" cy="1457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3688" cy="1457545"/>
            </a:xfrm>
            <a:custGeom>
              <a:avLst/>
              <a:gdLst/>
              <a:ahLst/>
              <a:cxnLst/>
              <a:rect r="r" b="b" t="t" l="l"/>
              <a:pathLst>
                <a:path h="1457545" w="2583688">
                  <a:moveTo>
                    <a:pt x="57812" y="0"/>
                  </a:moveTo>
                  <a:lnTo>
                    <a:pt x="2525876" y="0"/>
                  </a:lnTo>
                  <a:cubicBezTo>
                    <a:pt x="2557804" y="0"/>
                    <a:pt x="2583688" y="25883"/>
                    <a:pt x="2583688" y="57812"/>
                  </a:cubicBezTo>
                  <a:lnTo>
                    <a:pt x="2583688" y="1399733"/>
                  </a:lnTo>
                  <a:cubicBezTo>
                    <a:pt x="2583688" y="1415066"/>
                    <a:pt x="2577597" y="1429771"/>
                    <a:pt x="2566755" y="1440612"/>
                  </a:cubicBezTo>
                  <a:cubicBezTo>
                    <a:pt x="2555913" y="1451454"/>
                    <a:pt x="2541208" y="1457545"/>
                    <a:pt x="2525876" y="1457545"/>
                  </a:cubicBezTo>
                  <a:lnTo>
                    <a:pt x="57812" y="1457545"/>
                  </a:lnTo>
                  <a:cubicBezTo>
                    <a:pt x="42479" y="1457545"/>
                    <a:pt x="27775" y="1451454"/>
                    <a:pt x="16933" y="1440612"/>
                  </a:cubicBezTo>
                  <a:cubicBezTo>
                    <a:pt x="6091" y="1429771"/>
                    <a:pt x="0" y="1415066"/>
                    <a:pt x="0" y="1399733"/>
                  </a:cubicBezTo>
                  <a:lnTo>
                    <a:pt x="0" y="57812"/>
                  </a:lnTo>
                  <a:cubicBezTo>
                    <a:pt x="0" y="42479"/>
                    <a:pt x="6091" y="27775"/>
                    <a:pt x="16933" y="16933"/>
                  </a:cubicBezTo>
                  <a:cubicBezTo>
                    <a:pt x="27775" y="6091"/>
                    <a:pt x="42479" y="0"/>
                    <a:pt x="578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583688" cy="1533745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Sabemos que Adão e Edu se sentam um do lado do outro e que o Caio e o Beto não sentam perto. Como o Caio não senta perto, sabemos que ele não está do lado de Beto, eliminando três opções.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31017" y="4186050"/>
            <a:ext cx="7101889" cy="4806729"/>
            <a:chOff x="0" y="0"/>
            <a:chExt cx="2146077" cy="14525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31017" y="5241629"/>
            <a:ext cx="7048205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Adão e Deco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Adão e Caio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Caio e Edu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Caio e Deco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b="true" sz="3889" spc="-23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Adão e Edu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68356" y="5865991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068356" y="6435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68356" y="7009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 PARA OS CAMPEÕES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91011"/>
            <a:ext cx="8570552" cy="4834937"/>
            <a:chOff x="0" y="0"/>
            <a:chExt cx="2583688" cy="14575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3688" cy="1457545"/>
            </a:xfrm>
            <a:custGeom>
              <a:avLst/>
              <a:gdLst/>
              <a:ahLst/>
              <a:cxnLst/>
              <a:rect r="r" b="b" t="t" l="l"/>
              <a:pathLst>
                <a:path h="1457545" w="2583688">
                  <a:moveTo>
                    <a:pt x="57812" y="0"/>
                  </a:moveTo>
                  <a:lnTo>
                    <a:pt x="2525876" y="0"/>
                  </a:lnTo>
                  <a:cubicBezTo>
                    <a:pt x="2557804" y="0"/>
                    <a:pt x="2583688" y="25883"/>
                    <a:pt x="2583688" y="57812"/>
                  </a:cubicBezTo>
                  <a:lnTo>
                    <a:pt x="2583688" y="1399733"/>
                  </a:lnTo>
                  <a:cubicBezTo>
                    <a:pt x="2583688" y="1415066"/>
                    <a:pt x="2577597" y="1429771"/>
                    <a:pt x="2566755" y="1440612"/>
                  </a:cubicBezTo>
                  <a:cubicBezTo>
                    <a:pt x="2555913" y="1451454"/>
                    <a:pt x="2541208" y="1457545"/>
                    <a:pt x="2525876" y="1457545"/>
                  </a:cubicBezTo>
                  <a:lnTo>
                    <a:pt x="57812" y="1457545"/>
                  </a:lnTo>
                  <a:cubicBezTo>
                    <a:pt x="42479" y="1457545"/>
                    <a:pt x="27775" y="1451454"/>
                    <a:pt x="16933" y="1440612"/>
                  </a:cubicBezTo>
                  <a:cubicBezTo>
                    <a:pt x="6091" y="1429771"/>
                    <a:pt x="0" y="1415066"/>
                    <a:pt x="0" y="1399733"/>
                  </a:cubicBezTo>
                  <a:lnTo>
                    <a:pt x="0" y="57812"/>
                  </a:lnTo>
                  <a:cubicBezTo>
                    <a:pt x="0" y="42479"/>
                    <a:pt x="6091" y="27775"/>
                    <a:pt x="16933" y="16933"/>
                  </a:cubicBezTo>
                  <a:cubicBezTo>
                    <a:pt x="27775" y="6091"/>
                    <a:pt x="42479" y="0"/>
                    <a:pt x="578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583688" cy="1533745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Além disso, se Adão e Edu se sentam um do lado do outro, não tem como ambos sentarem do lado de Beto, visto que só é possível sentar-se ao lado de duas pessoas ao mesmo tempo em uma mesa redonda.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31017" y="4186050"/>
            <a:ext cx="7101889" cy="4806729"/>
            <a:chOff x="0" y="0"/>
            <a:chExt cx="2146077" cy="14525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31017" y="5241629"/>
            <a:ext cx="7048205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Adão e Deco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Adão e Caio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Caio e Edu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Caio e Deco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b="true" sz="3889" spc="-23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Adão e Edu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68356" y="5865991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068356" y="6435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68356" y="7009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68356" y="7583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 PARA OS CAMPEÕES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91011"/>
            <a:ext cx="8570552" cy="1622605"/>
            <a:chOff x="0" y="0"/>
            <a:chExt cx="2583688" cy="4891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83688" cy="489152"/>
            </a:xfrm>
            <a:custGeom>
              <a:avLst/>
              <a:gdLst/>
              <a:ahLst/>
              <a:cxnLst/>
              <a:rect r="r" b="b" t="t" l="l"/>
              <a:pathLst>
                <a:path h="489152" w="2583688">
                  <a:moveTo>
                    <a:pt x="57812" y="0"/>
                  </a:moveTo>
                  <a:lnTo>
                    <a:pt x="2525876" y="0"/>
                  </a:lnTo>
                  <a:cubicBezTo>
                    <a:pt x="2557804" y="0"/>
                    <a:pt x="2583688" y="25883"/>
                    <a:pt x="2583688" y="57812"/>
                  </a:cubicBezTo>
                  <a:lnTo>
                    <a:pt x="2583688" y="431340"/>
                  </a:lnTo>
                  <a:cubicBezTo>
                    <a:pt x="2583688" y="446673"/>
                    <a:pt x="2577597" y="461378"/>
                    <a:pt x="2566755" y="472219"/>
                  </a:cubicBezTo>
                  <a:cubicBezTo>
                    <a:pt x="2555913" y="483061"/>
                    <a:pt x="2541208" y="489152"/>
                    <a:pt x="2525876" y="489152"/>
                  </a:cubicBezTo>
                  <a:lnTo>
                    <a:pt x="57812" y="489152"/>
                  </a:lnTo>
                  <a:cubicBezTo>
                    <a:pt x="42479" y="489152"/>
                    <a:pt x="27775" y="483061"/>
                    <a:pt x="16933" y="472219"/>
                  </a:cubicBezTo>
                  <a:cubicBezTo>
                    <a:pt x="6091" y="461378"/>
                    <a:pt x="0" y="446673"/>
                    <a:pt x="0" y="431340"/>
                  </a:cubicBezTo>
                  <a:lnTo>
                    <a:pt x="0" y="57812"/>
                  </a:lnTo>
                  <a:cubicBezTo>
                    <a:pt x="0" y="42479"/>
                    <a:pt x="6091" y="27775"/>
                    <a:pt x="16933" y="16933"/>
                  </a:cubicBezTo>
                  <a:cubicBezTo>
                    <a:pt x="27775" y="6091"/>
                    <a:pt x="42479" y="0"/>
                    <a:pt x="578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2583688" cy="565352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Logo, a alternativa correta é letra A) Adão e Deco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31017" y="4186050"/>
            <a:ext cx="7101889" cy="4806729"/>
            <a:chOff x="0" y="0"/>
            <a:chExt cx="2146077" cy="14525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931017" y="5241629"/>
            <a:ext cx="7048205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Adão e Deco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Adão e Caio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Caio e Edu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Caio e Deco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b="true" sz="3889" spc="-23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Adão e Edu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68356" y="5865991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068356" y="6435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68356" y="7009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68356" y="7583767"/>
            <a:ext cx="619724" cy="49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68356" y="5155904"/>
            <a:ext cx="595696" cy="633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2"/>
              </a:lnSpc>
              <a:spcBef>
                <a:spcPct val="0"/>
              </a:spcBef>
            </a:pPr>
            <a:r>
              <a:rPr lang="en-US" b="true" sz="3737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041383" y="6483392"/>
            <a:ext cx="4545185" cy="1892473"/>
            <a:chOff x="0" y="0"/>
            <a:chExt cx="1370196" cy="57050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A)</a:t>
              </a:r>
            </a:p>
          </p:txBody>
        </p:sp>
      </p:grp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2960" y="2216019"/>
            <a:ext cx="10800225" cy="5854963"/>
            <a:chOff x="0" y="0"/>
            <a:chExt cx="3263654" cy="17692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3654" cy="1769276"/>
            </a:xfrm>
            <a:custGeom>
              <a:avLst/>
              <a:gdLst/>
              <a:ahLst/>
              <a:cxnLst/>
              <a:rect r="r" b="b" t="t" l="l"/>
              <a:pathLst>
                <a:path h="1769276" w="3263654">
                  <a:moveTo>
                    <a:pt x="45877" y="0"/>
                  </a:moveTo>
                  <a:lnTo>
                    <a:pt x="3217777" y="0"/>
                  </a:lnTo>
                  <a:cubicBezTo>
                    <a:pt x="3229945" y="0"/>
                    <a:pt x="3241614" y="4833"/>
                    <a:pt x="3250217" y="13437"/>
                  </a:cubicBezTo>
                  <a:cubicBezTo>
                    <a:pt x="3258821" y="22041"/>
                    <a:pt x="3263654" y="33710"/>
                    <a:pt x="3263654" y="45877"/>
                  </a:cubicBezTo>
                  <a:lnTo>
                    <a:pt x="3263654" y="1723398"/>
                  </a:lnTo>
                  <a:cubicBezTo>
                    <a:pt x="3263654" y="1748736"/>
                    <a:pt x="3243114" y="1769276"/>
                    <a:pt x="3217777" y="1769276"/>
                  </a:cubicBezTo>
                  <a:lnTo>
                    <a:pt x="45877" y="1769276"/>
                  </a:lnTo>
                  <a:cubicBezTo>
                    <a:pt x="20540" y="1769276"/>
                    <a:pt x="0" y="1748736"/>
                    <a:pt x="0" y="1723398"/>
                  </a:cubicBezTo>
                  <a:lnTo>
                    <a:pt x="0" y="45877"/>
                  </a:lnTo>
                  <a:cubicBezTo>
                    <a:pt x="0" y="20540"/>
                    <a:pt x="20540" y="0"/>
                    <a:pt x="4587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263654" cy="179785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84440" y="2383066"/>
            <a:ext cx="10545731" cy="5415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  <a:spcBef>
                <a:spcPct val="0"/>
              </a:spcBef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Considere o tabuleiro de 4 x 4 posições e a peça mostrada na figura ao lado. Você deve cobrir todo o tabuleiro com cópias da peça, que pode ser girada. Você pode cobrir uma posição do tabuleiro com mais de uma peça (sobreposição de peças), e um pedaço da peça pode não cobrir qualquer posição (pedaço de peça para fora do tabuleiro), mas cada posição do tabuleiro deve ser coberta por pelo menos uma peça.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353185" y="3105034"/>
            <a:ext cx="6381856" cy="4076932"/>
          </a:xfrm>
          <a:custGeom>
            <a:avLst/>
            <a:gdLst/>
            <a:ahLst/>
            <a:cxnLst/>
            <a:rect r="r" b="b" t="t" l="l"/>
            <a:pathLst>
              <a:path h="4076932" w="6381856">
                <a:moveTo>
                  <a:pt x="0" y="0"/>
                </a:moveTo>
                <a:lnTo>
                  <a:pt x="6381855" y="0"/>
                </a:lnTo>
                <a:lnTo>
                  <a:pt x="6381855" y="4076932"/>
                </a:lnTo>
                <a:lnTo>
                  <a:pt x="0" y="407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0" t="-138687" r="0" b="-12094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90955" y="3660730"/>
            <a:ext cx="5575379" cy="2965539"/>
          </a:xfrm>
          <a:custGeom>
            <a:avLst/>
            <a:gdLst/>
            <a:ahLst/>
            <a:cxnLst/>
            <a:rect r="r" b="b" t="t" l="l"/>
            <a:pathLst>
              <a:path h="2965539" w="5575379">
                <a:moveTo>
                  <a:pt x="0" y="0"/>
                </a:moveTo>
                <a:lnTo>
                  <a:pt x="5575379" y="0"/>
                </a:lnTo>
                <a:lnTo>
                  <a:pt x="5575379" y="2965540"/>
                </a:lnTo>
                <a:lnTo>
                  <a:pt x="0" y="296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2960" y="2093005"/>
            <a:ext cx="10800225" cy="1949268"/>
            <a:chOff x="0" y="0"/>
            <a:chExt cx="3263654" cy="5890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3654" cy="589038"/>
            </a:xfrm>
            <a:custGeom>
              <a:avLst/>
              <a:gdLst/>
              <a:ahLst/>
              <a:cxnLst/>
              <a:rect r="r" b="b" t="t" l="l"/>
              <a:pathLst>
                <a:path h="589038" w="3263654">
                  <a:moveTo>
                    <a:pt x="45877" y="0"/>
                  </a:moveTo>
                  <a:lnTo>
                    <a:pt x="3217777" y="0"/>
                  </a:lnTo>
                  <a:cubicBezTo>
                    <a:pt x="3229945" y="0"/>
                    <a:pt x="3241614" y="4833"/>
                    <a:pt x="3250217" y="13437"/>
                  </a:cubicBezTo>
                  <a:cubicBezTo>
                    <a:pt x="3258821" y="22041"/>
                    <a:pt x="3263654" y="33710"/>
                    <a:pt x="3263654" y="45877"/>
                  </a:cubicBezTo>
                  <a:lnTo>
                    <a:pt x="3263654" y="543160"/>
                  </a:lnTo>
                  <a:cubicBezTo>
                    <a:pt x="3263654" y="568498"/>
                    <a:pt x="3243114" y="589038"/>
                    <a:pt x="3217777" y="589038"/>
                  </a:cubicBezTo>
                  <a:lnTo>
                    <a:pt x="45877" y="589038"/>
                  </a:lnTo>
                  <a:cubicBezTo>
                    <a:pt x="20540" y="589038"/>
                    <a:pt x="0" y="568498"/>
                    <a:pt x="0" y="543160"/>
                  </a:cubicBezTo>
                  <a:lnTo>
                    <a:pt x="0" y="45877"/>
                  </a:lnTo>
                  <a:cubicBezTo>
                    <a:pt x="0" y="20540"/>
                    <a:pt x="20540" y="0"/>
                    <a:pt x="4587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263654" cy="617613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99816" y="2244675"/>
            <a:ext cx="10530354" cy="163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  <a:spcBef>
                <a:spcPct val="0"/>
              </a:spcBef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Qual o menor número de peças necessárias para cobrir todo o tabuleiro, nas condições ao lado?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353185" y="3105034"/>
            <a:ext cx="6381856" cy="4076932"/>
          </a:xfrm>
          <a:custGeom>
            <a:avLst/>
            <a:gdLst/>
            <a:ahLst/>
            <a:cxnLst/>
            <a:rect r="r" b="b" t="t" l="l"/>
            <a:pathLst>
              <a:path h="4076932" w="6381856">
                <a:moveTo>
                  <a:pt x="0" y="0"/>
                </a:moveTo>
                <a:lnTo>
                  <a:pt x="6381855" y="0"/>
                </a:lnTo>
                <a:lnTo>
                  <a:pt x="6381855" y="4076932"/>
                </a:lnTo>
                <a:lnTo>
                  <a:pt x="0" y="407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0" t="-138687" r="0" b="-12094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90955" y="3660730"/>
            <a:ext cx="5575379" cy="2965539"/>
          </a:xfrm>
          <a:custGeom>
            <a:avLst/>
            <a:gdLst/>
            <a:ahLst/>
            <a:cxnLst/>
            <a:rect r="r" b="b" t="t" l="l"/>
            <a:pathLst>
              <a:path h="2965539" w="5575379">
                <a:moveTo>
                  <a:pt x="0" y="0"/>
                </a:moveTo>
                <a:lnTo>
                  <a:pt x="5575379" y="0"/>
                </a:lnTo>
                <a:lnTo>
                  <a:pt x="5575379" y="2965540"/>
                </a:lnTo>
                <a:lnTo>
                  <a:pt x="0" y="296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262714" y="4222905"/>
            <a:ext cx="3380716" cy="3879740"/>
            <a:chOff x="0" y="0"/>
            <a:chExt cx="1021598" cy="11723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1598" cy="1172395"/>
            </a:xfrm>
            <a:custGeom>
              <a:avLst/>
              <a:gdLst/>
              <a:ahLst/>
              <a:cxnLst/>
              <a:rect r="r" b="b" t="t" l="l"/>
              <a:pathLst>
                <a:path h="1172395" w="1021598">
                  <a:moveTo>
                    <a:pt x="146562" y="0"/>
                  </a:moveTo>
                  <a:lnTo>
                    <a:pt x="875036" y="0"/>
                  </a:lnTo>
                  <a:cubicBezTo>
                    <a:pt x="913907" y="0"/>
                    <a:pt x="951185" y="15441"/>
                    <a:pt x="978671" y="42927"/>
                  </a:cubicBezTo>
                  <a:cubicBezTo>
                    <a:pt x="1006157" y="70413"/>
                    <a:pt x="1021598" y="107691"/>
                    <a:pt x="1021598" y="146562"/>
                  </a:cubicBezTo>
                  <a:lnTo>
                    <a:pt x="1021598" y="1025834"/>
                  </a:lnTo>
                  <a:cubicBezTo>
                    <a:pt x="1021598" y="1064704"/>
                    <a:pt x="1006157" y="1101983"/>
                    <a:pt x="978671" y="1129468"/>
                  </a:cubicBezTo>
                  <a:cubicBezTo>
                    <a:pt x="951185" y="1156954"/>
                    <a:pt x="913907" y="1172395"/>
                    <a:pt x="875036" y="1172395"/>
                  </a:cubicBezTo>
                  <a:lnTo>
                    <a:pt x="146562" y="1172395"/>
                  </a:lnTo>
                  <a:cubicBezTo>
                    <a:pt x="107691" y="1172395"/>
                    <a:pt x="70413" y="1156954"/>
                    <a:pt x="42927" y="1129468"/>
                  </a:cubicBezTo>
                  <a:cubicBezTo>
                    <a:pt x="15441" y="1101983"/>
                    <a:pt x="0" y="1064704"/>
                    <a:pt x="0" y="1025834"/>
                  </a:cubicBezTo>
                  <a:lnTo>
                    <a:pt x="0" y="146562"/>
                  </a:lnTo>
                  <a:cubicBezTo>
                    <a:pt x="0" y="107691"/>
                    <a:pt x="15441" y="70413"/>
                    <a:pt x="42927" y="42927"/>
                  </a:cubicBezTo>
                  <a:cubicBezTo>
                    <a:pt x="70413" y="15441"/>
                    <a:pt x="107691" y="0"/>
                    <a:pt x="14656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021598" cy="120097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262714" y="4695925"/>
            <a:ext cx="3261613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3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4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5</a:t>
            </a:r>
          </a:p>
          <a:p>
            <a:pPr algn="l">
              <a:lnSpc>
                <a:spcPts val="4667"/>
              </a:lnSpc>
            </a:pPr>
            <a:r>
              <a:rPr lang="en-US" sz="3889" spc="-233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6</a:t>
            </a:r>
          </a:p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b="true" sz="3889" spc="-23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7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50856" y="4780196"/>
            <a:ext cx="5853235" cy="726608"/>
            <a:chOff x="0" y="0"/>
            <a:chExt cx="1541593" cy="1913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41593" cy="191370"/>
            </a:xfrm>
            <a:custGeom>
              <a:avLst/>
              <a:gdLst/>
              <a:ahLst/>
              <a:cxnLst/>
              <a:rect r="r" b="b" t="t" l="l"/>
              <a:pathLst>
                <a:path h="191370" w="1541593">
                  <a:moveTo>
                    <a:pt x="18517" y="0"/>
                  </a:moveTo>
                  <a:lnTo>
                    <a:pt x="1523075" y="0"/>
                  </a:lnTo>
                  <a:cubicBezTo>
                    <a:pt x="1527987" y="0"/>
                    <a:pt x="1532696" y="1951"/>
                    <a:pt x="1536169" y="5424"/>
                  </a:cubicBezTo>
                  <a:cubicBezTo>
                    <a:pt x="1539642" y="8896"/>
                    <a:pt x="1541593" y="13606"/>
                    <a:pt x="1541593" y="18517"/>
                  </a:cubicBezTo>
                  <a:lnTo>
                    <a:pt x="1541593" y="172853"/>
                  </a:lnTo>
                  <a:cubicBezTo>
                    <a:pt x="1541593" y="183080"/>
                    <a:pt x="1533302" y="191370"/>
                    <a:pt x="1523075" y="191370"/>
                  </a:cubicBezTo>
                  <a:lnTo>
                    <a:pt x="18517" y="191370"/>
                  </a:lnTo>
                  <a:cubicBezTo>
                    <a:pt x="8291" y="191370"/>
                    <a:pt x="0" y="183080"/>
                    <a:pt x="0" y="172853"/>
                  </a:cubicBezTo>
                  <a:lnTo>
                    <a:pt x="0" y="18517"/>
                  </a:lnTo>
                  <a:cubicBezTo>
                    <a:pt x="0" y="8291"/>
                    <a:pt x="8291" y="0"/>
                    <a:pt x="185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1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541593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353185" y="3105034"/>
            <a:ext cx="6381856" cy="4076932"/>
          </a:xfrm>
          <a:custGeom>
            <a:avLst/>
            <a:gdLst/>
            <a:ahLst/>
            <a:cxnLst/>
            <a:rect r="r" b="b" t="t" l="l"/>
            <a:pathLst>
              <a:path h="4076932" w="6381856">
                <a:moveTo>
                  <a:pt x="0" y="0"/>
                </a:moveTo>
                <a:lnTo>
                  <a:pt x="6381855" y="0"/>
                </a:lnTo>
                <a:lnTo>
                  <a:pt x="6381855" y="4076932"/>
                </a:lnTo>
                <a:lnTo>
                  <a:pt x="0" y="407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0" t="-138687" r="0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90955" y="3660730"/>
            <a:ext cx="5575379" cy="2965539"/>
          </a:xfrm>
          <a:custGeom>
            <a:avLst/>
            <a:gdLst/>
            <a:ahLst/>
            <a:cxnLst/>
            <a:rect r="r" b="b" t="t" l="l"/>
            <a:pathLst>
              <a:path h="2965539" w="5575379">
                <a:moveTo>
                  <a:pt x="0" y="0"/>
                </a:moveTo>
                <a:lnTo>
                  <a:pt x="5575379" y="0"/>
                </a:lnTo>
                <a:lnTo>
                  <a:pt x="5575379" y="2965540"/>
                </a:lnTo>
                <a:lnTo>
                  <a:pt x="0" y="296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91011"/>
            <a:ext cx="10231241" cy="4235244"/>
            <a:chOff x="0" y="0"/>
            <a:chExt cx="3084321" cy="12767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84321" cy="1276761"/>
            </a:xfrm>
            <a:custGeom>
              <a:avLst/>
              <a:gdLst/>
              <a:ahLst/>
              <a:cxnLst/>
              <a:rect r="r" b="b" t="t" l="l"/>
              <a:pathLst>
                <a:path h="1276761" w="3084321">
                  <a:moveTo>
                    <a:pt x="48428" y="0"/>
                  </a:moveTo>
                  <a:lnTo>
                    <a:pt x="3035892" y="0"/>
                  </a:lnTo>
                  <a:cubicBezTo>
                    <a:pt x="3048736" y="0"/>
                    <a:pt x="3061054" y="5102"/>
                    <a:pt x="3070136" y="14184"/>
                  </a:cubicBezTo>
                  <a:cubicBezTo>
                    <a:pt x="3079219" y="23266"/>
                    <a:pt x="3084321" y="35584"/>
                    <a:pt x="3084321" y="48428"/>
                  </a:cubicBezTo>
                  <a:lnTo>
                    <a:pt x="3084321" y="1228333"/>
                  </a:lnTo>
                  <a:cubicBezTo>
                    <a:pt x="3084321" y="1255079"/>
                    <a:pt x="3062639" y="1276761"/>
                    <a:pt x="3035892" y="1276761"/>
                  </a:cubicBezTo>
                  <a:lnTo>
                    <a:pt x="48428" y="1276761"/>
                  </a:lnTo>
                  <a:cubicBezTo>
                    <a:pt x="21682" y="1276761"/>
                    <a:pt x="0" y="1255079"/>
                    <a:pt x="0" y="1228333"/>
                  </a:cubicBezTo>
                  <a:lnTo>
                    <a:pt x="0" y="48428"/>
                  </a:lnTo>
                  <a:cubicBezTo>
                    <a:pt x="0" y="21682"/>
                    <a:pt x="21682" y="0"/>
                    <a:pt x="48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084321" cy="1352961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saber a quantidade mínima de peças nós podemos: Primeiro, dividir a quantidade de casas no tabuleiro pela quantidade de casas que uma peça pode ocupar, sendo que 16 ÷ 5 = 3,2.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353185" y="3105034"/>
            <a:ext cx="6381856" cy="4076932"/>
          </a:xfrm>
          <a:custGeom>
            <a:avLst/>
            <a:gdLst/>
            <a:ahLst/>
            <a:cxnLst/>
            <a:rect r="r" b="b" t="t" l="l"/>
            <a:pathLst>
              <a:path h="4076932" w="6381856">
                <a:moveTo>
                  <a:pt x="0" y="0"/>
                </a:moveTo>
                <a:lnTo>
                  <a:pt x="6381855" y="0"/>
                </a:lnTo>
                <a:lnTo>
                  <a:pt x="6381855" y="4076932"/>
                </a:lnTo>
                <a:lnTo>
                  <a:pt x="0" y="407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0" t="-138687" r="0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90955" y="3660730"/>
            <a:ext cx="5575379" cy="2965539"/>
          </a:xfrm>
          <a:custGeom>
            <a:avLst/>
            <a:gdLst/>
            <a:ahLst/>
            <a:cxnLst/>
            <a:rect r="r" b="b" t="t" l="l"/>
            <a:pathLst>
              <a:path h="2965539" w="5575379">
                <a:moveTo>
                  <a:pt x="0" y="0"/>
                </a:moveTo>
                <a:lnTo>
                  <a:pt x="5575379" y="0"/>
                </a:lnTo>
                <a:lnTo>
                  <a:pt x="5575379" y="2965540"/>
                </a:lnTo>
                <a:lnTo>
                  <a:pt x="0" y="296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291011"/>
            <a:ext cx="10231241" cy="4235244"/>
            <a:chOff x="0" y="0"/>
            <a:chExt cx="3084321" cy="12767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84321" cy="1276761"/>
            </a:xfrm>
            <a:custGeom>
              <a:avLst/>
              <a:gdLst/>
              <a:ahLst/>
              <a:cxnLst/>
              <a:rect r="r" b="b" t="t" l="l"/>
              <a:pathLst>
                <a:path h="1276761" w="3084321">
                  <a:moveTo>
                    <a:pt x="48428" y="0"/>
                  </a:moveTo>
                  <a:lnTo>
                    <a:pt x="3035892" y="0"/>
                  </a:lnTo>
                  <a:cubicBezTo>
                    <a:pt x="3048736" y="0"/>
                    <a:pt x="3061054" y="5102"/>
                    <a:pt x="3070136" y="14184"/>
                  </a:cubicBezTo>
                  <a:cubicBezTo>
                    <a:pt x="3079219" y="23266"/>
                    <a:pt x="3084321" y="35584"/>
                    <a:pt x="3084321" y="48428"/>
                  </a:cubicBezTo>
                  <a:lnTo>
                    <a:pt x="3084321" y="1228333"/>
                  </a:lnTo>
                  <a:cubicBezTo>
                    <a:pt x="3084321" y="1255079"/>
                    <a:pt x="3062639" y="1276761"/>
                    <a:pt x="3035892" y="1276761"/>
                  </a:cubicBezTo>
                  <a:lnTo>
                    <a:pt x="48428" y="1276761"/>
                  </a:lnTo>
                  <a:cubicBezTo>
                    <a:pt x="21682" y="1276761"/>
                    <a:pt x="0" y="1255079"/>
                    <a:pt x="0" y="1228333"/>
                  </a:cubicBezTo>
                  <a:lnTo>
                    <a:pt x="0" y="48428"/>
                  </a:lnTo>
                  <a:cubicBezTo>
                    <a:pt x="0" y="21682"/>
                    <a:pt x="21682" y="0"/>
                    <a:pt x="484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3084321" cy="1352961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Como não podemos usar 3,2 peças, temos que, em um cenário onde cada peça ocupa o máximo de casas que é capaz, seria necessário apenas 4 peças. Porém, agora precisamos provar que de fato é possível.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6899" y="2130183"/>
            <a:ext cx="7398844" cy="6995765"/>
          </a:xfrm>
          <a:custGeom>
            <a:avLst/>
            <a:gdLst/>
            <a:ahLst/>
            <a:cxnLst/>
            <a:rect r="r" b="b" t="t" l="l"/>
            <a:pathLst>
              <a:path h="6995765" w="7398844">
                <a:moveTo>
                  <a:pt x="0" y="0"/>
                </a:moveTo>
                <a:lnTo>
                  <a:pt x="7398844" y="0"/>
                </a:lnTo>
                <a:lnTo>
                  <a:pt x="7398844" y="6995765"/>
                </a:lnTo>
                <a:lnTo>
                  <a:pt x="0" y="699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23" t="-138687" r="-48007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8269" y="3700641"/>
            <a:ext cx="3816103" cy="3987909"/>
          </a:xfrm>
          <a:custGeom>
            <a:avLst/>
            <a:gdLst/>
            <a:ahLst/>
            <a:cxnLst/>
            <a:rect r="r" b="b" t="t" l="l"/>
            <a:pathLst>
              <a:path h="3987909" w="3816103">
                <a:moveTo>
                  <a:pt x="0" y="0"/>
                </a:moveTo>
                <a:lnTo>
                  <a:pt x="3816103" y="0"/>
                </a:lnTo>
                <a:lnTo>
                  <a:pt x="3816103" y="3987908"/>
                </a:lnTo>
                <a:lnTo>
                  <a:pt x="0" y="39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1523" b="-2760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6899" y="2130183"/>
            <a:ext cx="7398844" cy="6995765"/>
          </a:xfrm>
          <a:custGeom>
            <a:avLst/>
            <a:gdLst/>
            <a:ahLst/>
            <a:cxnLst/>
            <a:rect r="r" b="b" t="t" l="l"/>
            <a:pathLst>
              <a:path h="6995765" w="7398844">
                <a:moveTo>
                  <a:pt x="0" y="0"/>
                </a:moveTo>
                <a:lnTo>
                  <a:pt x="7398844" y="0"/>
                </a:lnTo>
                <a:lnTo>
                  <a:pt x="7398844" y="6995765"/>
                </a:lnTo>
                <a:lnTo>
                  <a:pt x="0" y="699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23" t="-138687" r="-48007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8269" y="3700641"/>
            <a:ext cx="3816103" cy="3987909"/>
          </a:xfrm>
          <a:custGeom>
            <a:avLst/>
            <a:gdLst/>
            <a:ahLst/>
            <a:cxnLst/>
            <a:rect r="r" b="b" t="t" l="l"/>
            <a:pathLst>
              <a:path h="3987909" w="3816103">
                <a:moveTo>
                  <a:pt x="0" y="0"/>
                </a:moveTo>
                <a:lnTo>
                  <a:pt x="3816103" y="0"/>
                </a:lnTo>
                <a:lnTo>
                  <a:pt x="3816103" y="3987908"/>
                </a:lnTo>
                <a:lnTo>
                  <a:pt x="0" y="39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1523" b="-2760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488269" y="3767817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6899" y="2130183"/>
            <a:ext cx="7398844" cy="6995765"/>
          </a:xfrm>
          <a:custGeom>
            <a:avLst/>
            <a:gdLst/>
            <a:ahLst/>
            <a:cxnLst/>
            <a:rect r="r" b="b" t="t" l="l"/>
            <a:pathLst>
              <a:path h="6995765" w="7398844">
                <a:moveTo>
                  <a:pt x="0" y="0"/>
                </a:moveTo>
                <a:lnTo>
                  <a:pt x="7398844" y="0"/>
                </a:lnTo>
                <a:lnTo>
                  <a:pt x="7398844" y="6995765"/>
                </a:lnTo>
                <a:lnTo>
                  <a:pt x="0" y="699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23" t="-138687" r="-48007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8269" y="3700641"/>
            <a:ext cx="3816103" cy="3987909"/>
          </a:xfrm>
          <a:custGeom>
            <a:avLst/>
            <a:gdLst/>
            <a:ahLst/>
            <a:cxnLst/>
            <a:rect r="r" b="b" t="t" l="l"/>
            <a:pathLst>
              <a:path h="3987909" w="3816103">
                <a:moveTo>
                  <a:pt x="0" y="0"/>
                </a:moveTo>
                <a:lnTo>
                  <a:pt x="3816103" y="0"/>
                </a:lnTo>
                <a:lnTo>
                  <a:pt x="3816103" y="3987908"/>
                </a:lnTo>
                <a:lnTo>
                  <a:pt x="0" y="39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1523" b="-2760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488269" y="3767817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0800000">
            <a:off x="8495340" y="2784874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7" y="0"/>
                </a:lnTo>
                <a:lnTo>
                  <a:pt x="2856657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6899" y="2130183"/>
            <a:ext cx="7398844" cy="6995765"/>
          </a:xfrm>
          <a:custGeom>
            <a:avLst/>
            <a:gdLst/>
            <a:ahLst/>
            <a:cxnLst/>
            <a:rect r="r" b="b" t="t" l="l"/>
            <a:pathLst>
              <a:path h="6995765" w="7398844">
                <a:moveTo>
                  <a:pt x="0" y="0"/>
                </a:moveTo>
                <a:lnTo>
                  <a:pt x="7398844" y="0"/>
                </a:lnTo>
                <a:lnTo>
                  <a:pt x="7398844" y="6995765"/>
                </a:lnTo>
                <a:lnTo>
                  <a:pt x="0" y="699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23" t="-138687" r="-48007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8269" y="3700641"/>
            <a:ext cx="3816103" cy="3987909"/>
          </a:xfrm>
          <a:custGeom>
            <a:avLst/>
            <a:gdLst/>
            <a:ahLst/>
            <a:cxnLst/>
            <a:rect r="r" b="b" t="t" l="l"/>
            <a:pathLst>
              <a:path h="3987909" w="3816103">
                <a:moveTo>
                  <a:pt x="0" y="0"/>
                </a:moveTo>
                <a:lnTo>
                  <a:pt x="3816103" y="0"/>
                </a:lnTo>
                <a:lnTo>
                  <a:pt x="3816103" y="3987908"/>
                </a:lnTo>
                <a:lnTo>
                  <a:pt x="0" y="39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1523" b="-2760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488269" y="3767817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7488269" y="5647115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8495340" y="2784874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7" y="0"/>
                </a:lnTo>
                <a:lnTo>
                  <a:pt x="2856657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696899" y="2130183"/>
            <a:ext cx="7398844" cy="6995765"/>
          </a:xfrm>
          <a:custGeom>
            <a:avLst/>
            <a:gdLst/>
            <a:ahLst/>
            <a:cxnLst/>
            <a:rect r="r" b="b" t="t" l="l"/>
            <a:pathLst>
              <a:path h="6995765" w="7398844">
                <a:moveTo>
                  <a:pt x="0" y="0"/>
                </a:moveTo>
                <a:lnTo>
                  <a:pt x="7398844" y="0"/>
                </a:lnTo>
                <a:lnTo>
                  <a:pt x="7398844" y="6995765"/>
                </a:lnTo>
                <a:lnTo>
                  <a:pt x="0" y="6995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823" t="-138687" r="-48007" b="-12094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88269" y="3700641"/>
            <a:ext cx="3816103" cy="3987909"/>
          </a:xfrm>
          <a:custGeom>
            <a:avLst/>
            <a:gdLst/>
            <a:ahLst/>
            <a:cxnLst/>
            <a:rect r="r" b="b" t="t" l="l"/>
            <a:pathLst>
              <a:path h="3987909" w="3816103">
                <a:moveTo>
                  <a:pt x="0" y="0"/>
                </a:moveTo>
                <a:lnTo>
                  <a:pt x="3816103" y="0"/>
                </a:lnTo>
                <a:lnTo>
                  <a:pt x="3816103" y="3987908"/>
                </a:lnTo>
                <a:lnTo>
                  <a:pt x="0" y="3987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1523" b="-2760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488269" y="3767817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7488269" y="5647115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8" y="0"/>
                </a:lnTo>
                <a:lnTo>
                  <a:pt x="2856658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8495340" y="2784874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7" y="0"/>
                </a:lnTo>
                <a:lnTo>
                  <a:pt x="2856657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5400000">
            <a:off x="9356178" y="4664812"/>
            <a:ext cx="2856657" cy="2928771"/>
          </a:xfrm>
          <a:custGeom>
            <a:avLst/>
            <a:gdLst/>
            <a:ahLst/>
            <a:cxnLst/>
            <a:rect r="r" b="b" t="t" l="l"/>
            <a:pathLst>
              <a:path h="2928771" w="2856657">
                <a:moveTo>
                  <a:pt x="0" y="0"/>
                </a:moveTo>
                <a:lnTo>
                  <a:pt x="2856657" y="0"/>
                </a:lnTo>
                <a:lnTo>
                  <a:pt x="2856657" y="2928771"/>
                </a:lnTo>
                <a:lnTo>
                  <a:pt x="0" y="29287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6940" t="-14633" r="0" b="-49258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COBRINDO O TABULEIRO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4291011"/>
            <a:ext cx="8570552" cy="1622605"/>
            <a:chOff x="0" y="0"/>
            <a:chExt cx="2583688" cy="4891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3688" cy="489152"/>
            </a:xfrm>
            <a:custGeom>
              <a:avLst/>
              <a:gdLst/>
              <a:ahLst/>
              <a:cxnLst/>
              <a:rect r="r" b="b" t="t" l="l"/>
              <a:pathLst>
                <a:path h="489152" w="2583688">
                  <a:moveTo>
                    <a:pt x="57812" y="0"/>
                  </a:moveTo>
                  <a:lnTo>
                    <a:pt x="2525876" y="0"/>
                  </a:lnTo>
                  <a:cubicBezTo>
                    <a:pt x="2557804" y="0"/>
                    <a:pt x="2583688" y="25883"/>
                    <a:pt x="2583688" y="57812"/>
                  </a:cubicBezTo>
                  <a:lnTo>
                    <a:pt x="2583688" y="431340"/>
                  </a:lnTo>
                  <a:cubicBezTo>
                    <a:pt x="2583688" y="446673"/>
                    <a:pt x="2577597" y="461378"/>
                    <a:pt x="2566755" y="472219"/>
                  </a:cubicBezTo>
                  <a:cubicBezTo>
                    <a:pt x="2555913" y="483061"/>
                    <a:pt x="2541208" y="489152"/>
                    <a:pt x="2525876" y="489152"/>
                  </a:cubicBezTo>
                  <a:lnTo>
                    <a:pt x="57812" y="489152"/>
                  </a:lnTo>
                  <a:cubicBezTo>
                    <a:pt x="42479" y="489152"/>
                    <a:pt x="27775" y="483061"/>
                    <a:pt x="16933" y="472219"/>
                  </a:cubicBezTo>
                  <a:cubicBezTo>
                    <a:pt x="6091" y="461378"/>
                    <a:pt x="0" y="446673"/>
                    <a:pt x="0" y="431340"/>
                  </a:cubicBezTo>
                  <a:lnTo>
                    <a:pt x="0" y="57812"/>
                  </a:lnTo>
                  <a:cubicBezTo>
                    <a:pt x="0" y="42479"/>
                    <a:pt x="6091" y="27775"/>
                    <a:pt x="16933" y="16933"/>
                  </a:cubicBezTo>
                  <a:cubicBezTo>
                    <a:pt x="27775" y="6091"/>
                    <a:pt x="42479" y="0"/>
                    <a:pt x="5781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583688" cy="565352"/>
            </a:xfrm>
            <a:prstGeom prst="rect">
              <a:avLst/>
            </a:prstGeom>
          </p:spPr>
          <p:txBody>
            <a:bodyPr anchor="t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Logo, a alternativa correta é letra B) 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41383" y="6483392"/>
            <a:ext cx="4545185" cy="1892473"/>
            <a:chOff x="0" y="0"/>
            <a:chExt cx="1370196" cy="5705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B)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957158" y="2726196"/>
            <a:ext cx="7438947" cy="4752235"/>
          </a:xfrm>
          <a:custGeom>
            <a:avLst/>
            <a:gdLst/>
            <a:ahLst/>
            <a:cxnLst/>
            <a:rect r="r" b="b" t="t" l="l"/>
            <a:pathLst>
              <a:path h="4752235" w="7438947">
                <a:moveTo>
                  <a:pt x="0" y="0"/>
                </a:moveTo>
                <a:lnTo>
                  <a:pt x="7438947" y="0"/>
                </a:lnTo>
                <a:lnTo>
                  <a:pt x="7438947" y="4752235"/>
                </a:lnTo>
                <a:lnTo>
                  <a:pt x="0" y="4752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420" t="-138687" r="0" b="-12094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467442" y="3373938"/>
            <a:ext cx="6498884" cy="3456751"/>
          </a:xfrm>
          <a:custGeom>
            <a:avLst/>
            <a:gdLst/>
            <a:ahLst/>
            <a:cxnLst/>
            <a:rect r="r" b="b" t="t" l="l"/>
            <a:pathLst>
              <a:path h="3456751" w="6498884">
                <a:moveTo>
                  <a:pt x="0" y="0"/>
                </a:moveTo>
                <a:lnTo>
                  <a:pt x="6498884" y="0"/>
                </a:lnTo>
                <a:lnTo>
                  <a:pt x="6498884" y="3456751"/>
                </a:lnTo>
                <a:lnTo>
                  <a:pt x="0" y="34567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28" b="0"/>
            </a:stretch>
          </a:blipFill>
        </p:spPr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483828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171115" y="5400047"/>
            <a:ext cx="5711698" cy="726608"/>
            <a:chOff x="0" y="0"/>
            <a:chExt cx="1504315" cy="1913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04315" cy="191370"/>
            </a:xfrm>
            <a:custGeom>
              <a:avLst/>
              <a:gdLst/>
              <a:ahLst/>
              <a:cxnLst/>
              <a:rect r="r" b="b" t="t" l="l"/>
              <a:pathLst>
                <a:path h="191370" w="1504315">
                  <a:moveTo>
                    <a:pt x="18976" y="0"/>
                  </a:moveTo>
                  <a:lnTo>
                    <a:pt x="1485339" y="0"/>
                  </a:lnTo>
                  <a:cubicBezTo>
                    <a:pt x="1490372" y="0"/>
                    <a:pt x="1495199" y="1999"/>
                    <a:pt x="1498757" y="5558"/>
                  </a:cubicBezTo>
                  <a:cubicBezTo>
                    <a:pt x="1502316" y="9117"/>
                    <a:pt x="1504315" y="13943"/>
                    <a:pt x="1504315" y="18976"/>
                  </a:cubicBezTo>
                  <a:lnTo>
                    <a:pt x="1504315" y="172394"/>
                  </a:lnTo>
                  <a:cubicBezTo>
                    <a:pt x="1504315" y="177427"/>
                    <a:pt x="1502316" y="182253"/>
                    <a:pt x="1498757" y="185812"/>
                  </a:cubicBezTo>
                  <a:cubicBezTo>
                    <a:pt x="1495199" y="189371"/>
                    <a:pt x="1490372" y="191370"/>
                    <a:pt x="1485339" y="191370"/>
                  </a:cubicBezTo>
                  <a:lnTo>
                    <a:pt x="18976" y="191370"/>
                  </a:lnTo>
                  <a:cubicBezTo>
                    <a:pt x="13943" y="191370"/>
                    <a:pt x="9117" y="189371"/>
                    <a:pt x="5558" y="185812"/>
                  </a:cubicBezTo>
                  <a:cubicBezTo>
                    <a:pt x="1999" y="182253"/>
                    <a:pt x="0" y="177427"/>
                    <a:pt x="0" y="172394"/>
                  </a:cubicBezTo>
                  <a:lnTo>
                    <a:pt x="0" y="18976"/>
                  </a:lnTo>
                  <a:cubicBezTo>
                    <a:pt x="0" y="13943"/>
                    <a:pt x="1999" y="9117"/>
                    <a:pt x="5558" y="5558"/>
                  </a:cubicBezTo>
                  <a:cubicBezTo>
                    <a:pt x="9117" y="1999"/>
                    <a:pt x="13943" y="0"/>
                    <a:pt x="189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04315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171115" y="5400047"/>
            <a:ext cx="5711698" cy="726608"/>
            <a:chOff x="0" y="0"/>
            <a:chExt cx="1504315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04315" cy="191370"/>
            </a:xfrm>
            <a:custGeom>
              <a:avLst/>
              <a:gdLst/>
              <a:ahLst/>
              <a:cxnLst/>
              <a:rect r="r" b="b" t="t" l="l"/>
              <a:pathLst>
                <a:path h="191370" w="1504315">
                  <a:moveTo>
                    <a:pt x="18976" y="0"/>
                  </a:moveTo>
                  <a:lnTo>
                    <a:pt x="1485339" y="0"/>
                  </a:lnTo>
                  <a:cubicBezTo>
                    <a:pt x="1490372" y="0"/>
                    <a:pt x="1495199" y="1999"/>
                    <a:pt x="1498757" y="5558"/>
                  </a:cubicBezTo>
                  <a:cubicBezTo>
                    <a:pt x="1502316" y="9117"/>
                    <a:pt x="1504315" y="13943"/>
                    <a:pt x="1504315" y="18976"/>
                  </a:cubicBezTo>
                  <a:lnTo>
                    <a:pt x="1504315" y="172394"/>
                  </a:lnTo>
                  <a:cubicBezTo>
                    <a:pt x="1504315" y="177427"/>
                    <a:pt x="1502316" y="182253"/>
                    <a:pt x="1498757" y="185812"/>
                  </a:cubicBezTo>
                  <a:cubicBezTo>
                    <a:pt x="1495199" y="189371"/>
                    <a:pt x="1490372" y="191370"/>
                    <a:pt x="1485339" y="191370"/>
                  </a:cubicBezTo>
                  <a:lnTo>
                    <a:pt x="18976" y="191370"/>
                  </a:lnTo>
                  <a:cubicBezTo>
                    <a:pt x="13943" y="191370"/>
                    <a:pt x="9117" y="189371"/>
                    <a:pt x="5558" y="185812"/>
                  </a:cubicBezTo>
                  <a:cubicBezTo>
                    <a:pt x="1999" y="182253"/>
                    <a:pt x="0" y="177427"/>
                    <a:pt x="0" y="172394"/>
                  </a:cubicBezTo>
                  <a:lnTo>
                    <a:pt x="0" y="18976"/>
                  </a:lnTo>
                  <a:cubicBezTo>
                    <a:pt x="0" y="13943"/>
                    <a:pt x="1999" y="9117"/>
                    <a:pt x="5558" y="5558"/>
                  </a:cubicBezTo>
                  <a:cubicBezTo>
                    <a:pt x="9117" y="1999"/>
                    <a:pt x="13943" y="0"/>
                    <a:pt x="189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D1C2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04315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78617" y="-264454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3881" t="0" r="-3388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8938869" cy="6536552"/>
            <a:chOff x="0" y="0"/>
            <a:chExt cx="2701183" cy="1975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1183" cy="1975241"/>
            </a:xfrm>
            <a:custGeom>
              <a:avLst/>
              <a:gdLst/>
              <a:ahLst/>
              <a:cxnLst/>
              <a:rect r="r" b="b" t="t" l="l"/>
              <a:pathLst>
                <a:path h="1975241" w="2701183">
                  <a:moveTo>
                    <a:pt x="55430" y="0"/>
                  </a:moveTo>
                  <a:lnTo>
                    <a:pt x="2645752" y="0"/>
                  </a:lnTo>
                  <a:cubicBezTo>
                    <a:pt x="2660454" y="0"/>
                    <a:pt x="2674552" y="5840"/>
                    <a:pt x="2684948" y="16235"/>
                  </a:cubicBezTo>
                  <a:cubicBezTo>
                    <a:pt x="2695343" y="26630"/>
                    <a:pt x="2701183" y="40729"/>
                    <a:pt x="2701183" y="55430"/>
                  </a:cubicBezTo>
                  <a:lnTo>
                    <a:pt x="2701183" y="1919811"/>
                  </a:lnTo>
                  <a:cubicBezTo>
                    <a:pt x="2701183" y="1934512"/>
                    <a:pt x="2695343" y="1948611"/>
                    <a:pt x="2684948" y="1959006"/>
                  </a:cubicBezTo>
                  <a:cubicBezTo>
                    <a:pt x="2674552" y="1969401"/>
                    <a:pt x="2660454" y="1975241"/>
                    <a:pt x="2645752" y="1975241"/>
                  </a:cubicBezTo>
                  <a:lnTo>
                    <a:pt x="55430" y="1975241"/>
                  </a:lnTo>
                  <a:cubicBezTo>
                    <a:pt x="24817" y="1975241"/>
                    <a:pt x="0" y="1950424"/>
                    <a:pt x="0" y="1919811"/>
                  </a:cubicBezTo>
                  <a:lnTo>
                    <a:pt x="0" y="55430"/>
                  </a:lnTo>
                  <a:cubicBezTo>
                    <a:pt x="0" y="40729"/>
                    <a:pt x="5840" y="26630"/>
                    <a:pt x="16235" y="16235"/>
                  </a:cubicBezTo>
                  <a:cubicBezTo>
                    <a:pt x="26630" y="5840"/>
                    <a:pt x="40729" y="0"/>
                    <a:pt x="554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701183" cy="2003816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9227" y="2849019"/>
            <a:ext cx="7816457" cy="554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senha é a mesma se lida da direita para a esquerda ou da esquerda para a direita.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Os únicos dígitos usados na senha são 4, 5, 6 e 7.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maior valor é o dígito usado menos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com o menor valor é o dígito usado mais vezes na senha.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Dígitos vizinhos na senha são diferentes.</a:t>
            </a:r>
          </a:p>
          <a:p>
            <a:pPr algn="just" marL="623309" indent="-311655" lvl="1">
              <a:lnSpc>
                <a:spcPts val="3464"/>
              </a:lnSpc>
              <a:buFont typeface="Arial"/>
              <a:buChar char="•"/>
            </a:pPr>
            <a:r>
              <a:rPr lang="en-US" b="true" sz="2887" spc="-173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dígito mais à direita é ímpar.</a:t>
            </a:r>
          </a:p>
          <a:p>
            <a:pPr algn="just">
              <a:lnSpc>
                <a:spcPts val="2264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778617" y="4033650"/>
            <a:ext cx="7101889" cy="4806729"/>
            <a:chOff x="0" y="0"/>
            <a:chExt cx="2146077" cy="14525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46077" cy="1452516"/>
            </a:xfrm>
            <a:custGeom>
              <a:avLst/>
              <a:gdLst/>
              <a:ahLst/>
              <a:cxnLst/>
              <a:rect r="r" b="b" t="t" l="l"/>
              <a:pathLst>
                <a:path h="1452516" w="2146077">
                  <a:moveTo>
                    <a:pt x="69768" y="0"/>
                  </a:moveTo>
                  <a:lnTo>
                    <a:pt x="2076309" y="0"/>
                  </a:lnTo>
                  <a:cubicBezTo>
                    <a:pt x="2094812" y="0"/>
                    <a:pt x="2112558" y="7351"/>
                    <a:pt x="2125642" y="20435"/>
                  </a:cubicBezTo>
                  <a:cubicBezTo>
                    <a:pt x="2138726" y="33518"/>
                    <a:pt x="2146077" y="51264"/>
                    <a:pt x="2146077" y="69768"/>
                  </a:cubicBezTo>
                  <a:lnTo>
                    <a:pt x="2146077" y="1382749"/>
                  </a:lnTo>
                  <a:cubicBezTo>
                    <a:pt x="2146077" y="1401252"/>
                    <a:pt x="2138726" y="1418998"/>
                    <a:pt x="2125642" y="1432082"/>
                  </a:cubicBezTo>
                  <a:cubicBezTo>
                    <a:pt x="2112558" y="1445166"/>
                    <a:pt x="2094812" y="1452516"/>
                    <a:pt x="2076309" y="1452516"/>
                  </a:cubicBezTo>
                  <a:lnTo>
                    <a:pt x="69768" y="1452516"/>
                  </a:lnTo>
                  <a:cubicBezTo>
                    <a:pt x="31236" y="1452516"/>
                    <a:pt x="0" y="1421280"/>
                    <a:pt x="0" y="1382749"/>
                  </a:cubicBezTo>
                  <a:lnTo>
                    <a:pt x="0" y="69768"/>
                  </a:lnTo>
                  <a:cubicBezTo>
                    <a:pt x="0" y="51264"/>
                    <a:pt x="7351" y="33518"/>
                    <a:pt x="20435" y="20435"/>
                  </a:cubicBezTo>
                  <a:cubicBezTo>
                    <a:pt x="33518" y="7351"/>
                    <a:pt x="51264" y="0"/>
                    <a:pt x="697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146077" cy="1481091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56804" y="4849578"/>
            <a:ext cx="5441339" cy="28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(A) </a:t>
            </a: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5 4 4 6 7 6 4 4 5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(B) 4 6 4 5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(C) 5 4 6 4 7 4 6 4 5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(D) 4 6 7 4 5 4 7 6 4</a:t>
            </a:r>
          </a:p>
          <a:p>
            <a:pPr algn="ctr">
              <a:lnSpc>
                <a:spcPts val="4668"/>
              </a:lnSpc>
              <a:spcBef>
                <a:spcPct val="0"/>
              </a:spcBef>
            </a:pPr>
            <a:r>
              <a:rPr lang="en-US" b="true" sz="333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(E) 7 4 5 4 6 4 5 4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56804" y="5956819"/>
            <a:ext cx="5767546" cy="726608"/>
            <a:chOff x="0" y="0"/>
            <a:chExt cx="1519025" cy="1913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9025" cy="191370"/>
            </a:xfrm>
            <a:custGeom>
              <a:avLst/>
              <a:gdLst/>
              <a:ahLst/>
              <a:cxnLst/>
              <a:rect r="r" b="b" t="t" l="l"/>
              <a:pathLst>
                <a:path h="191370" w="1519025">
                  <a:moveTo>
                    <a:pt x="18793" y="0"/>
                  </a:moveTo>
                  <a:lnTo>
                    <a:pt x="1500232" y="0"/>
                  </a:lnTo>
                  <a:cubicBezTo>
                    <a:pt x="1505216" y="0"/>
                    <a:pt x="1509996" y="1980"/>
                    <a:pt x="1513520" y="5504"/>
                  </a:cubicBezTo>
                  <a:cubicBezTo>
                    <a:pt x="1517045" y="9028"/>
                    <a:pt x="1519025" y="13808"/>
                    <a:pt x="1519025" y="18793"/>
                  </a:cubicBezTo>
                  <a:lnTo>
                    <a:pt x="1519025" y="172578"/>
                  </a:lnTo>
                  <a:cubicBezTo>
                    <a:pt x="1519025" y="177562"/>
                    <a:pt x="1517045" y="182342"/>
                    <a:pt x="1513520" y="185866"/>
                  </a:cubicBezTo>
                  <a:cubicBezTo>
                    <a:pt x="1509996" y="189390"/>
                    <a:pt x="1505216" y="191370"/>
                    <a:pt x="1500232" y="191370"/>
                  </a:cubicBezTo>
                  <a:lnTo>
                    <a:pt x="18793" y="191370"/>
                  </a:lnTo>
                  <a:cubicBezTo>
                    <a:pt x="13808" y="191370"/>
                    <a:pt x="9028" y="189390"/>
                    <a:pt x="5504" y="185866"/>
                  </a:cubicBezTo>
                  <a:cubicBezTo>
                    <a:pt x="1980" y="182342"/>
                    <a:pt x="0" y="177562"/>
                    <a:pt x="0" y="172578"/>
                  </a:cubicBezTo>
                  <a:lnTo>
                    <a:pt x="0" y="18793"/>
                  </a:lnTo>
                  <a:cubicBezTo>
                    <a:pt x="0" y="13808"/>
                    <a:pt x="1980" y="9028"/>
                    <a:pt x="5504" y="5504"/>
                  </a:cubicBezTo>
                  <a:cubicBezTo>
                    <a:pt x="9028" y="1980"/>
                    <a:pt x="13808" y="0"/>
                    <a:pt x="187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519025" cy="229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COFRE DE MEDALHAS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76632" y="9585200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24350" y="4849578"/>
            <a:ext cx="4781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✅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10039" y="5582694"/>
            <a:ext cx="39249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❌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28700" y="2800328"/>
            <a:ext cx="7923481" cy="1392034"/>
            <a:chOff x="0" y="0"/>
            <a:chExt cx="2086843" cy="36662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6843" cy="366626"/>
            </a:xfrm>
            <a:custGeom>
              <a:avLst/>
              <a:gdLst/>
              <a:ahLst/>
              <a:cxnLst/>
              <a:rect r="r" b="b" t="t" l="l"/>
              <a:pathLst>
                <a:path h="366626" w="2086843">
                  <a:moveTo>
                    <a:pt x="13679" y="0"/>
                  </a:moveTo>
                  <a:lnTo>
                    <a:pt x="2073164" y="0"/>
                  </a:lnTo>
                  <a:cubicBezTo>
                    <a:pt x="2080718" y="0"/>
                    <a:pt x="2086843" y="6124"/>
                    <a:pt x="2086843" y="13679"/>
                  </a:cubicBezTo>
                  <a:lnTo>
                    <a:pt x="2086843" y="352947"/>
                  </a:lnTo>
                  <a:cubicBezTo>
                    <a:pt x="2086843" y="360502"/>
                    <a:pt x="2080718" y="366626"/>
                    <a:pt x="2073164" y="366626"/>
                  </a:cubicBezTo>
                  <a:lnTo>
                    <a:pt x="13679" y="366626"/>
                  </a:lnTo>
                  <a:cubicBezTo>
                    <a:pt x="6124" y="366626"/>
                    <a:pt x="0" y="360502"/>
                    <a:pt x="0" y="352947"/>
                  </a:cubicBezTo>
                  <a:lnTo>
                    <a:pt x="0" y="13679"/>
                  </a:lnTo>
                  <a:cubicBezTo>
                    <a:pt x="0" y="6124"/>
                    <a:pt x="6124" y="0"/>
                    <a:pt x="136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086843" cy="404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DAGhd3fKu60</dc:identifier>
  <dcterms:modified xsi:type="dcterms:W3CDTF">2011-08-01T06:04:30Z</dcterms:modified>
  <cp:revision>1</cp:revision>
  <dc:title>Nível 1 iniciação</dc:title>
</cp:coreProperties>
</file>