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Bugaki Italics" charset="1" panose="00000000000000000000"/>
      <p:regular r:id="rId32"/>
    </p:embeddedFont>
    <p:embeddedFont>
      <p:font typeface="Space Mono Bold" charset="1" panose="02000809030000020004"/>
      <p:regular r:id="rId33"/>
    </p:embeddedFont>
    <p:embeddedFont>
      <p:font typeface="Open Sans Extra Bold" charset="1" panose="020B09060308040202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2806823" y="3133249"/>
            <a:ext cx="13805342" cy="515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40"/>
              </a:lnSpc>
            </a:pPr>
            <a:r>
              <a:rPr lang="en-US" sz="15402" i="true" spc="-158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MARATONA</a:t>
            </a:r>
          </a:p>
          <a:p>
            <a:pPr algn="ctr">
              <a:lnSpc>
                <a:spcPts val="14940"/>
              </a:lnSpc>
            </a:pPr>
            <a:r>
              <a:rPr lang="en-US" sz="15402" i="true" spc="-158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OBI</a:t>
            </a:r>
          </a:p>
          <a:p>
            <a:pPr algn="ctr">
              <a:lnSpc>
                <a:spcPts val="8369"/>
              </a:lnSpc>
            </a:pPr>
            <a:r>
              <a:rPr lang="en-US" sz="8628" i="true" spc="-888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NÍVEL 1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41386" y="2221356"/>
            <a:ext cx="11805227" cy="6904591"/>
          </a:xfrm>
          <a:custGeom>
            <a:avLst/>
            <a:gdLst/>
            <a:ahLst/>
            <a:cxnLst/>
            <a:rect r="r" b="b" t="t" l="l"/>
            <a:pathLst>
              <a:path h="6904591" w="11805227">
                <a:moveTo>
                  <a:pt x="0" y="0"/>
                </a:moveTo>
                <a:lnTo>
                  <a:pt x="11805228" y="0"/>
                </a:lnTo>
                <a:lnTo>
                  <a:pt x="11805228" y="6904592"/>
                </a:lnTo>
                <a:lnTo>
                  <a:pt x="0" y="690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05128" y="2221356"/>
            <a:ext cx="3422880" cy="3208565"/>
            <a:chOff x="0" y="0"/>
            <a:chExt cx="901499" cy="8450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114585" y="5730667"/>
            <a:ext cx="3913423" cy="3527633"/>
            <a:chOff x="0" y="0"/>
            <a:chExt cx="1030696" cy="92908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0696" cy="929089"/>
            </a:xfrm>
            <a:custGeom>
              <a:avLst/>
              <a:gdLst/>
              <a:ahLst/>
              <a:cxnLst/>
              <a:rect r="r" b="b" t="t" l="l"/>
              <a:pathLst>
                <a:path h="929089" w="1030696">
                  <a:moveTo>
                    <a:pt x="0" y="0"/>
                  </a:moveTo>
                  <a:lnTo>
                    <a:pt x="1030696" y="0"/>
                  </a:lnTo>
                  <a:lnTo>
                    <a:pt x="1030696" y="929089"/>
                  </a:lnTo>
                  <a:lnTo>
                    <a:pt x="0" y="9290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30696" cy="967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234465" y="3259237"/>
            <a:ext cx="2734012" cy="3774968"/>
            <a:chOff x="0" y="0"/>
            <a:chExt cx="720069" cy="9942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0069" cy="994230"/>
            </a:xfrm>
            <a:custGeom>
              <a:avLst/>
              <a:gdLst/>
              <a:ahLst/>
              <a:cxnLst/>
              <a:rect r="r" b="b" t="t" l="l"/>
              <a:pathLst>
                <a:path h="994230" w="720069">
                  <a:moveTo>
                    <a:pt x="0" y="0"/>
                  </a:moveTo>
                  <a:lnTo>
                    <a:pt x="720069" y="0"/>
                  </a:lnTo>
                  <a:lnTo>
                    <a:pt x="720069" y="994230"/>
                  </a:lnTo>
                  <a:lnTo>
                    <a:pt x="0" y="9942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20069" cy="1032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41386" y="2221356"/>
            <a:ext cx="11805227" cy="6904591"/>
          </a:xfrm>
          <a:custGeom>
            <a:avLst/>
            <a:gdLst/>
            <a:ahLst/>
            <a:cxnLst/>
            <a:rect r="r" b="b" t="t" l="l"/>
            <a:pathLst>
              <a:path h="6904591" w="11805227">
                <a:moveTo>
                  <a:pt x="0" y="0"/>
                </a:moveTo>
                <a:lnTo>
                  <a:pt x="11805228" y="0"/>
                </a:lnTo>
                <a:lnTo>
                  <a:pt x="11805228" y="6904592"/>
                </a:lnTo>
                <a:lnTo>
                  <a:pt x="0" y="690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05128" y="2221356"/>
            <a:ext cx="3422880" cy="3208565"/>
            <a:chOff x="0" y="0"/>
            <a:chExt cx="901499" cy="8450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114585" y="5730667"/>
            <a:ext cx="3913423" cy="3527633"/>
            <a:chOff x="0" y="0"/>
            <a:chExt cx="1030696" cy="92908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0696" cy="929089"/>
            </a:xfrm>
            <a:custGeom>
              <a:avLst/>
              <a:gdLst/>
              <a:ahLst/>
              <a:cxnLst/>
              <a:rect r="r" b="b" t="t" l="l"/>
              <a:pathLst>
                <a:path h="929089" w="1030696">
                  <a:moveTo>
                    <a:pt x="0" y="0"/>
                  </a:moveTo>
                  <a:lnTo>
                    <a:pt x="1030696" y="0"/>
                  </a:lnTo>
                  <a:lnTo>
                    <a:pt x="1030696" y="929089"/>
                  </a:lnTo>
                  <a:lnTo>
                    <a:pt x="0" y="9290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30696" cy="967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234465" y="3259237"/>
            <a:ext cx="2734012" cy="3774968"/>
            <a:chOff x="0" y="0"/>
            <a:chExt cx="720069" cy="9942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0069" cy="994230"/>
            </a:xfrm>
            <a:custGeom>
              <a:avLst/>
              <a:gdLst/>
              <a:ahLst/>
              <a:cxnLst/>
              <a:rect r="r" b="b" t="t" l="l"/>
              <a:pathLst>
                <a:path h="994230" w="720069">
                  <a:moveTo>
                    <a:pt x="0" y="0"/>
                  </a:moveTo>
                  <a:lnTo>
                    <a:pt x="720069" y="0"/>
                  </a:lnTo>
                  <a:lnTo>
                    <a:pt x="720069" y="994230"/>
                  </a:lnTo>
                  <a:lnTo>
                    <a:pt x="0" y="9942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20069" cy="1032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651173" y="5890201"/>
            <a:ext cx="3422880" cy="3208565"/>
            <a:chOff x="0" y="0"/>
            <a:chExt cx="901499" cy="8450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41386" y="2221356"/>
            <a:ext cx="11805227" cy="6904591"/>
          </a:xfrm>
          <a:custGeom>
            <a:avLst/>
            <a:gdLst/>
            <a:ahLst/>
            <a:cxnLst/>
            <a:rect r="r" b="b" t="t" l="l"/>
            <a:pathLst>
              <a:path h="6904591" w="11805227">
                <a:moveTo>
                  <a:pt x="0" y="0"/>
                </a:moveTo>
                <a:lnTo>
                  <a:pt x="11805228" y="0"/>
                </a:lnTo>
                <a:lnTo>
                  <a:pt x="11805228" y="6904592"/>
                </a:lnTo>
                <a:lnTo>
                  <a:pt x="0" y="690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05128" y="2221356"/>
            <a:ext cx="3422880" cy="3208565"/>
            <a:chOff x="0" y="0"/>
            <a:chExt cx="901499" cy="8450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114585" y="5730667"/>
            <a:ext cx="3913423" cy="3527633"/>
            <a:chOff x="0" y="0"/>
            <a:chExt cx="1030696" cy="92908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0696" cy="929089"/>
            </a:xfrm>
            <a:custGeom>
              <a:avLst/>
              <a:gdLst/>
              <a:ahLst/>
              <a:cxnLst/>
              <a:rect r="r" b="b" t="t" l="l"/>
              <a:pathLst>
                <a:path h="929089" w="1030696">
                  <a:moveTo>
                    <a:pt x="0" y="0"/>
                  </a:moveTo>
                  <a:lnTo>
                    <a:pt x="1030696" y="0"/>
                  </a:lnTo>
                  <a:lnTo>
                    <a:pt x="1030696" y="929089"/>
                  </a:lnTo>
                  <a:lnTo>
                    <a:pt x="0" y="9290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30696" cy="967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234465" y="3259237"/>
            <a:ext cx="2734012" cy="3774968"/>
            <a:chOff x="0" y="0"/>
            <a:chExt cx="720069" cy="9942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0069" cy="994230"/>
            </a:xfrm>
            <a:custGeom>
              <a:avLst/>
              <a:gdLst/>
              <a:ahLst/>
              <a:cxnLst/>
              <a:rect r="r" b="b" t="t" l="l"/>
              <a:pathLst>
                <a:path h="994230" w="720069">
                  <a:moveTo>
                    <a:pt x="0" y="0"/>
                  </a:moveTo>
                  <a:lnTo>
                    <a:pt x="720069" y="0"/>
                  </a:lnTo>
                  <a:lnTo>
                    <a:pt x="720069" y="994230"/>
                  </a:lnTo>
                  <a:lnTo>
                    <a:pt x="0" y="9942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20069" cy="1032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651173" y="5890201"/>
            <a:ext cx="3422880" cy="3208565"/>
            <a:chOff x="0" y="0"/>
            <a:chExt cx="901499" cy="8450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41386" y="2221356"/>
            <a:ext cx="11805227" cy="6904591"/>
          </a:xfrm>
          <a:custGeom>
            <a:avLst/>
            <a:gdLst/>
            <a:ahLst/>
            <a:cxnLst/>
            <a:rect r="r" b="b" t="t" l="l"/>
            <a:pathLst>
              <a:path h="6904591" w="11805227">
                <a:moveTo>
                  <a:pt x="0" y="0"/>
                </a:moveTo>
                <a:lnTo>
                  <a:pt x="11805228" y="0"/>
                </a:lnTo>
                <a:lnTo>
                  <a:pt x="11805228" y="6904592"/>
                </a:lnTo>
                <a:lnTo>
                  <a:pt x="0" y="690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05128" y="2221356"/>
            <a:ext cx="3422880" cy="3208565"/>
            <a:chOff x="0" y="0"/>
            <a:chExt cx="901499" cy="8450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114585" y="5730667"/>
            <a:ext cx="3913423" cy="3527633"/>
            <a:chOff x="0" y="0"/>
            <a:chExt cx="1030696" cy="92908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0696" cy="929089"/>
            </a:xfrm>
            <a:custGeom>
              <a:avLst/>
              <a:gdLst/>
              <a:ahLst/>
              <a:cxnLst/>
              <a:rect r="r" b="b" t="t" l="l"/>
              <a:pathLst>
                <a:path h="929089" w="1030696">
                  <a:moveTo>
                    <a:pt x="0" y="0"/>
                  </a:moveTo>
                  <a:lnTo>
                    <a:pt x="1030696" y="0"/>
                  </a:lnTo>
                  <a:lnTo>
                    <a:pt x="1030696" y="929089"/>
                  </a:lnTo>
                  <a:lnTo>
                    <a:pt x="0" y="9290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30696" cy="967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234465" y="3259237"/>
            <a:ext cx="2734012" cy="3774968"/>
            <a:chOff x="0" y="0"/>
            <a:chExt cx="720069" cy="9942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0069" cy="994230"/>
            </a:xfrm>
            <a:custGeom>
              <a:avLst/>
              <a:gdLst/>
              <a:ahLst/>
              <a:cxnLst/>
              <a:rect r="r" b="b" t="t" l="l"/>
              <a:pathLst>
                <a:path h="994230" w="720069">
                  <a:moveTo>
                    <a:pt x="0" y="0"/>
                  </a:moveTo>
                  <a:lnTo>
                    <a:pt x="720069" y="0"/>
                  </a:lnTo>
                  <a:lnTo>
                    <a:pt x="720069" y="994230"/>
                  </a:lnTo>
                  <a:lnTo>
                    <a:pt x="0" y="9942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20069" cy="1032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651173" y="5890201"/>
            <a:ext cx="3422880" cy="3208565"/>
            <a:chOff x="0" y="0"/>
            <a:chExt cx="901499" cy="8450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063812" y="2221356"/>
            <a:ext cx="3422880" cy="3208565"/>
            <a:chOff x="0" y="0"/>
            <a:chExt cx="901499" cy="84505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41386" y="2221356"/>
            <a:ext cx="11805227" cy="6904591"/>
          </a:xfrm>
          <a:custGeom>
            <a:avLst/>
            <a:gdLst/>
            <a:ahLst/>
            <a:cxnLst/>
            <a:rect r="r" b="b" t="t" l="l"/>
            <a:pathLst>
              <a:path h="6904591" w="11805227">
                <a:moveTo>
                  <a:pt x="0" y="0"/>
                </a:moveTo>
                <a:lnTo>
                  <a:pt x="11805228" y="0"/>
                </a:lnTo>
                <a:lnTo>
                  <a:pt x="11805228" y="6904592"/>
                </a:lnTo>
                <a:lnTo>
                  <a:pt x="0" y="690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05128" y="2221356"/>
            <a:ext cx="3422880" cy="3208565"/>
            <a:chOff x="0" y="0"/>
            <a:chExt cx="901499" cy="8450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114585" y="5730667"/>
            <a:ext cx="3913423" cy="3527633"/>
            <a:chOff x="0" y="0"/>
            <a:chExt cx="1030696" cy="92908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30696" cy="929089"/>
            </a:xfrm>
            <a:custGeom>
              <a:avLst/>
              <a:gdLst/>
              <a:ahLst/>
              <a:cxnLst/>
              <a:rect r="r" b="b" t="t" l="l"/>
              <a:pathLst>
                <a:path h="929089" w="1030696">
                  <a:moveTo>
                    <a:pt x="0" y="0"/>
                  </a:moveTo>
                  <a:lnTo>
                    <a:pt x="1030696" y="0"/>
                  </a:lnTo>
                  <a:lnTo>
                    <a:pt x="1030696" y="929089"/>
                  </a:lnTo>
                  <a:lnTo>
                    <a:pt x="0" y="9290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30696" cy="967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34465" y="3259237"/>
            <a:ext cx="2734012" cy="3774968"/>
            <a:chOff x="0" y="0"/>
            <a:chExt cx="720069" cy="9942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20069" cy="994230"/>
            </a:xfrm>
            <a:custGeom>
              <a:avLst/>
              <a:gdLst/>
              <a:ahLst/>
              <a:cxnLst/>
              <a:rect r="r" b="b" t="t" l="l"/>
              <a:pathLst>
                <a:path h="994230" w="720069">
                  <a:moveTo>
                    <a:pt x="0" y="0"/>
                  </a:moveTo>
                  <a:lnTo>
                    <a:pt x="720069" y="0"/>
                  </a:lnTo>
                  <a:lnTo>
                    <a:pt x="720069" y="994230"/>
                  </a:lnTo>
                  <a:lnTo>
                    <a:pt x="0" y="9942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20069" cy="1032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651173" y="5890201"/>
            <a:ext cx="3422880" cy="3208565"/>
            <a:chOff x="0" y="0"/>
            <a:chExt cx="901499" cy="84505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063812" y="2221356"/>
            <a:ext cx="3422880" cy="3208565"/>
            <a:chOff x="0" y="0"/>
            <a:chExt cx="901499" cy="84505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362613" y="3589909"/>
            <a:ext cx="235730" cy="23573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9D53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41386" y="2221356"/>
            <a:ext cx="11805227" cy="6904591"/>
          </a:xfrm>
          <a:custGeom>
            <a:avLst/>
            <a:gdLst/>
            <a:ahLst/>
            <a:cxnLst/>
            <a:rect r="r" b="b" t="t" l="l"/>
            <a:pathLst>
              <a:path h="6904591" w="11805227">
                <a:moveTo>
                  <a:pt x="0" y="0"/>
                </a:moveTo>
                <a:lnTo>
                  <a:pt x="11805228" y="0"/>
                </a:lnTo>
                <a:lnTo>
                  <a:pt x="11805228" y="6904592"/>
                </a:lnTo>
                <a:lnTo>
                  <a:pt x="0" y="690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05128" y="2221356"/>
            <a:ext cx="3422880" cy="3208565"/>
            <a:chOff x="0" y="0"/>
            <a:chExt cx="901499" cy="8450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114585" y="5730667"/>
            <a:ext cx="3913423" cy="3527633"/>
            <a:chOff x="0" y="0"/>
            <a:chExt cx="1030696" cy="92908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30696" cy="929089"/>
            </a:xfrm>
            <a:custGeom>
              <a:avLst/>
              <a:gdLst/>
              <a:ahLst/>
              <a:cxnLst/>
              <a:rect r="r" b="b" t="t" l="l"/>
              <a:pathLst>
                <a:path h="929089" w="1030696">
                  <a:moveTo>
                    <a:pt x="0" y="0"/>
                  </a:moveTo>
                  <a:lnTo>
                    <a:pt x="1030696" y="0"/>
                  </a:lnTo>
                  <a:lnTo>
                    <a:pt x="1030696" y="929089"/>
                  </a:lnTo>
                  <a:lnTo>
                    <a:pt x="0" y="9290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30696" cy="967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34465" y="3259237"/>
            <a:ext cx="2734012" cy="3774968"/>
            <a:chOff x="0" y="0"/>
            <a:chExt cx="720069" cy="9942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20069" cy="994230"/>
            </a:xfrm>
            <a:custGeom>
              <a:avLst/>
              <a:gdLst/>
              <a:ahLst/>
              <a:cxnLst/>
              <a:rect r="r" b="b" t="t" l="l"/>
              <a:pathLst>
                <a:path h="994230" w="720069">
                  <a:moveTo>
                    <a:pt x="0" y="0"/>
                  </a:moveTo>
                  <a:lnTo>
                    <a:pt x="720069" y="0"/>
                  </a:lnTo>
                  <a:lnTo>
                    <a:pt x="720069" y="994230"/>
                  </a:lnTo>
                  <a:lnTo>
                    <a:pt x="0" y="9942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20069" cy="1032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651173" y="5890201"/>
            <a:ext cx="3422880" cy="3208565"/>
            <a:chOff x="0" y="0"/>
            <a:chExt cx="901499" cy="84505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063812" y="2221356"/>
            <a:ext cx="3422880" cy="3208565"/>
            <a:chOff x="0" y="0"/>
            <a:chExt cx="901499" cy="84505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50273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4781" y="2448394"/>
            <a:ext cx="11122623" cy="2043779"/>
            <a:chOff x="0" y="0"/>
            <a:chExt cx="3361078" cy="6175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61078" cy="617597"/>
            </a:xfrm>
            <a:custGeom>
              <a:avLst/>
              <a:gdLst/>
              <a:ahLst/>
              <a:cxnLst/>
              <a:rect r="r" b="b" t="t" l="l"/>
              <a:pathLst>
                <a:path h="617597" w="3361078">
                  <a:moveTo>
                    <a:pt x="44547" y="0"/>
                  </a:moveTo>
                  <a:lnTo>
                    <a:pt x="3316531" y="0"/>
                  </a:lnTo>
                  <a:cubicBezTo>
                    <a:pt x="3341134" y="0"/>
                    <a:pt x="3361078" y="19945"/>
                    <a:pt x="3361078" y="44547"/>
                  </a:cubicBezTo>
                  <a:lnTo>
                    <a:pt x="3361078" y="573050"/>
                  </a:lnTo>
                  <a:cubicBezTo>
                    <a:pt x="3361078" y="597653"/>
                    <a:pt x="3341134" y="617597"/>
                    <a:pt x="3316531" y="617597"/>
                  </a:cubicBezTo>
                  <a:lnTo>
                    <a:pt x="44547" y="617597"/>
                  </a:lnTo>
                  <a:cubicBezTo>
                    <a:pt x="32733" y="617597"/>
                    <a:pt x="21402" y="612904"/>
                    <a:pt x="13048" y="604550"/>
                  </a:cubicBezTo>
                  <a:cubicBezTo>
                    <a:pt x="4693" y="596195"/>
                    <a:pt x="0" y="584865"/>
                    <a:pt x="0" y="573050"/>
                  </a:cubicBezTo>
                  <a:lnTo>
                    <a:pt x="0" y="44547"/>
                  </a:lnTo>
                  <a:cubicBezTo>
                    <a:pt x="0" y="19945"/>
                    <a:pt x="19945" y="0"/>
                    <a:pt x="4454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61078" cy="646172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74908" y="2690031"/>
            <a:ext cx="1044237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4"/>
              </a:lnSpc>
            </a:pPr>
            <a:r>
              <a:rPr lang="en-US" b="true" sz="3287" spc="-19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Dona Lesma quer escalar um muro! Todo dia ela sobe um pouco, mas escorrega à noite. Quantos dias ela leva pra alcançar o topo?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 DONA LESMA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231464" y="4834330"/>
            <a:ext cx="11122623" cy="1887547"/>
            <a:chOff x="0" y="0"/>
            <a:chExt cx="3361078" cy="5703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361078" cy="570387"/>
            </a:xfrm>
            <a:custGeom>
              <a:avLst/>
              <a:gdLst/>
              <a:ahLst/>
              <a:cxnLst/>
              <a:rect r="r" b="b" t="t" l="l"/>
              <a:pathLst>
                <a:path h="570387" w="3361078">
                  <a:moveTo>
                    <a:pt x="44547" y="0"/>
                  </a:moveTo>
                  <a:lnTo>
                    <a:pt x="3316531" y="0"/>
                  </a:lnTo>
                  <a:cubicBezTo>
                    <a:pt x="3341134" y="0"/>
                    <a:pt x="3361078" y="19945"/>
                    <a:pt x="3361078" y="44547"/>
                  </a:cubicBezTo>
                  <a:lnTo>
                    <a:pt x="3361078" y="525839"/>
                  </a:lnTo>
                  <a:cubicBezTo>
                    <a:pt x="3361078" y="537654"/>
                    <a:pt x="3356385" y="548985"/>
                    <a:pt x="3348031" y="557339"/>
                  </a:cubicBezTo>
                  <a:cubicBezTo>
                    <a:pt x="3339676" y="565693"/>
                    <a:pt x="3328346" y="570387"/>
                    <a:pt x="3316531" y="570387"/>
                  </a:cubicBezTo>
                  <a:lnTo>
                    <a:pt x="44547" y="570387"/>
                  </a:lnTo>
                  <a:cubicBezTo>
                    <a:pt x="19945" y="570387"/>
                    <a:pt x="0" y="550442"/>
                    <a:pt x="0" y="525839"/>
                  </a:cubicBezTo>
                  <a:lnTo>
                    <a:pt x="0" y="44547"/>
                  </a:lnTo>
                  <a:cubicBezTo>
                    <a:pt x="0" y="19945"/>
                    <a:pt x="19945" y="0"/>
                    <a:pt x="4454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361078" cy="598962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571591" y="5095018"/>
            <a:ext cx="1044237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4"/>
              </a:lnSpc>
            </a:pPr>
            <a:r>
              <a:rPr lang="en-US" b="true" sz="2787" spc="-16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1) Se o muro tem 5 metros de altura, Dona Lesma sobe 2 metros por dia e escorrega 1 metro por noite, quantos dias ela levará para chegar ao topo do muro?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384594" y="7064778"/>
            <a:ext cx="11122623" cy="1887547"/>
            <a:chOff x="0" y="0"/>
            <a:chExt cx="3361078" cy="5703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361078" cy="570387"/>
            </a:xfrm>
            <a:custGeom>
              <a:avLst/>
              <a:gdLst/>
              <a:ahLst/>
              <a:cxnLst/>
              <a:rect r="r" b="b" t="t" l="l"/>
              <a:pathLst>
                <a:path h="570387" w="3361078">
                  <a:moveTo>
                    <a:pt x="44547" y="0"/>
                  </a:moveTo>
                  <a:lnTo>
                    <a:pt x="3316531" y="0"/>
                  </a:lnTo>
                  <a:cubicBezTo>
                    <a:pt x="3341134" y="0"/>
                    <a:pt x="3361078" y="19945"/>
                    <a:pt x="3361078" y="44547"/>
                  </a:cubicBezTo>
                  <a:lnTo>
                    <a:pt x="3361078" y="525839"/>
                  </a:lnTo>
                  <a:cubicBezTo>
                    <a:pt x="3361078" y="537654"/>
                    <a:pt x="3356385" y="548985"/>
                    <a:pt x="3348031" y="557339"/>
                  </a:cubicBezTo>
                  <a:cubicBezTo>
                    <a:pt x="3339676" y="565693"/>
                    <a:pt x="3328346" y="570387"/>
                    <a:pt x="3316531" y="570387"/>
                  </a:cubicBezTo>
                  <a:lnTo>
                    <a:pt x="44547" y="570387"/>
                  </a:lnTo>
                  <a:cubicBezTo>
                    <a:pt x="19945" y="570387"/>
                    <a:pt x="0" y="550442"/>
                    <a:pt x="0" y="525839"/>
                  </a:cubicBezTo>
                  <a:lnTo>
                    <a:pt x="0" y="44547"/>
                  </a:lnTo>
                  <a:cubicBezTo>
                    <a:pt x="0" y="19945"/>
                    <a:pt x="19945" y="0"/>
                    <a:pt x="4454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3361078" cy="598962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724721" y="7325465"/>
            <a:ext cx="1044237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4"/>
              </a:lnSpc>
            </a:pPr>
            <a:r>
              <a:rPr lang="en-US" b="true" sz="2787" spc="-16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2)Se o muro tem 10 metros de altura, Dona Lesma sobe 7 metros por dia e escorrega 5 metros por noite, quantos dias ela levará para chegar ao topo do muro?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50273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217229" y="3444432"/>
            <a:ext cx="13864590" cy="5331320"/>
            <a:chOff x="0" y="0"/>
            <a:chExt cx="4189656" cy="16110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89656" cy="1611039"/>
            </a:xfrm>
            <a:custGeom>
              <a:avLst/>
              <a:gdLst/>
              <a:ahLst/>
              <a:cxnLst/>
              <a:rect r="r" b="b" t="t" l="l"/>
              <a:pathLst>
                <a:path h="1611039" w="4189656">
                  <a:moveTo>
                    <a:pt x="35737" y="0"/>
                  </a:moveTo>
                  <a:lnTo>
                    <a:pt x="4153919" y="0"/>
                  </a:lnTo>
                  <a:cubicBezTo>
                    <a:pt x="4163397" y="0"/>
                    <a:pt x="4172487" y="3765"/>
                    <a:pt x="4179189" y="10467"/>
                  </a:cubicBezTo>
                  <a:cubicBezTo>
                    <a:pt x="4185891" y="17169"/>
                    <a:pt x="4189656" y="26259"/>
                    <a:pt x="4189656" y="35737"/>
                  </a:cubicBezTo>
                  <a:lnTo>
                    <a:pt x="4189656" y="1575302"/>
                  </a:lnTo>
                  <a:cubicBezTo>
                    <a:pt x="4189656" y="1595039"/>
                    <a:pt x="4173656" y="1611039"/>
                    <a:pt x="4153919" y="1611039"/>
                  </a:cubicBezTo>
                  <a:lnTo>
                    <a:pt x="35737" y="1611039"/>
                  </a:lnTo>
                  <a:cubicBezTo>
                    <a:pt x="16000" y="1611039"/>
                    <a:pt x="0" y="1595039"/>
                    <a:pt x="0" y="1575302"/>
                  </a:cubicBezTo>
                  <a:lnTo>
                    <a:pt x="0" y="35737"/>
                  </a:lnTo>
                  <a:cubicBezTo>
                    <a:pt x="0" y="16000"/>
                    <a:pt x="16000" y="0"/>
                    <a:pt x="3573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189656" cy="1639614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 DONA LESMA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80898" y="2257903"/>
            <a:ext cx="11122623" cy="1887547"/>
            <a:chOff x="0" y="0"/>
            <a:chExt cx="3361078" cy="5703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61078" cy="570387"/>
            </a:xfrm>
            <a:custGeom>
              <a:avLst/>
              <a:gdLst/>
              <a:ahLst/>
              <a:cxnLst/>
              <a:rect r="r" b="b" t="t" l="l"/>
              <a:pathLst>
                <a:path h="570387" w="3361078">
                  <a:moveTo>
                    <a:pt x="44547" y="0"/>
                  </a:moveTo>
                  <a:lnTo>
                    <a:pt x="3316531" y="0"/>
                  </a:lnTo>
                  <a:cubicBezTo>
                    <a:pt x="3341134" y="0"/>
                    <a:pt x="3361078" y="19945"/>
                    <a:pt x="3361078" y="44547"/>
                  </a:cubicBezTo>
                  <a:lnTo>
                    <a:pt x="3361078" y="525839"/>
                  </a:lnTo>
                  <a:cubicBezTo>
                    <a:pt x="3361078" y="537654"/>
                    <a:pt x="3356385" y="548985"/>
                    <a:pt x="3348031" y="557339"/>
                  </a:cubicBezTo>
                  <a:cubicBezTo>
                    <a:pt x="3339676" y="565693"/>
                    <a:pt x="3328346" y="570387"/>
                    <a:pt x="3316531" y="570387"/>
                  </a:cubicBezTo>
                  <a:lnTo>
                    <a:pt x="44547" y="570387"/>
                  </a:lnTo>
                  <a:cubicBezTo>
                    <a:pt x="19945" y="570387"/>
                    <a:pt x="0" y="550442"/>
                    <a:pt x="0" y="525839"/>
                  </a:cubicBezTo>
                  <a:lnTo>
                    <a:pt x="0" y="44547"/>
                  </a:lnTo>
                  <a:cubicBezTo>
                    <a:pt x="0" y="19945"/>
                    <a:pt x="19945" y="0"/>
                    <a:pt x="4454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361078" cy="598962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21025" y="2518590"/>
            <a:ext cx="1044237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4"/>
              </a:lnSpc>
            </a:pPr>
            <a:r>
              <a:rPr lang="en-US" b="true" sz="2787" spc="-16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1) Se o muro tem 5 metros de altura, Dona Lesma sobe 2 metros por dia e escorrega 1 metro por noite, quantos dias ela levará para chegar ao topo do muro?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77828" y="4659800"/>
            <a:ext cx="12532344" cy="4063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5"/>
              </a:lnSpc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calcular:</a:t>
            </a:r>
          </a:p>
          <a:p>
            <a:pPr algn="just" marL="646951" indent="-323475" lvl="1">
              <a:lnSpc>
                <a:spcPts val="3595"/>
              </a:lnSpc>
              <a:buFont typeface="Arial"/>
              <a:buChar char="•"/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Após 1 dia: 2m → escorrega para 1m</a:t>
            </a:r>
          </a:p>
          <a:p>
            <a:pPr algn="just" marL="646951" indent="-323475" lvl="1">
              <a:lnSpc>
                <a:spcPts val="3595"/>
              </a:lnSpc>
              <a:buFont typeface="Arial"/>
              <a:buChar char="•"/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Após 2 dias: 1m + 1m = 2m → escorrega para 2m - 1m = 1m</a:t>
            </a:r>
          </a:p>
          <a:p>
            <a:pPr algn="just" marL="646951" indent="-323475" lvl="1">
              <a:lnSpc>
                <a:spcPts val="3595"/>
              </a:lnSpc>
              <a:buFont typeface="Arial"/>
              <a:buChar char="•"/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Em 3 dias, ela atinge 3 metros líquidos (1m por dia).</a:t>
            </a:r>
          </a:p>
          <a:p>
            <a:pPr algn="just" marL="646951" indent="-323475" lvl="1">
              <a:lnSpc>
                <a:spcPts val="3595"/>
              </a:lnSpc>
              <a:buFont typeface="Arial"/>
              <a:buChar char="•"/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 4º dia, sobe de 3m para 5m — chegou ao topo, não escorrega.</a:t>
            </a:r>
          </a:p>
          <a:p>
            <a:pPr algn="just">
              <a:lnSpc>
                <a:spcPts val="3595"/>
              </a:lnSpc>
            </a:pPr>
          </a:p>
          <a:p>
            <a:pPr algn="just">
              <a:lnSpc>
                <a:spcPts val="3595"/>
              </a:lnSpc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||||||||||||||||||</a:t>
            </a:r>
          </a:p>
          <a:p>
            <a:pPr algn="just">
              <a:lnSpc>
                <a:spcPts val="3595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50273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217229" y="3444432"/>
            <a:ext cx="13864590" cy="5331320"/>
            <a:chOff x="0" y="0"/>
            <a:chExt cx="4189656" cy="16110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89656" cy="1611039"/>
            </a:xfrm>
            <a:custGeom>
              <a:avLst/>
              <a:gdLst/>
              <a:ahLst/>
              <a:cxnLst/>
              <a:rect r="r" b="b" t="t" l="l"/>
              <a:pathLst>
                <a:path h="1611039" w="4189656">
                  <a:moveTo>
                    <a:pt x="35737" y="0"/>
                  </a:moveTo>
                  <a:lnTo>
                    <a:pt x="4153919" y="0"/>
                  </a:lnTo>
                  <a:cubicBezTo>
                    <a:pt x="4163397" y="0"/>
                    <a:pt x="4172487" y="3765"/>
                    <a:pt x="4179189" y="10467"/>
                  </a:cubicBezTo>
                  <a:cubicBezTo>
                    <a:pt x="4185891" y="17169"/>
                    <a:pt x="4189656" y="26259"/>
                    <a:pt x="4189656" y="35737"/>
                  </a:cubicBezTo>
                  <a:lnTo>
                    <a:pt x="4189656" y="1575302"/>
                  </a:lnTo>
                  <a:cubicBezTo>
                    <a:pt x="4189656" y="1595039"/>
                    <a:pt x="4173656" y="1611039"/>
                    <a:pt x="4153919" y="1611039"/>
                  </a:cubicBezTo>
                  <a:lnTo>
                    <a:pt x="35737" y="1611039"/>
                  </a:lnTo>
                  <a:cubicBezTo>
                    <a:pt x="16000" y="1611039"/>
                    <a:pt x="0" y="1595039"/>
                    <a:pt x="0" y="1575302"/>
                  </a:cubicBezTo>
                  <a:lnTo>
                    <a:pt x="0" y="35737"/>
                  </a:lnTo>
                  <a:cubicBezTo>
                    <a:pt x="0" y="16000"/>
                    <a:pt x="16000" y="0"/>
                    <a:pt x="3573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189656" cy="1639614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 DONA LESMA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80898" y="2257903"/>
            <a:ext cx="11122623" cy="1887547"/>
            <a:chOff x="0" y="0"/>
            <a:chExt cx="3361078" cy="5703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61078" cy="570387"/>
            </a:xfrm>
            <a:custGeom>
              <a:avLst/>
              <a:gdLst/>
              <a:ahLst/>
              <a:cxnLst/>
              <a:rect r="r" b="b" t="t" l="l"/>
              <a:pathLst>
                <a:path h="570387" w="3361078">
                  <a:moveTo>
                    <a:pt x="44547" y="0"/>
                  </a:moveTo>
                  <a:lnTo>
                    <a:pt x="3316531" y="0"/>
                  </a:lnTo>
                  <a:cubicBezTo>
                    <a:pt x="3341134" y="0"/>
                    <a:pt x="3361078" y="19945"/>
                    <a:pt x="3361078" y="44547"/>
                  </a:cubicBezTo>
                  <a:lnTo>
                    <a:pt x="3361078" y="525839"/>
                  </a:lnTo>
                  <a:cubicBezTo>
                    <a:pt x="3361078" y="537654"/>
                    <a:pt x="3356385" y="548985"/>
                    <a:pt x="3348031" y="557339"/>
                  </a:cubicBezTo>
                  <a:cubicBezTo>
                    <a:pt x="3339676" y="565693"/>
                    <a:pt x="3328346" y="570387"/>
                    <a:pt x="3316531" y="570387"/>
                  </a:cubicBezTo>
                  <a:lnTo>
                    <a:pt x="44547" y="570387"/>
                  </a:lnTo>
                  <a:cubicBezTo>
                    <a:pt x="19945" y="570387"/>
                    <a:pt x="0" y="550442"/>
                    <a:pt x="0" y="525839"/>
                  </a:cubicBezTo>
                  <a:lnTo>
                    <a:pt x="0" y="44547"/>
                  </a:lnTo>
                  <a:cubicBezTo>
                    <a:pt x="0" y="19945"/>
                    <a:pt x="19945" y="0"/>
                    <a:pt x="4454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361078" cy="598962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21025" y="2518590"/>
            <a:ext cx="1044237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4"/>
              </a:lnSpc>
            </a:pPr>
            <a:r>
              <a:rPr lang="en-US" b="true" sz="2787" spc="-16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1) Se o muro tem 5 metros de altura, Dona Lesma sobe 2 metros por dia e escorrega 1 metro por noite, quantos dias ela levará para chegar ao topo do muro?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77828" y="4659800"/>
            <a:ext cx="12532344" cy="4063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5"/>
              </a:lnSpc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calcular:</a:t>
            </a:r>
          </a:p>
          <a:p>
            <a:pPr algn="just" marL="646951" indent="-323475" lvl="1">
              <a:lnSpc>
                <a:spcPts val="3595"/>
              </a:lnSpc>
              <a:buFont typeface="Arial"/>
              <a:buChar char="•"/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Após 1 dia: 2m → escorrega para 1m</a:t>
            </a:r>
          </a:p>
          <a:p>
            <a:pPr algn="just" marL="646951" indent="-323475" lvl="1">
              <a:lnSpc>
                <a:spcPts val="3595"/>
              </a:lnSpc>
              <a:buFont typeface="Arial"/>
              <a:buChar char="•"/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Após 2 dias: 1m + 1m = 2m → escorrega para 2m - 1m = 1m</a:t>
            </a:r>
          </a:p>
          <a:p>
            <a:pPr algn="just" marL="646951" indent="-323475" lvl="1">
              <a:lnSpc>
                <a:spcPts val="3595"/>
              </a:lnSpc>
              <a:buFont typeface="Arial"/>
              <a:buChar char="•"/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Em 3 dias, ela atinge 3 metros líquidos (1m por dia).</a:t>
            </a:r>
          </a:p>
          <a:p>
            <a:pPr algn="just" marL="646951" indent="-323475" lvl="1">
              <a:lnSpc>
                <a:spcPts val="3595"/>
              </a:lnSpc>
              <a:buFont typeface="Arial"/>
              <a:buChar char="•"/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No 4º dia, sobe de 3m para 5m — chegou ao topo, não escorrega.</a:t>
            </a:r>
          </a:p>
          <a:p>
            <a:pPr algn="just">
              <a:lnSpc>
                <a:spcPts val="3595"/>
              </a:lnSpc>
            </a:pPr>
          </a:p>
          <a:p>
            <a:pPr algn="just">
              <a:lnSpc>
                <a:spcPts val="3595"/>
              </a:lnSpc>
            </a:pPr>
            <a:r>
              <a:rPr lang="en-US" b="true" sz="2996" spc="-17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Resposta: 4 dias.</a:t>
            </a:r>
          </a:p>
          <a:p>
            <a:pPr algn="just">
              <a:lnSpc>
                <a:spcPts val="3595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50273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217229" y="3444432"/>
            <a:ext cx="13864590" cy="5331320"/>
            <a:chOff x="0" y="0"/>
            <a:chExt cx="4189656" cy="16110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89656" cy="1611039"/>
            </a:xfrm>
            <a:custGeom>
              <a:avLst/>
              <a:gdLst/>
              <a:ahLst/>
              <a:cxnLst/>
              <a:rect r="r" b="b" t="t" l="l"/>
              <a:pathLst>
                <a:path h="1611039" w="4189656">
                  <a:moveTo>
                    <a:pt x="35737" y="0"/>
                  </a:moveTo>
                  <a:lnTo>
                    <a:pt x="4153919" y="0"/>
                  </a:lnTo>
                  <a:cubicBezTo>
                    <a:pt x="4163397" y="0"/>
                    <a:pt x="4172487" y="3765"/>
                    <a:pt x="4179189" y="10467"/>
                  </a:cubicBezTo>
                  <a:cubicBezTo>
                    <a:pt x="4185891" y="17169"/>
                    <a:pt x="4189656" y="26259"/>
                    <a:pt x="4189656" y="35737"/>
                  </a:cubicBezTo>
                  <a:lnTo>
                    <a:pt x="4189656" y="1575302"/>
                  </a:lnTo>
                  <a:cubicBezTo>
                    <a:pt x="4189656" y="1595039"/>
                    <a:pt x="4173656" y="1611039"/>
                    <a:pt x="4153919" y="1611039"/>
                  </a:cubicBezTo>
                  <a:lnTo>
                    <a:pt x="35737" y="1611039"/>
                  </a:lnTo>
                  <a:cubicBezTo>
                    <a:pt x="16000" y="1611039"/>
                    <a:pt x="0" y="1595039"/>
                    <a:pt x="0" y="1575302"/>
                  </a:cubicBezTo>
                  <a:lnTo>
                    <a:pt x="0" y="35737"/>
                  </a:lnTo>
                  <a:cubicBezTo>
                    <a:pt x="0" y="16000"/>
                    <a:pt x="16000" y="0"/>
                    <a:pt x="3573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189656" cy="1639614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 DONA LESMA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21743" y="4691730"/>
            <a:ext cx="12532344" cy="415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6"/>
              </a:lnSpc>
            </a:pPr>
            <a:r>
              <a:rPr lang="en-US" b="true" sz="3488" spc="-20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Dona Lesma avança 2m por dia (sobe 7m, escorrega 5m). No último dia, não escorrega.</a:t>
            </a:r>
          </a:p>
          <a:p>
            <a:pPr algn="just" marL="753132" indent="-376566" lvl="1">
              <a:lnSpc>
                <a:spcPts val="4186"/>
              </a:lnSpc>
              <a:buFont typeface="Arial"/>
              <a:buChar char="•"/>
            </a:pPr>
            <a:r>
              <a:rPr lang="en-US" b="true" sz="3488" spc="-20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Dia 1: 2m</a:t>
            </a:r>
          </a:p>
          <a:p>
            <a:pPr algn="just" marL="753132" indent="-376566" lvl="1">
              <a:lnSpc>
                <a:spcPts val="4186"/>
              </a:lnSpc>
              <a:buFont typeface="Arial"/>
              <a:buChar char="•"/>
            </a:pPr>
            <a:r>
              <a:rPr lang="en-US" b="true" sz="3488" spc="-20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Dia 2: 4m</a:t>
            </a:r>
          </a:p>
          <a:p>
            <a:pPr algn="just" marL="753132" indent="-376566" lvl="1">
              <a:lnSpc>
                <a:spcPts val="4186"/>
              </a:lnSpc>
              <a:buFont typeface="Arial"/>
              <a:buChar char="•"/>
            </a:pPr>
            <a:r>
              <a:rPr lang="en-US" b="true" sz="3488" spc="-20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Dia 3: sobe de 4m pra 11m → chegou!</a:t>
            </a:r>
          </a:p>
          <a:p>
            <a:pPr algn="just">
              <a:lnSpc>
                <a:spcPts val="4186"/>
              </a:lnSpc>
            </a:pPr>
          </a:p>
          <a:p>
            <a:pPr algn="just">
              <a:lnSpc>
                <a:spcPts val="4186"/>
              </a:lnSpc>
            </a:pPr>
            <a:r>
              <a:rPr lang="en-US" b="true" sz="3488" spc="-20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||||||||||||||||</a:t>
            </a:r>
          </a:p>
          <a:p>
            <a:pPr algn="just">
              <a:lnSpc>
                <a:spcPts val="4186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440862" y="2268685"/>
            <a:ext cx="11122623" cy="1887547"/>
            <a:chOff x="0" y="0"/>
            <a:chExt cx="3361078" cy="5703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361078" cy="570387"/>
            </a:xfrm>
            <a:custGeom>
              <a:avLst/>
              <a:gdLst/>
              <a:ahLst/>
              <a:cxnLst/>
              <a:rect r="r" b="b" t="t" l="l"/>
              <a:pathLst>
                <a:path h="570387" w="3361078">
                  <a:moveTo>
                    <a:pt x="44547" y="0"/>
                  </a:moveTo>
                  <a:lnTo>
                    <a:pt x="3316531" y="0"/>
                  </a:lnTo>
                  <a:cubicBezTo>
                    <a:pt x="3341134" y="0"/>
                    <a:pt x="3361078" y="19945"/>
                    <a:pt x="3361078" y="44547"/>
                  </a:cubicBezTo>
                  <a:lnTo>
                    <a:pt x="3361078" y="525839"/>
                  </a:lnTo>
                  <a:cubicBezTo>
                    <a:pt x="3361078" y="537654"/>
                    <a:pt x="3356385" y="548985"/>
                    <a:pt x="3348031" y="557339"/>
                  </a:cubicBezTo>
                  <a:cubicBezTo>
                    <a:pt x="3339676" y="565693"/>
                    <a:pt x="3328346" y="570387"/>
                    <a:pt x="3316531" y="570387"/>
                  </a:cubicBezTo>
                  <a:lnTo>
                    <a:pt x="44547" y="570387"/>
                  </a:lnTo>
                  <a:cubicBezTo>
                    <a:pt x="19945" y="570387"/>
                    <a:pt x="0" y="550442"/>
                    <a:pt x="0" y="525839"/>
                  </a:cubicBezTo>
                  <a:lnTo>
                    <a:pt x="0" y="44547"/>
                  </a:lnTo>
                  <a:cubicBezTo>
                    <a:pt x="0" y="19945"/>
                    <a:pt x="19945" y="0"/>
                    <a:pt x="4454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361078" cy="598962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80988" y="2529372"/>
            <a:ext cx="1044237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4"/>
              </a:lnSpc>
            </a:pPr>
            <a:r>
              <a:rPr lang="en-US" b="true" sz="2787" spc="-16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2)Se o muro tem 10 metros de altura, Dona Lesma sobe 7 metros por dia e escorrega 5 metros por noite, quantos dias ela levará para chegar ao topo do muro?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27843" y="5671090"/>
            <a:ext cx="1344956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realizar mais exercícios de provas antigas da OBI, no nível 1</a:t>
            </a:r>
          </a:p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 u="non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Faremos questões de diferentes fases da prova de 2020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50273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217229" y="3444432"/>
            <a:ext cx="13864590" cy="5331320"/>
            <a:chOff x="0" y="0"/>
            <a:chExt cx="4189656" cy="16110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89656" cy="1611039"/>
            </a:xfrm>
            <a:custGeom>
              <a:avLst/>
              <a:gdLst/>
              <a:ahLst/>
              <a:cxnLst/>
              <a:rect r="r" b="b" t="t" l="l"/>
              <a:pathLst>
                <a:path h="1611039" w="4189656">
                  <a:moveTo>
                    <a:pt x="35737" y="0"/>
                  </a:moveTo>
                  <a:lnTo>
                    <a:pt x="4153919" y="0"/>
                  </a:lnTo>
                  <a:cubicBezTo>
                    <a:pt x="4163397" y="0"/>
                    <a:pt x="4172487" y="3765"/>
                    <a:pt x="4179189" y="10467"/>
                  </a:cubicBezTo>
                  <a:cubicBezTo>
                    <a:pt x="4185891" y="17169"/>
                    <a:pt x="4189656" y="26259"/>
                    <a:pt x="4189656" y="35737"/>
                  </a:cubicBezTo>
                  <a:lnTo>
                    <a:pt x="4189656" y="1575302"/>
                  </a:lnTo>
                  <a:cubicBezTo>
                    <a:pt x="4189656" y="1595039"/>
                    <a:pt x="4173656" y="1611039"/>
                    <a:pt x="4153919" y="1611039"/>
                  </a:cubicBezTo>
                  <a:lnTo>
                    <a:pt x="35737" y="1611039"/>
                  </a:lnTo>
                  <a:cubicBezTo>
                    <a:pt x="16000" y="1611039"/>
                    <a:pt x="0" y="1595039"/>
                    <a:pt x="0" y="1575302"/>
                  </a:cubicBezTo>
                  <a:lnTo>
                    <a:pt x="0" y="35737"/>
                  </a:lnTo>
                  <a:cubicBezTo>
                    <a:pt x="0" y="16000"/>
                    <a:pt x="16000" y="0"/>
                    <a:pt x="3573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189656" cy="1639614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 DONA LESMA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21743" y="4691730"/>
            <a:ext cx="12532344" cy="415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6"/>
              </a:lnSpc>
            </a:pPr>
            <a:r>
              <a:rPr lang="en-US" b="true" sz="3488" spc="-20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Dona Lesma avança 2m por dia (sobe 7m, escorrega 5m). No último dia, não escorrega.</a:t>
            </a:r>
          </a:p>
          <a:p>
            <a:pPr algn="just" marL="753132" indent="-376566" lvl="1">
              <a:lnSpc>
                <a:spcPts val="4186"/>
              </a:lnSpc>
              <a:buFont typeface="Arial"/>
              <a:buChar char="•"/>
            </a:pPr>
            <a:r>
              <a:rPr lang="en-US" b="true" sz="3488" spc="-20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Dia 1: 2m</a:t>
            </a:r>
          </a:p>
          <a:p>
            <a:pPr algn="just" marL="753132" indent="-376566" lvl="1">
              <a:lnSpc>
                <a:spcPts val="4186"/>
              </a:lnSpc>
              <a:buFont typeface="Arial"/>
              <a:buChar char="•"/>
            </a:pPr>
            <a:r>
              <a:rPr lang="en-US" b="true" sz="3488" spc="-20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Dia 2: 4m</a:t>
            </a:r>
          </a:p>
          <a:p>
            <a:pPr algn="just" marL="753132" indent="-376566" lvl="1">
              <a:lnSpc>
                <a:spcPts val="4186"/>
              </a:lnSpc>
              <a:buFont typeface="Arial"/>
              <a:buChar char="•"/>
            </a:pPr>
            <a:r>
              <a:rPr lang="en-US" b="true" sz="3488" spc="-20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Dia 3: sobe de 4m pra 11m → chegou!</a:t>
            </a:r>
          </a:p>
          <a:p>
            <a:pPr algn="just">
              <a:lnSpc>
                <a:spcPts val="4186"/>
              </a:lnSpc>
            </a:pPr>
          </a:p>
          <a:p>
            <a:pPr algn="just">
              <a:lnSpc>
                <a:spcPts val="4186"/>
              </a:lnSpc>
            </a:pPr>
            <a:r>
              <a:rPr lang="en-US" b="true" sz="3488" spc="-20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Resposta: 3 dias.</a:t>
            </a:r>
          </a:p>
          <a:p>
            <a:pPr algn="just">
              <a:lnSpc>
                <a:spcPts val="4186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440862" y="2268685"/>
            <a:ext cx="11122623" cy="1887547"/>
            <a:chOff x="0" y="0"/>
            <a:chExt cx="3361078" cy="5703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361078" cy="570387"/>
            </a:xfrm>
            <a:custGeom>
              <a:avLst/>
              <a:gdLst/>
              <a:ahLst/>
              <a:cxnLst/>
              <a:rect r="r" b="b" t="t" l="l"/>
              <a:pathLst>
                <a:path h="570387" w="3361078">
                  <a:moveTo>
                    <a:pt x="44547" y="0"/>
                  </a:moveTo>
                  <a:lnTo>
                    <a:pt x="3316531" y="0"/>
                  </a:lnTo>
                  <a:cubicBezTo>
                    <a:pt x="3341134" y="0"/>
                    <a:pt x="3361078" y="19945"/>
                    <a:pt x="3361078" y="44547"/>
                  </a:cubicBezTo>
                  <a:lnTo>
                    <a:pt x="3361078" y="525839"/>
                  </a:lnTo>
                  <a:cubicBezTo>
                    <a:pt x="3361078" y="537654"/>
                    <a:pt x="3356385" y="548985"/>
                    <a:pt x="3348031" y="557339"/>
                  </a:cubicBezTo>
                  <a:cubicBezTo>
                    <a:pt x="3339676" y="565693"/>
                    <a:pt x="3328346" y="570387"/>
                    <a:pt x="3316531" y="570387"/>
                  </a:cubicBezTo>
                  <a:lnTo>
                    <a:pt x="44547" y="570387"/>
                  </a:lnTo>
                  <a:cubicBezTo>
                    <a:pt x="19945" y="570387"/>
                    <a:pt x="0" y="550442"/>
                    <a:pt x="0" y="525839"/>
                  </a:cubicBezTo>
                  <a:lnTo>
                    <a:pt x="0" y="44547"/>
                  </a:lnTo>
                  <a:cubicBezTo>
                    <a:pt x="0" y="19945"/>
                    <a:pt x="19945" y="0"/>
                    <a:pt x="4454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361078" cy="598962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80988" y="2529372"/>
            <a:ext cx="1044237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4"/>
              </a:lnSpc>
            </a:pPr>
            <a:r>
              <a:rPr lang="en-US" b="true" sz="2787" spc="-16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2)Se o muro tem 10 metros de altura, Dona Lesma sobe 7 metros por dia e escorrega 5 metros por noite, quantos dias ela levará para chegar ao topo do muro?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9136" t="0" r="-3913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4781" y="2257903"/>
            <a:ext cx="11746540" cy="4058118"/>
            <a:chOff x="0" y="0"/>
            <a:chExt cx="3549616" cy="12262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49616" cy="1226298"/>
            </a:xfrm>
            <a:custGeom>
              <a:avLst/>
              <a:gdLst/>
              <a:ahLst/>
              <a:cxnLst/>
              <a:rect r="r" b="b" t="t" l="l"/>
              <a:pathLst>
                <a:path h="1226298" w="3549616">
                  <a:moveTo>
                    <a:pt x="42181" y="0"/>
                  </a:moveTo>
                  <a:lnTo>
                    <a:pt x="3507434" y="0"/>
                  </a:lnTo>
                  <a:cubicBezTo>
                    <a:pt x="3518622" y="0"/>
                    <a:pt x="3529350" y="4444"/>
                    <a:pt x="3537261" y="12355"/>
                  </a:cubicBezTo>
                  <a:cubicBezTo>
                    <a:pt x="3545172" y="20265"/>
                    <a:pt x="3549616" y="30994"/>
                    <a:pt x="3549616" y="42181"/>
                  </a:cubicBezTo>
                  <a:lnTo>
                    <a:pt x="3549616" y="1184117"/>
                  </a:lnTo>
                  <a:cubicBezTo>
                    <a:pt x="3549616" y="1207413"/>
                    <a:pt x="3530730" y="1226298"/>
                    <a:pt x="3507434" y="1226298"/>
                  </a:cubicBezTo>
                  <a:lnTo>
                    <a:pt x="42181" y="1226298"/>
                  </a:lnTo>
                  <a:cubicBezTo>
                    <a:pt x="18885" y="1226298"/>
                    <a:pt x="0" y="1207413"/>
                    <a:pt x="0" y="1184117"/>
                  </a:cubicBezTo>
                  <a:lnTo>
                    <a:pt x="0" y="42181"/>
                  </a:lnTo>
                  <a:cubicBezTo>
                    <a:pt x="0" y="18885"/>
                    <a:pt x="18885" y="0"/>
                    <a:pt x="42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549616" cy="1254873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74908" y="2509065"/>
            <a:ext cx="10918129" cy="328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3"/>
              </a:lnSpc>
            </a:pPr>
            <a:r>
              <a:rPr lang="en-US" b="true" sz="3110" spc="-1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Dona Pulga sempre dá 3 pulos em linha reta para chegar a um destino.</a:t>
            </a:r>
          </a:p>
          <a:p>
            <a:pPr algn="just">
              <a:lnSpc>
                <a:spcPts val="3733"/>
              </a:lnSpc>
            </a:pPr>
            <a:r>
              <a:rPr lang="en-US" b="true" sz="3110" spc="-1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Ela pode começar para a direita ou esquerda, mas depois alterna a direção (ex: dir–esq–dir ou esq–dir–esq).</a:t>
            </a:r>
          </a:p>
          <a:p>
            <a:pPr algn="just">
              <a:lnSpc>
                <a:spcPts val="3733"/>
              </a:lnSpc>
            </a:pPr>
            <a:r>
              <a:rPr lang="en-US" b="true" sz="3110" spc="-1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Cada pulo tem distância 1, 2 ou 3 metros, e ela não repete a mesma distância nos três pulos.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40862" y="6529053"/>
            <a:ext cx="7463964" cy="1380697"/>
          </a:xfrm>
          <a:custGeom>
            <a:avLst/>
            <a:gdLst/>
            <a:ahLst/>
            <a:cxnLst/>
            <a:rect r="r" b="b" t="t" l="l"/>
            <a:pathLst>
              <a:path h="1380697" w="7463964">
                <a:moveTo>
                  <a:pt x="0" y="0"/>
                </a:moveTo>
                <a:lnTo>
                  <a:pt x="7463964" y="0"/>
                </a:lnTo>
                <a:lnTo>
                  <a:pt x="7463964" y="1380697"/>
                </a:lnTo>
                <a:lnTo>
                  <a:pt x="0" y="1380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 DONA PULGA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2763211" y="6687496"/>
            <a:ext cx="10407587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1C213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Por exemplo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144000" y="6082929"/>
            <a:ext cx="6553587" cy="2442823"/>
            <a:chOff x="0" y="0"/>
            <a:chExt cx="1980389" cy="7381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0389" cy="738182"/>
            </a:xfrm>
            <a:custGeom>
              <a:avLst/>
              <a:gdLst/>
              <a:ahLst/>
              <a:cxnLst/>
              <a:rect r="r" b="b" t="t" l="l"/>
              <a:pathLst>
                <a:path h="738182" w="1980389">
                  <a:moveTo>
                    <a:pt x="75605" y="0"/>
                  </a:moveTo>
                  <a:lnTo>
                    <a:pt x="1904784" y="0"/>
                  </a:lnTo>
                  <a:cubicBezTo>
                    <a:pt x="1924835" y="0"/>
                    <a:pt x="1944066" y="7965"/>
                    <a:pt x="1958244" y="22144"/>
                  </a:cubicBezTo>
                  <a:cubicBezTo>
                    <a:pt x="1972423" y="36323"/>
                    <a:pt x="1980389" y="55553"/>
                    <a:pt x="1980389" y="75605"/>
                  </a:cubicBezTo>
                  <a:lnTo>
                    <a:pt x="1980389" y="662577"/>
                  </a:lnTo>
                  <a:cubicBezTo>
                    <a:pt x="1980389" y="682629"/>
                    <a:pt x="1972423" y="701859"/>
                    <a:pt x="1958244" y="716038"/>
                  </a:cubicBezTo>
                  <a:cubicBezTo>
                    <a:pt x="1944066" y="730216"/>
                    <a:pt x="1924835" y="738182"/>
                    <a:pt x="1904784" y="738182"/>
                  </a:cubicBezTo>
                  <a:lnTo>
                    <a:pt x="75605" y="738182"/>
                  </a:lnTo>
                  <a:cubicBezTo>
                    <a:pt x="55553" y="738182"/>
                    <a:pt x="36323" y="730216"/>
                    <a:pt x="22144" y="716038"/>
                  </a:cubicBezTo>
                  <a:cubicBezTo>
                    <a:pt x="7965" y="701859"/>
                    <a:pt x="0" y="682629"/>
                    <a:pt x="0" y="662577"/>
                  </a:cubicBezTo>
                  <a:lnTo>
                    <a:pt x="0" y="75605"/>
                  </a:lnTo>
                  <a:cubicBezTo>
                    <a:pt x="0" y="55553"/>
                    <a:pt x="7965" y="36323"/>
                    <a:pt x="22144" y="22144"/>
                  </a:cubicBezTo>
                  <a:cubicBezTo>
                    <a:pt x="36323" y="7965"/>
                    <a:pt x="55553" y="0"/>
                    <a:pt x="7560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980389" cy="766757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507520" y="6412371"/>
            <a:ext cx="5846568" cy="200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0"/>
              </a:lnSpc>
            </a:pPr>
            <a:r>
              <a:rPr lang="en-US" b="true" sz="2208" spc="-13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Por exemplo, para chegar ao destino marcado como X, ela pode</a:t>
            </a:r>
          </a:p>
          <a:p>
            <a:pPr algn="just" marL="476812" indent="-238406" lvl="1">
              <a:lnSpc>
                <a:spcPts val="2650"/>
              </a:lnSpc>
              <a:buFont typeface="Arial"/>
              <a:buChar char="•"/>
            </a:pPr>
            <a:r>
              <a:rPr lang="en-US" b="true" sz="2208" spc="-13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pular dois metros para a direita</a:t>
            </a:r>
          </a:p>
          <a:p>
            <a:pPr algn="just" marL="476812" indent="-238406" lvl="1">
              <a:lnSpc>
                <a:spcPts val="2650"/>
              </a:lnSpc>
              <a:buFont typeface="Arial"/>
              <a:buChar char="•"/>
            </a:pPr>
            <a:r>
              <a:rPr lang="en-US" b="true" sz="2208" spc="-13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pular um metro para a esquerda</a:t>
            </a:r>
          </a:p>
          <a:p>
            <a:pPr algn="just" marL="476812" indent="-238406" lvl="1">
              <a:lnSpc>
                <a:spcPts val="2650"/>
              </a:lnSpc>
              <a:buFont typeface="Arial"/>
              <a:buChar char="•"/>
            </a:pPr>
            <a:r>
              <a:rPr lang="en-US" b="true" sz="2208" spc="-13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pular três metros para a direita.</a:t>
            </a:r>
          </a:p>
          <a:p>
            <a:pPr algn="just">
              <a:lnSpc>
                <a:spcPts val="265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9136" t="0" r="-3913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4781" y="2257903"/>
            <a:ext cx="11746540" cy="1486345"/>
            <a:chOff x="0" y="0"/>
            <a:chExt cx="3549616" cy="449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49616" cy="449150"/>
            </a:xfrm>
            <a:custGeom>
              <a:avLst/>
              <a:gdLst/>
              <a:ahLst/>
              <a:cxnLst/>
              <a:rect r="r" b="b" t="t" l="l"/>
              <a:pathLst>
                <a:path h="449150" w="3549616">
                  <a:moveTo>
                    <a:pt x="42181" y="0"/>
                  </a:moveTo>
                  <a:lnTo>
                    <a:pt x="3507434" y="0"/>
                  </a:lnTo>
                  <a:cubicBezTo>
                    <a:pt x="3518622" y="0"/>
                    <a:pt x="3529350" y="4444"/>
                    <a:pt x="3537261" y="12355"/>
                  </a:cubicBezTo>
                  <a:cubicBezTo>
                    <a:pt x="3545172" y="20265"/>
                    <a:pt x="3549616" y="30994"/>
                    <a:pt x="3549616" y="42181"/>
                  </a:cubicBezTo>
                  <a:lnTo>
                    <a:pt x="3549616" y="406969"/>
                  </a:lnTo>
                  <a:cubicBezTo>
                    <a:pt x="3549616" y="430265"/>
                    <a:pt x="3530730" y="449150"/>
                    <a:pt x="3507434" y="449150"/>
                  </a:cubicBezTo>
                  <a:lnTo>
                    <a:pt x="42181" y="449150"/>
                  </a:lnTo>
                  <a:cubicBezTo>
                    <a:pt x="18885" y="449150"/>
                    <a:pt x="0" y="430265"/>
                    <a:pt x="0" y="406969"/>
                  </a:cubicBezTo>
                  <a:lnTo>
                    <a:pt x="0" y="42181"/>
                  </a:lnTo>
                  <a:cubicBezTo>
                    <a:pt x="0" y="18885"/>
                    <a:pt x="18885" y="0"/>
                    <a:pt x="42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549616" cy="47772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0745" y="3922089"/>
            <a:ext cx="7119989" cy="1723339"/>
            <a:chOff x="0" y="0"/>
            <a:chExt cx="2151546" cy="5207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51546" cy="520765"/>
            </a:xfrm>
            <a:custGeom>
              <a:avLst/>
              <a:gdLst/>
              <a:ahLst/>
              <a:cxnLst/>
              <a:rect r="r" b="b" t="t" l="l"/>
              <a:pathLst>
                <a:path h="520765" w="2151546">
                  <a:moveTo>
                    <a:pt x="69590" y="0"/>
                  </a:moveTo>
                  <a:lnTo>
                    <a:pt x="2081956" y="0"/>
                  </a:lnTo>
                  <a:cubicBezTo>
                    <a:pt x="2120390" y="0"/>
                    <a:pt x="2151546" y="31157"/>
                    <a:pt x="2151546" y="69590"/>
                  </a:cubicBezTo>
                  <a:lnTo>
                    <a:pt x="2151546" y="451175"/>
                  </a:lnTo>
                  <a:cubicBezTo>
                    <a:pt x="2151546" y="489609"/>
                    <a:pt x="2120390" y="520765"/>
                    <a:pt x="2081956" y="520765"/>
                  </a:cubicBezTo>
                  <a:lnTo>
                    <a:pt x="69590" y="520765"/>
                  </a:lnTo>
                  <a:cubicBezTo>
                    <a:pt x="31157" y="520765"/>
                    <a:pt x="0" y="489609"/>
                    <a:pt x="0" y="451175"/>
                  </a:cubicBezTo>
                  <a:lnTo>
                    <a:pt x="0" y="69590"/>
                  </a:lnTo>
                  <a:cubicBezTo>
                    <a:pt x="0" y="31157"/>
                    <a:pt x="31157" y="0"/>
                    <a:pt x="6959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151546" cy="549340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74908" y="2509065"/>
            <a:ext cx="10918129" cy="937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3"/>
              </a:lnSpc>
            </a:pPr>
            <a:r>
              <a:rPr lang="en-US" b="true" sz="3110" spc="-1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Qual das seguintes posições não pode ser o destino de Dona Pulga?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 DONA PULGA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14254" y="4258598"/>
            <a:ext cx="6275197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90"/>
              </a:lnSpc>
            </a:pPr>
            <a:r>
              <a:rPr lang="en-US" b="true" sz="1908" spc="-1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testar todos os caminhos possíveis (com direções alternadas e distâncias 1, 2, 3):</a:t>
            </a:r>
          </a:p>
          <a:p>
            <a:pPr algn="just">
              <a:lnSpc>
                <a:spcPts val="2290"/>
              </a:lnSpc>
            </a:pPr>
            <a:r>
              <a:rPr lang="en-US" b="true" sz="1908" spc="-1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Ela pode terminar nos seguintes pontos, partindo do 0: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8827901" y="4002810"/>
            <a:ext cx="7932339" cy="1439108"/>
          </a:xfrm>
          <a:custGeom>
            <a:avLst/>
            <a:gdLst/>
            <a:ahLst/>
            <a:cxnLst/>
            <a:rect r="r" b="b" t="t" l="l"/>
            <a:pathLst>
              <a:path h="1439108" w="7932339">
                <a:moveTo>
                  <a:pt x="0" y="0"/>
                </a:moveTo>
                <a:lnTo>
                  <a:pt x="7932339" y="0"/>
                </a:lnTo>
                <a:lnTo>
                  <a:pt x="7932339" y="1439108"/>
                </a:lnTo>
                <a:lnTo>
                  <a:pt x="0" y="1439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30" r="-1752" b="-16906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9136" t="0" r="-3913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4781" y="2257903"/>
            <a:ext cx="11746540" cy="1486345"/>
            <a:chOff x="0" y="0"/>
            <a:chExt cx="3549616" cy="449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49616" cy="449150"/>
            </a:xfrm>
            <a:custGeom>
              <a:avLst/>
              <a:gdLst/>
              <a:ahLst/>
              <a:cxnLst/>
              <a:rect r="r" b="b" t="t" l="l"/>
              <a:pathLst>
                <a:path h="449150" w="3549616">
                  <a:moveTo>
                    <a:pt x="42181" y="0"/>
                  </a:moveTo>
                  <a:lnTo>
                    <a:pt x="3507434" y="0"/>
                  </a:lnTo>
                  <a:cubicBezTo>
                    <a:pt x="3518622" y="0"/>
                    <a:pt x="3529350" y="4444"/>
                    <a:pt x="3537261" y="12355"/>
                  </a:cubicBezTo>
                  <a:cubicBezTo>
                    <a:pt x="3545172" y="20265"/>
                    <a:pt x="3549616" y="30994"/>
                    <a:pt x="3549616" y="42181"/>
                  </a:cubicBezTo>
                  <a:lnTo>
                    <a:pt x="3549616" y="406969"/>
                  </a:lnTo>
                  <a:cubicBezTo>
                    <a:pt x="3549616" y="430265"/>
                    <a:pt x="3530730" y="449150"/>
                    <a:pt x="3507434" y="449150"/>
                  </a:cubicBezTo>
                  <a:lnTo>
                    <a:pt x="42181" y="449150"/>
                  </a:lnTo>
                  <a:cubicBezTo>
                    <a:pt x="18885" y="449150"/>
                    <a:pt x="0" y="430265"/>
                    <a:pt x="0" y="406969"/>
                  </a:cubicBezTo>
                  <a:lnTo>
                    <a:pt x="0" y="42181"/>
                  </a:lnTo>
                  <a:cubicBezTo>
                    <a:pt x="0" y="18885"/>
                    <a:pt x="18885" y="0"/>
                    <a:pt x="42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549616" cy="47772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0745" y="3922089"/>
            <a:ext cx="7119989" cy="1723339"/>
            <a:chOff x="0" y="0"/>
            <a:chExt cx="2151546" cy="5207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51546" cy="520765"/>
            </a:xfrm>
            <a:custGeom>
              <a:avLst/>
              <a:gdLst/>
              <a:ahLst/>
              <a:cxnLst/>
              <a:rect r="r" b="b" t="t" l="l"/>
              <a:pathLst>
                <a:path h="520765" w="2151546">
                  <a:moveTo>
                    <a:pt x="69590" y="0"/>
                  </a:moveTo>
                  <a:lnTo>
                    <a:pt x="2081956" y="0"/>
                  </a:lnTo>
                  <a:cubicBezTo>
                    <a:pt x="2120390" y="0"/>
                    <a:pt x="2151546" y="31157"/>
                    <a:pt x="2151546" y="69590"/>
                  </a:cubicBezTo>
                  <a:lnTo>
                    <a:pt x="2151546" y="451175"/>
                  </a:lnTo>
                  <a:cubicBezTo>
                    <a:pt x="2151546" y="489609"/>
                    <a:pt x="2120390" y="520765"/>
                    <a:pt x="2081956" y="520765"/>
                  </a:cubicBezTo>
                  <a:lnTo>
                    <a:pt x="69590" y="520765"/>
                  </a:lnTo>
                  <a:cubicBezTo>
                    <a:pt x="31157" y="520765"/>
                    <a:pt x="0" y="489609"/>
                    <a:pt x="0" y="451175"/>
                  </a:cubicBezTo>
                  <a:lnTo>
                    <a:pt x="0" y="69590"/>
                  </a:lnTo>
                  <a:cubicBezTo>
                    <a:pt x="0" y="31157"/>
                    <a:pt x="31157" y="0"/>
                    <a:pt x="6959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151546" cy="549340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827901" y="4002810"/>
            <a:ext cx="7932339" cy="1439108"/>
          </a:xfrm>
          <a:custGeom>
            <a:avLst/>
            <a:gdLst/>
            <a:ahLst/>
            <a:cxnLst/>
            <a:rect r="r" b="b" t="t" l="l"/>
            <a:pathLst>
              <a:path h="1439108" w="7932339">
                <a:moveTo>
                  <a:pt x="0" y="0"/>
                </a:moveTo>
                <a:lnTo>
                  <a:pt x="7932339" y="0"/>
                </a:lnTo>
                <a:lnTo>
                  <a:pt x="7932339" y="1439108"/>
                </a:lnTo>
                <a:lnTo>
                  <a:pt x="0" y="1439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30" r="-1752" b="-16906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4820739" y="5826402"/>
            <a:ext cx="3559994" cy="3713401"/>
            <a:chOff x="0" y="0"/>
            <a:chExt cx="1075773" cy="11221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5773" cy="1122130"/>
            </a:xfrm>
            <a:custGeom>
              <a:avLst/>
              <a:gdLst/>
              <a:ahLst/>
              <a:cxnLst/>
              <a:rect r="r" b="b" t="t" l="l"/>
              <a:pathLst>
                <a:path h="1122130" w="1075773">
                  <a:moveTo>
                    <a:pt x="139181" y="0"/>
                  </a:moveTo>
                  <a:lnTo>
                    <a:pt x="936592" y="0"/>
                  </a:lnTo>
                  <a:cubicBezTo>
                    <a:pt x="973505" y="0"/>
                    <a:pt x="1008907" y="14664"/>
                    <a:pt x="1035008" y="40765"/>
                  </a:cubicBezTo>
                  <a:cubicBezTo>
                    <a:pt x="1061109" y="66867"/>
                    <a:pt x="1075773" y="102268"/>
                    <a:pt x="1075773" y="139181"/>
                  </a:cubicBezTo>
                  <a:lnTo>
                    <a:pt x="1075773" y="982949"/>
                  </a:lnTo>
                  <a:cubicBezTo>
                    <a:pt x="1075773" y="1019862"/>
                    <a:pt x="1061109" y="1055263"/>
                    <a:pt x="1035008" y="1081365"/>
                  </a:cubicBezTo>
                  <a:cubicBezTo>
                    <a:pt x="1008907" y="1107466"/>
                    <a:pt x="973505" y="1122130"/>
                    <a:pt x="936592" y="1122130"/>
                  </a:cubicBezTo>
                  <a:lnTo>
                    <a:pt x="139181" y="1122130"/>
                  </a:lnTo>
                  <a:cubicBezTo>
                    <a:pt x="102268" y="1122130"/>
                    <a:pt x="66867" y="1107466"/>
                    <a:pt x="40765" y="1081365"/>
                  </a:cubicBezTo>
                  <a:cubicBezTo>
                    <a:pt x="14664" y="1055263"/>
                    <a:pt x="0" y="1019862"/>
                    <a:pt x="0" y="982949"/>
                  </a:cubicBezTo>
                  <a:lnTo>
                    <a:pt x="0" y="139181"/>
                  </a:lnTo>
                  <a:cubicBezTo>
                    <a:pt x="0" y="102268"/>
                    <a:pt x="14664" y="66867"/>
                    <a:pt x="40765" y="40765"/>
                  </a:cubicBezTo>
                  <a:cubicBezTo>
                    <a:pt x="66867" y="14664"/>
                    <a:pt x="102268" y="0"/>
                    <a:pt x="139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075773" cy="115070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574908" y="2509065"/>
            <a:ext cx="10918129" cy="937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3"/>
              </a:lnSpc>
            </a:pPr>
            <a:r>
              <a:rPr lang="en-US" b="true" sz="3110" spc="-1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Qual das seguintes posições não pode ser o destino de Dona Pulga?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 DONA PULGA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14254" y="4258598"/>
            <a:ext cx="6275197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90"/>
              </a:lnSpc>
            </a:pPr>
            <a:r>
              <a:rPr lang="en-US" b="true" sz="1908" spc="-1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testar todos os caminhos possíveis (com direções alternadas e distâncias 1, 2, 3):</a:t>
            </a:r>
          </a:p>
          <a:p>
            <a:pPr algn="just">
              <a:lnSpc>
                <a:spcPts val="2290"/>
              </a:lnSpc>
            </a:pPr>
            <a:r>
              <a:rPr lang="en-US" b="true" sz="1908" spc="-1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Ela pode terminar nos seguintes pontos, partindo do 0: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660291" y="5595187"/>
            <a:ext cx="358853" cy="29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3"/>
              </a:lnSpc>
              <a:spcBef>
                <a:spcPct val="0"/>
              </a:spcBef>
            </a:pPr>
            <a:r>
              <a:rPr lang="en-US" sz="1816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332730" y="5595187"/>
            <a:ext cx="358853" cy="29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3"/>
              </a:lnSpc>
              <a:spcBef>
                <a:spcPct val="0"/>
              </a:spcBef>
            </a:pPr>
            <a:r>
              <a:rPr lang="en-US" sz="1816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945553" y="5595187"/>
            <a:ext cx="358853" cy="29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3"/>
              </a:lnSpc>
              <a:spcBef>
                <a:spcPct val="0"/>
              </a:spcBef>
            </a:pPr>
            <a:r>
              <a:rPr lang="en-US" sz="1816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553113" y="5595187"/>
            <a:ext cx="358853" cy="29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3"/>
              </a:lnSpc>
              <a:spcBef>
                <a:spcPct val="0"/>
              </a:spcBef>
            </a:pPr>
            <a:r>
              <a:rPr lang="en-US" sz="1816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52732" y="5595187"/>
            <a:ext cx="358853" cy="29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3"/>
              </a:lnSpc>
              <a:spcBef>
                <a:spcPct val="0"/>
              </a:spcBef>
            </a:pPr>
            <a:r>
              <a:rPr lang="en-US" sz="1816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45173" y="5595187"/>
            <a:ext cx="358853" cy="29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3"/>
              </a:lnSpc>
              <a:spcBef>
                <a:spcPct val="0"/>
              </a:spcBef>
            </a:pPr>
            <a:r>
              <a:rPr lang="en-US" sz="1816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837613" y="5595187"/>
            <a:ext cx="358853" cy="29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3"/>
              </a:lnSpc>
              <a:spcBef>
                <a:spcPct val="0"/>
              </a:spcBef>
            </a:pPr>
            <a:r>
              <a:rPr lang="en-US" sz="1816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165174" y="5562218"/>
            <a:ext cx="358853" cy="29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3"/>
              </a:lnSpc>
              <a:spcBef>
                <a:spcPct val="0"/>
              </a:spcBef>
            </a:pPr>
            <a:r>
              <a:rPr lang="en-US" sz="1816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5453264" y="6297950"/>
            <a:ext cx="2294945" cy="2960350"/>
          </a:xfrm>
          <a:custGeom>
            <a:avLst/>
            <a:gdLst/>
            <a:ahLst/>
            <a:cxnLst/>
            <a:rect r="r" b="b" t="t" l="l"/>
            <a:pathLst>
              <a:path h="2960350" w="2294945">
                <a:moveTo>
                  <a:pt x="0" y="0"/>
                </a:moveTo>
                <a:lnTo>
                  <a:pt x="2294945" y="0"/>
                </a:lnTo>
                <a:lnTo>
                  <a:pt x="2294945" y="2960350"/>
                </a:lnTo>
                <a:lnTo>
                  <a:pt x="0" y="2960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022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9136" t="0" r="-3913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4781" y="2257903"/>
            <a:ext cx="11746540" cy="1486345"/>
            <a:chOff x="0" y="0"/>
            <a:chExt cx="3549616" cy="449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49616" cy="449150"/>
            </a:xfrm>
            <a:custGeom>
              <a:avLst/>
              <a:gdLst/>
              <a:ahLst/>
              <a:cxnLst/>
              <a:rect r="r" b="b" t="t" l="l"/>
              <a:pathLst>
                <a:path h="449150" w="3549616">
                  <a:moveTo>
                    <a:pt x="42181" y="0"/>
                  </a:moveTo>
                  <a:lnTo>
                    <a:pt x="3507434" y="0"/>
                  </a:lnTo>
                  <a:cubicBezTo>
                    <a:pt x="3518622" y="0"/>
                    <a:pt x="3529350" y="4444"/>
                    <a:pt x="3537261" y="12355"/>
                  </a:cubicBezTo>
                  <a:cubicBezTo>
                    <a:pt x="3545172" y="20265"/>
                    <a:pt x="3549616" y="30994"/>
                    <a:pt x="3549616" y="42181"/>
                  </a:cubicBezTo>
                  <a:lnTo>
                    <a:pt x="3549616" y="406969"/>
                  </a:lnTo>
                  <a:cubicBezTo>
                    <a:pt x="3549616" y="430265"/>
                    <a:pt x="3530730" y="449150"/>
                    <a:pt x="3507434" y="449150"/>
                  </a:cubicBezTo>
                  <a:lnTo>
                    <a:pt x="42181" y="449150"/>
                  </a:lnTo>
                  <a:cubicBezTo>
                    <a:pt x="18885" y="449150"/>
                    <a:pt x="0" y="430265"/>
                    <a:pt x="0" y="406969"/>
                  </a:cubicBezTo>
                  <a:lnTo>
                    <a:pt x="0" y="42181"/>
                  </a:lnTo>
                  <a:cubicBezTo>
                    <a:pt x="0" y="18885"/>
                    <a:pt x="18885" y="0"/>
                    <a:pt x="42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549616" cy="47772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0745" y="3922089"/>
            <a:ext cx="7119989" cy="1723339"/>
            <a:chOff x="0" y="0"/>
            <a:chExt cx="2151546" cy="5207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51546" cy="520765"/>
            </a:xfrm>
            <a:custGeom>
              <a:avLst/>
              <a:gdLst/>
              <a:ahLst/>
              <a:cxnLst/>
              <a:rect r="r" b="b" t="t" l="l"/>
              <a:pathLst>
                <a:path h="520765" w="2151546">
                  <a:moveTo>
                    <a:pt x="69590" y="0"/>
                  </a:moveTo>
                  <a:lnTo>
                    <a:pt x="2081956" y="0"/>
                  </a:lnTo>
                  <a:cubicBezTo>
                    <a:pt x="2120390" y="0"/>
                    <a:pt x="2151546" y="31157"/>
                    <a:pt x="2151546" y="69590"/>
                  </a:cubicBezTo>
                  <a:lnTo>
                    <a:pt x="2151546" y="451175"/>
                  </a:lnTo>
                  <a:cubicBezTo>
                    <a:pt x="2151546" y="489609"/>
                    <a:pt x="2120390" y="520765"/>
                    <a:pt x="2081956" y="520765"/>
                  </a:cubicBezTo>
                  <a:lnTo>
                    <a:pt x="69590" y="520765"/>
                  </a:lnTo>
                  <a:cubicBezTo>
                    <a:pt x="31157" y="520765"/>
                    <a:pt x="0" y="489609"/>
                    <a:pt x="0" y="451175"/>
                  </a:cubicBezTo>
                  <a:lnTo>
                    <a:pt x="0" y="69590"/>
                  </a:lnTo>
                  <a:cubicBezTo>
                    <a:pt x="0" y="31157"/>
                    <a:pt x="31157" y="0"/>
                    <a:pt x="6959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151546" cy="549340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827901" y="4002810"/>
            <a:ext cx="6987266" cy="1267651"/>
          </a:xfrm>
          <a:custGeom>
            <a:avLst/>
            <a:gdLst/>
            <a:ahLst/>
            <a:cxnLst/>
            <a:rect r="r" b="b" t="t" l="l"/>
            <a:pathLst>
              <a:path h="1267651" w="6987266">
                <a:moveTo>
                  <a:pt x="0" y="0"/>
                </a:moveTo>
                <a:lnTo>
                  <a:pt x="6987267" y="0"/>
                </a:lnTo>
                <a:lnTo>
                  <a:pt x="6987267" y="1267650"/>
                </a:lnTo>
                <a:lnTo>
                  <a:pt x="0" y="12676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30" r="-1752" b="-16906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74908" y="2509065"/>
            <a:ext cx="10918129" cy="937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3"/>
              </a:lnSpc>
            </a:pPr>
            <a:r>
              <a:rPr lang="en-US" b="true" sz="3110" spc="-1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Qual das seguintes posições não pode ser o destino de Dona Pulga?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 DONA PULGA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14254" y="4258598"/>
            <a:ext cx="6275197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90"/>
              </a:lnSpc>
            </a:pPr>
            <a:r>
              <a:rPr lang="en-US" b="true" sz="1908" spc="-1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testar todos os caminhos possíveis (com direções alternadas e distâncias 1, 2, 3):</a:t>
            </a:r>
          </a:p>
          <a:p>
            <a:pPr algn="just">
              <a:lnSpc>
                <a:spcPts val="2290"/>
              </a:lnSpc>
            </a:pPr>
            <a:r>
              <a:rPr lang="en-US" b="true" sz="1908" spc="-1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Ela pode terminar nos seguintes pontos, partindo do 0: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03694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96017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335828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71001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68520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33346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98173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005849" y="5373023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761464" y="3922089"/>
            <a:ext cx="535174" cy="1921975"/>
            <a:chOff x="0" y="0"/>
            <a:chExt cx="140951" cy="50619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40951" cy="506199"/>
            </a:xfrm>
            <a:custGeom>
              <a:avLst/>
              <a:gdLst/>
              <a:ahLst/>
              <a:cxnLst/>
              <a:rect r="r" b="b" t="t" l="l"/>
              <a:pathLst>
                <a:path h="506199" w="140951">
                  <a:moveTo>
                    <a:pt x="0" y="0"/>
                  </a:moveTo>
                  <a:lnTo>
                    <a:pt x="140951" y="0"/>
                  </a:lnTo>
                  <a:lnTo>
                    <a:pt x="140951" y="506199"/>
                  </a:lnTo>
                  <a:lnTo>
                    <a:pt x="0" y="506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40951" cy="544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820739" y="5826402"/>
            <a:ext cx="3559994" cy="3713401"/>
            <a:chOff x="0" y="0"/>
            <a:chExt cx="1075773" cy="112213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75773" cy="1122130"/>
            </a:xfrm>
            <a:custGeom>
              <a:avLst/>
              <a:gdLst/>
              <a:ahLst/>
              <a:cxnLst/>
              <a:rect r="r" b="b" t="t" l="l"/>
              <a:pathLst>
                <a:path h="1122130" w="1075773">
                  <a:moveTo>
                    <a:pt x="139181" y="0"/>
                  </a:moveTo>
                  <a:lnTo>
                    <a:pt x="936592" y="0"/>
                  </a:lnTo>
                  <a:cubicBezTo>
                    <a:pt x="973505" y="0"/>
                    <a:pt x="1008907" y="14664"/>
                    <a:pt x="1035008" y="40765"/>
                  </a:cubicBezTo>
                  <a:cubicBezTo>
                    <a:pt x="1061109" y="66867"/>
                    <a:pt x="1075773" y="102268"/>
                    <a:pt x="1075773" y="139181"/>
                  </a:cubicBezTo>
                  <a:lnTo>
                    <a:pt x="1075773" y="982949"/>
                  </a:lnTo>
                  <a:cubicBezTo>
                    <a:pt x="1075773" y="1019862"/>
                    <a:pt x="1061109" y="1055263"/>
                    <a:pt x="1035008" y="1081365"/>
                  </a:cubicBezTo>
                  <a:cubicBezTo>
                    <a:pt x="1008907" y="1107466"/>
                    <a:pt x="973505" y="1122130"/>
                    <a:pt x="936592" y="1122130"/>
                  </a:cubicBezTo>
                  <a:lnTo>
                    <a:pt x="139181" y="1122130"/>
                  </a:lnTo>
                  <a:cubicBezTo>
                    <a:pt x="102268" y="1122130"/>
                    <a:pt x="66867" y="1107466"/>
                    <a:pt x="40765" y="1081365"/>
                  </a:cubicBezTo>
                  <a:cubicBezTo>
                    <a:pt x="14664" y="1055263"/>
                    <a:pt x="0" y="1019862"/>
                    <a:pt x="0" y="982949"/>
                  </a:cubicBezTo>
                  <a:lnTo>
                    <a:pt x="0" y="139181"/>
                  </a:lnTo>
                  <a:cubicBezTo>
                    <a:pt x="0" y="102268"/>
                    <a:pt x="14664" y="66867"/>
                    <a:pt x="40765" y="40765"/>
                  </a:cubicBezTo>
                  <a:cubicBezTo>
                    <a:pt x="66867" y="14664"/>
                    <a:pt x="102268" y="0"/>
                    <a:pt x="139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1075773" cy="115070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5453264" y="6297950"/>
            <a:ext cx="2294945" cy="2960350"/>
          </a:xfrm>
          <a:custGeom>
            <a:avLst/>
            <a:gdLst/>
            <a:ahLst/>
            <a:cxnLst/>
            <a:rect r="r" b="b" t="t" l="l"/>
            <a:pathLst>
              <a:path h="2960350" w="2294945">
                <a:moveTo>
                  <a:pt x="0" y="0"/>
                </a:moveTo>
                <a:lnTo>
                  <a:pt x="2294945" y="0"/>
                </a:lnTo>
                <a:lnTo>
                  <a:pt x="2294945" y="2960350"/>
                </a:lnTo>
                <a:lnTo>
                  <a:pt x="0" y="2960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022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9136" t="0" r="-3913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34781" y="2257903"/>
            <a:ext cx="11746540" cy="1486345"/>
            <a:chOff x="0" y="0"/>
            <a:chExt cx="3549616" cy="449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49616" cy="449150"/>
            </a:xfrm>
            <a:custGeom>
              <a:avLst/>
              <a:gdLst/>
              <a:ahLst/>
              <a:cxnLst/>
              <a:rect r="r" b="b" t="t" l="l"/>
              <a:pathLst>
                <a:path h="449150" w="3549616">
                  <a:moveTo>
                    <a:pt x="42181" y="0"/>
                  </a:moveTo>
                  <a:lnTo>
                    <a:pt x="3507434" y="0"/>
                  </a:lnTo>
                  <a:cubicBezTo>
                    <a:pt x="3518622" y="0"/>
                    <a:pt x="3529350" y="4444"/>
                    <a:pt x="3537261" y="12355"/>
                  </a:cubicBezTo>
                  <a:cubicBezTo>
                    <a:pt x="3545172" y="20265"/>
                    <a:pt x="3549616" y="30994"/>
                    <a:pt x="3549616" y="42181"/>
                  </a:cubicBezTo>
                  <a:lnTo>
                    <a:pt x="3549616" y="406969"/>
                  </a:lnTo>
                  <a:cubicBezTo>
                    <a:pt x="3549616" y="430265"/>
                    <a:pt x="3530730" y="449150"/>
                    <a:pt x="3507434" y="449150"/>
                  </a:cubicBezTo>
                  <a:lnTo>
                    <a:pt x="42181" y="449150"/>
                  </a:lnTo>
                  <a:cubicBezTo>
                    <a:pt x="18885" y="449150"/>
                    <a:pt x="0" y="430265"/>
                    <a:pt x="0" y="406969"/>
                  </a:cubicBezTo>
                  <a:lnTo>
                    <a:pt x="0" y="42181"/>
                  </a:lnTo>
                  <a:cubicBezTo>
                    <a:pt x="0" y="18885"/>
                    <a:pt x="18885" y="0"/>
                    <a:pt x="42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549616" cy="47772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0745" y="3922089"/>
            <a:ext cx="7119989" cy="1723339"/>
            <a:chOff x="0" y="0"/>
            <a:chExt cx="2151546" cy="5207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51546" cy="520765"/>
            </a:xfrm>
            <a:custGeom>
              <a:avLst/>
              <a:gdLst/>
              <a:ahLst/>
              <a:cxnLst/>
              <a:rect r="r" b="b" t="t" l="l"/>
              <a:pathLst>
                <a:path h="520765" w="2151546">
                  <a:moveTo>
                    <a:pt x="69590" y="0"/>
                  </a:moveTo>
                  <a:lnTo>
                    <a:pt x="2081956" y="0"/>
                  </a:lnTo>
                  <a:cubicBezTo>
                    <a:pt x="2120390" y="0"/>
                    <a:pt x="2151546" y="31157"/>
                    <a:pt x="2151546" y="69590"/>
                  </a:cubicBezTo>
                  <a:lnTo>
                    <a:pt x="2151546" y="451175"/>
                  </a:lnTo>
                  <a:cubicBezTo>
                    <a:pt x="2151546" y="489609"/>
                    <a:pt x="2120390" y="520765"/>
                    <a:pt x="2081956" y="520765"/>
                  </a:cubicBezTo>
                  <a:lnTo>
                    <a:pt x="69590" y="520765"/>
                  </a:lnTo>
                  <a:cubicBezTo>
                    <a:pt x="31157" y="520765"/>
                    <a:pt x="0" y="489609"/>
                    <a:pt x="0" y="451175"/>
                  </a:cubicBezTo>
                  <a:lnTo>
                    <a:pt x="0" y="69590"/>
                  </a:lnTo>
                  <a:cubicBezTo>
                    <a:pt x="0" y="31157"/>
                    <a:pt x="31157" y="0"/>
                    <a:pt x="6959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151546" cy="549340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827901" y="4002810"/>
            <a:ext cx="6987266" cy="1267651"/>
          </a:xfrm>
          <a:custGeom>
            <a:avLst/>
            <a:gdLst/>
            <a:ahLst/>
            <a:cxnLst/>
            <a:rect r="r" b="b" t="t" l="l"/>
            <a:pathLst>
              <a:path h="1267651" w="6987266">
                <a:moveTo>
                  <a:pt x="0" y="0"/>
                </a:moveTo>
                <a:lnTo>
                  <a:pt x="6987267" y="0"/>
                </a:lnTo>
                <a:lnTo>
                  <a:pt x="6987267" y="1267650"/>
                </a:lnTo>
                <a:lnTo>
                  <a:pt x="0" y="12676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30" r="-1752" b="-16906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74908" y="2509065"/>
            <a:ext cx="10918129" cy="937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33"/>
              </a:lnSpc>
            </a:pPr>
            <a:r>
              <a:rPr lang="en-US" b="true" sz="3110" spc="-1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Qual das seguintes posições não pode ser o destino de Dona Pulga?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 DONA PULGA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14254" y="4258598"/>
            <a:ext cx="6275197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90"/>
              </a:lnSpc>
            </a:pPr>
            <a:r>
              <a:rPr lang="en-US" b="true" sz="1908" spc="-1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testar todos os caminhos possíveis (com direções alternadas e distâncias 1, 2, 3):</a:t>
            </a:r>
          </a:p>
          <a:p>
            <a:pPr algn="just">
              <a:lnSpc>
                <a:spcPts val="2290"/>
              </a:lnSpc>
            </a:pPr>
            <a:r>
              <a:rPr lang="en-US" b="true" sz="1908" spc="-1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Ela pode terminar nos seguintes pontos, partindo do 0: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03694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96017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335828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71001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68520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33346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98173" y="5402064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005849" y="5373023"/>
            <a:ext cx="316099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761464" y="3922089"/>
            <a:ext cx="535174" cy="1921975"/>
            <a:chOff x="0" y="0"/>
            <a:chExt cx="140951" cy="50619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40951" cy="506199"/>
            </a:xfrm>
            <a:custGeom>
              <a:avLst/>
              <a:gdLst/>
              <a:ahLst/>
              <a:cxnLst/>
              <a:rect r="r" b="b" t="t" l="l"/>
              <a:pathLst>
                <a:path h="506199" w="140951">
                  <a:moveTo>
                    <a:pt x="0" y="0"/>
                  </a:moveTo>
                  <a:lnTo>
                    <a:pt x="140951" y="0"/>
                  </a:lnTo>
                  <a:lnTo>
                    <a:pt x="140951" y="506199"/>
                  </a:lnTo>
                  <a:lnTo>
                    <a:pt x="0" y="506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40951" cy="544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820739" y="5826402"/>
            <a:ext cx="3559994" cy="3713401"/>
            <a:chOff x="0" y="0"/>
            <a:chExt cx="1075773" cy="112213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75773" cy="1122130"/>
            </a:xfrm>
            <a:custGeom>
              <a:avLst/>
              <a:gdLst/>
              <a:ahLst/>
              <a:cxnLst/>
              <a:rect r="r" b="b" t="t" l="l"/>
              <a:pathLst>
                <a:path h="1122130" w="1075773">
                  <a:moveTo>
                    <a:pt x="139181" y="0"/>
                  </a:moveTo>
                  <a:lnTo>
                    <a:pt x="936592" y="0"/>
                  </a:lnTo>
                  <a:cubicBezTo>
                    <a:pt x="973505" y="0"/>
                    <a:pt x="1008907" y="14664"/>
                    <a:pt x="1035008" y="40765"/>
                  </a:cubicBezTo>
                  <a:cubicBezTo>
                    <a:pt x="1061109" y="66867"/>
                    <a:pt x="1075773" y="102268"/>
                    <a:pt x="1075773" y="139181"/>
                  </a:cubicBezTo>
                  <a:lnTo>
                    <a:pt x="1075773" y="982949"/>
                  </a:lnTo>
                  <a:cubicBezTo>
                    <a:pt x="1075773" y="1019862"/>
                    <a:pt x="1061109" y="1055263"/>
                    <a:pt x="1035008" y="1081365"/>
                  </a:cubicBezTo>
                  <a:cubicBezTo>
                    <a:pt x="1008907" y="1107466"/>
                    <a:pt x="973505" y="1122130"/>
                    <a:pt x="936592" y="1122130"/>
                  </a:cubicBezTo>
                  <a:lnTo>
                    <a:pt x="139181" y="1122130"/>
                  </a:lnTo>
                  <a:cubicBezTo>
                    <a:pt x="102268" y="1122130"/>
                    <a:pt x="66867" y="1107466"/>
                    <a:pt x="40765" y="1081365"/>
                  </a:cubicBezTo>
                  <a:cubicBezTo>
                    <a:pt x="14664" y="1055263"/>
                    <a:pt x="0" y="1019862"/>
                    <a:pt x="0" y="982949"/>
                  </a:cubicBezTo>
                  <a:lnTo>
                    <a:pt x="0" y="139181"/>
                  </a:lnTo>
                  <a:cubicBezTo>
                    <a:pt x="0" y="102268"/>
                    <a:pt x="14664" y="66867"/>
                    <a:pt x="40765" y="40765"/>
                  </a:cubicBezTo>
                  <a:cubicBezTo>
                    <a:pt x="66867" y="14664"/>
                    <a:pt x="102268" y="0"/>
                    <a:pt x="13918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1075773" cy="115070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5453264" y="6297950"/>
            <a:ext cx="2294945" cy="2960350"/>
          </a:xfrm>
          <a:custGeom>
            <a:avLst/>
            <a:gdLst/>
            <a:ahLst/>
            <a:cxnLst/>
            <a:rect r="r" b="b" t="t" l="l"/>
            <a:pathLst>
              <a:path h="2960350" w="2294945">
                <a:moveTo>
                  <a:pt x="0" y="0"/>
                </a:moveTo>
                <a:lnTo>
                  <a:pt x="2294945" y="0"/>
                </a:lnTo>
                <a:lnTo>
                  <a:pt x="2294945" y="2960350"/>
                </a:lnTo>
                <a:lnTo>
                  <a:pt x="0" y="2960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022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8889207" y="5923399"/>
            <a:ext cx="373403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16"/>
              </a:lnSpc>
            </a:pPr>
            <a:r>
              <a:rPr lang="en-US" b="true" sz="4263" spc="-255">
                <a:solidFill>
                  <a:srgbClr val="E7EDE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resposta é a letra </a:t>
            </a:r>
            <a:r>
              <a:rPr lang="en-US" b="true" sz="4263" spc="-255">
                <a:solidFill>
                  <a:srgbClr val="169D53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55964" y="8343483"/>
            <a:ext cx="85760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https://forms.gle/Q1BYFnKxjyKuCC647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675120" y="3591510"/>
            <a:ext cx="4937760" cy="4937760"/>
          </a:xfrm>
          <a:prstGeom prst="rect">
            <a:avLst/>
          </a:prstGeom>
        </p:spPr>
      </p:pic>
      <p:sp>
        <p:nvSpPr>
          <p:cNvPr name="Freeform 10" id="10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592505" y="4653671"/>
            <a:ext cx="8421463" cy="4925510"/>
          </a:xfrm>
          <a:custGeom>
            <a:avLst/>
            <a:gdLst/>
            <a:ahLst/>
            <a:cxnLst/>
            <a:rect r="r" b="b" t="t" l="l"/>
            <a:pathLst>
              <a:path h="4925510" w="8421463">
                <a:moveTo>
                  <a:pt x="0" y="0"/>
                </a:moveTo>
                <a:lnTo>
                  <a:pt x="8421463" y="0"/>
                </a:lnTo>
                <a:lnTo>
                  <a:pt x="8421463" y="4925510"/>
                </a:lnTo>
                <a:lnTo>
                  <a:pt x="0" y="4925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34781" y="2257903"/>
            <a:ext cx="11122623" cy="2127800"/>
            <a:chOff x="0" y="0"/>
            <a:chExt cx="3361078" cy="6429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61078" cy="642987"/>
            </a:xfrm>
            <a:custGeom>
              <a:avLst/>
              <a:gdLst/>
              <a:ahLst/>
              <a:cxnLst/>
              <a:rect r="r" b="b" t="t" l="l"/>
              <a:pathLst>
                <a:path h="642987" w="3361078">
                  <a:moveTo>
                    <a:pt x="44547" y="0"/>
                  </a:moveTo>
                  <a:lnTo>
                    <a:pt x="3316531" y="0"/>
                  </a:lnTo>
                  <a:cubicBezTo>
                    <a:pt x="3341134" y="0"/>
                    <a:pt x="3361078" y="19945"/>
                    <a:pt x="3361078" y="44547"/>
                  </a:cubicBezTo>
                  <a:lnTo>
                    <a:pt x="3361078" y="598440"/>
                  </a:lnTo>
                  <a:cubicBezTo>
                    <a:pt x="3361078" y="610254"/>
                    <a:pt x="3356385" y="621585"/>
                    <a:pt x="3348031" y="629939"/>
                  </a:cubicBezTo>
                  <a:cubicBezTo>
                    <a:pt x="3339676" y="638294"/>
                    <a:pt x="3328346" y="642987"/>
                    <a:pt x="3316531" y="642987"/>
                  </a:cubicBezTo>
                  <a:lnTo>
                    <a:pt x="44547" y="642987"/>
                  </a:lnTo>
                  <a:cubicBezTo>
                    <a:pt x="19945" y="642987"/>
                    <a:pt x="0" y="623042"/>
                    <a:pt x="0" y="598440"/>
                  </a:cubicBezTo>
                  <a:lnTo>
                    <a:pt x="0" y="44547"/>
                  </a:lnTo>
                  <a:cubicBezTo>
                    <a:pt x="0" y="19945"/>
                    <a:pt x="19945" y="0"/>
                    <a:pt x="4454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361078" cy="671562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74908" y="2499540"/>
            <a:ext cx="10442370" cy="248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4"/>
              </a:lnSpc>
            </a:pPr>
            <a:r>
              <a:rPr lang="en-US" b="true" sz="3287" spc="-197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 museu precisa ser vigiado. Um guarda parado no meio do museu precisa conseguir ver TODAS as paredes. Qual museu permite isso?</a:t>
            </a:r>
          </a:p>
          <a:p>
            <a:pPr algn="just">
              <a:lnSpc>
                <a:spcPts val="3944"/>
              </a:lnSpc>
            </a:pPr>
          </a:p>
          <a:p>
            <a:pPr algn="just">
              <a:lnSpc>
                <a:spcPts val="394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155281" y="2418015"/>
            <a:ext cx="9977438" cy="5835562"/>
          </a:xfrm>
          <a:custGeom>
            <a:avLst/>
            <a:gdLst/>
            <a:ahLst/>
            <a:cxnLst/>
            <a:rect r="r" b="b" t="t" l="l"/>
            <a:pathLst>
              <a:path h="5835562" w="9977438">
                <a:moveTo>
                  <a:pt x="0" y="0"/>
                </a:moveTo>
                <a:lnTo>
                  <a:pt x="9977438" y="0"/>
                </a:lnTo>
                <a:lnTo>
                  <a:pt x="9977438" y="5835562"/>
                </a:lnTo>
                <a:lnTo>
                  <a:pt x="0" y="5835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40862" y="3035055"/>
            <a:ext cx="3716359" cy="1886203"/>
            <a:chOff x="0" y="0"/>
            <a:chExt cx="1123024" cy="5699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3024" cy="569980"/>
            </a:xfrm>
            <a:custGeom>
              <a:avLst/>
              <a:gdLst/>
              <a:ahLst/>
              <a:cxnLst/>
              <a:rect r="r" b="b" t="t" l="l"/>
              <a:pathLst>
                <a:path h="569980" w="1123024">
                  <a:moveTo>
                    <a:pt x="133325" y="0"/>
                  </a:moveTo>
                  <a:lnTo>
                    <a:pt x="989699" y="0"/>
                  </a:lnTo>
                  <a:cubicBezTo>
                    <a:pt x="1025059" y="0"/>
                    <a:pt x="1058971" y="14047"/>
                    <a:pt x="1083974" y="39050"/>
                  </a:cubicBezTo>
                  <a:cubicBezTo>
                    <a:pt x="1108977" y="64053"/>
                    <a:pt x="1123024" y="97965"/>
                    <a:pt x="1123024" y="133325"/>
                  </a:cubicBezTo>
                  <a:lnTo>
                    <a:pt x="1123024" y="436655"/>
                  </a:lnTo>
                  <a:cubicBezTo>
                    <a:pt x="1123024" y="472015"/>
                    <a:pt x="1108977" y="505927"/>
                    <a:pt x="1083974" y="530930"/>
                  </a:cubicBezTo>
                  <a:cubicBezTo>
                    <a:pt x="1058971" y="555934"/>
                    <a:pt x="1025059" y="569980"/>
                    <a:pt x="989699" y="569980"/>
                  </a:cubicBezTo>
                  <a:lnTo>
                    <a:pt x="133325" y="569980"/>
                  </a:lnTo>
                  <a:cubicBezTo>
                    <a:pt x="97965" y="569980"/>
                    <a:pt x="64053" y="555934"/>
                    <a:pt x="39050" y="530930"/>
                  </a:cubicBezTo>
                  <a:cubicBezTo>
                    <a:pt x="14047" y="505927"/>
                    <a:pt x="0" y="472015"/>
                    <a:pt x="0" y="436655"/>
                  </a:cubicBezTo>
                  <a:lnTo>
                    <a:pt x="0" y="133325"/>
                  </a:lnTo>
                  <a:cubicBezTo>
                    <a:pt x="0" y="97965"/>
                    <a:pt x="14047" y="64053"/>
                    <a:pt x="39050" y="39050"/>
                  </a:cubicBezTo>
                  <a:cubicBezTo>
                    <a:pt x="64053" y="14047"/>
                    <a:pt x="97965" y="0"/>
                    <a:pt x="13332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123024" cy="59855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801183" y="3246076"/>
            <a:ext cx="3356038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2210" spc="-132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Dica 1) Canto escondido: se tiver um canto virado pra dentro, cuidado!</a:t>
            </a:r>
          </a:p>
          <a:p>
            <a:pPr algn="l">
              <a:lnSpc>
                <a:spcPts val="2652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3495908" y="4356322"/>
            <a:ext cx="4083755" cy="2177058"/>
            <a:chOff x="0" y="0"/>
            <a:chExt cx="1234045" cy="65787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34045" cy="657872"/>
            </a:xfrm>
            <a:custGeom>
              <a:avLst/>
              <a:gdLst/>
              <a:ahLst/>
              <a:cxnLst/>
              <a:rect r="r" b="b" t="t" l="l"/>
              <a:pathLst>
                <a:path h="657872" w="1234045">
                  <a:moveTo>
                    <a:pt x="121330" y="0"/>
                  </a:moveTo>
                  <a:lnTo>
                    <a:pt x="1112715" y="0"/>
                  </a:lnTo>
                  <a:cubicBezTo>
                    <a:pt x="1144894" y="0"/>
                    <a:pt x="1175754" y="12783"/>
                    <a:pt x="1198508" y="35537"/>
                  </a:cubicBezTo>
                  <a:cubicBezTo>
                    <a:pt x="1221262" y="58291"/>
                    <a:pt x="1234045" y="89151"/>
                    <a:pt x="1234045" y="121330"/>
                  </a:cubicBezTo>
                  <a:lnTo>
                    <a:pt x="1234045" y="536542"/>
                  </a:lnTo>
                  <a:cubicBezTo>
                    <a:pt x="1234045" y="568721"/>
                    <a:pt x="1221262" y="599581"/>
                    <a:pt x="1198508" y="622335"/>
                  </a:cubicBezTo>
                  <a:cubicBezTo>
                    <a:pt x="1175754" y="645089"/>
                    <a:pt x="1144894" y="657872"/>
                    <a:pt x="1112715" y="657872"/>
                  </a:cubicBezTo>
                  <a:lnTo>
                    <a:pt x="121330" y="657872"/>
                  </a:lnTo>
                  <a:cubicBezTo>
                    <a:pt x="89151" y="657872"/>
                    <a:pt x="58291" y="645089"/>
                    <a:pt x="35537" y="622335"/>
                  </a:cubicBezTo>
                  <a:cubicBezTo>
                    <a:pt x="12783" y="599581"/>
                    <a:pt x="0" y="568721"/>
                    <a:pt x="0" y="536542"/>
                  </a:cubicBezTo>
                  <a:lnTo>
                    <a:pt x="0" y="121330"/>
                  </a:lnTo>
                  <a:cubicBezTo>
                    <a:pt x="0" y="89151"/>
                    <a:pt x="12783" y="58291"/>
                    <a:pt x="35537" y="35537"/>
                  </a:cubicBezTo>
                  <a:cubicBezTo>
                    <a:pt x="58291" y="12783"/>
                    <a:pt x="89151" y="0"/>
                    <a:pt x="12133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234045" cy="686447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856229" y="4567343"/>
            <a:ext cx="3509119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2210" spc="-132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Dica 2: imagine o guarda em um ponto soltando luz como lanterna. Ele consegue iluminar tudo?</a:t>
            </a:r>
          </a:p>
          <a:p>
            <a:pPr algn="l">
              <a:lnSpc>
                <a:spcPts val="2652"/>
              </a:lnSpc>
            </a:pPr>
          </a:p>
          <a:p>
            <a:pPr algn="l">
              <a:lnSpc>
                <a:spcPts val="2652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7602237" y="7580429"/>
            <a:ext cx="3716359" cy="1886203"/>
            <a:chOff x="0" y="0"/>
            <a:chExt cx="1123024" cy="5699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3024" cy="569980"/>
            </a:xfrm>
            <a:custGeom>
              <a:avLst/>
              <a:gdLst/>
              <a:ahLst/>
              <a:cxnLst/>
              <a:rect r="r" b="b" t="t" l="l"/>
              <a:pathLst>
                <a:path h="569980" w="1123024">
                  <a:moveTo>
                    <a:pt x="133325" y="0"/>
                  </a:moveTo>
                  <a:lnTo>
                    <a:pt x="989699" y="0"/>
                  </a:lnTo>
                  <a:cubicBezTo>
                    <a:pt x="1025059" y="0"/>
                    <a:pt x="1058971" y="14047"/>
                    <a:pt x="1083974" y="39050"/>
                  </a:cubicBezTo>
                  <a:cubicBezTo>
                    <a:pt x="1108977" y="64053"/>
                    <a:pt x="1123024" y="97965"/>
                    <a:pt x="1123024" y="133325"/>
                  </a:cubicBezTo>
                  <a:lnTo>
                    <a:pt x="1123024" y="436655"/>
                  </a:lnTo>
                  <a:cubicBezTo>
                    <a:pt x="1123024" y="472015"/>
                    <a:pt x="1108977" y="505927"/>
                    <a:pt x="1083974" y="530930"/>
                  </a:cubicBezTo>
                  <a:cubicBezTo>
                    <a:pt x="1058971" y="555934"/>
                    <a:pt x="1025059" y="569980"/>
                    <a:pt x="989699" y="569980"/>
                  </a:cubicBezTo>
                  <a:lnTo>
                    <a:pt x="133325" y="569980"/>
                  </a:lnTo>
                  <a:cubicBezTo>
                    <a:pt x="97965" y="569980"/>
                    <a:pt x="64053" y="555934"/>
                    <a:pt x="39050" y="530930"/>
                  </a:cubicBezTo>
                  <a:cubicBezTo>
                    <a:pt x="14047" y="505927"/>
                    <a:pt x="0" y="472015"/>
                    <a:pt x="0" y="436655"/>
                  </a:cubicBezTo>
                  <a:lnTo>
                    <a:pt x="0" y="133325"/>
                  </a:lnTo>
                  <a:cubicBezTo>
                    <a:pt x="0" y="97965"/>
                    <a:pt x="14047" y="64053"/>
                    <a:pt x="39050" y="39050"/>
                  </a:cubicBezTo>
                  <a:cubicBezTo>
                    <a:pt x="64053" y="14047"/>
                    <a:pt x="97965" y="0"/>
                    <a:pt x="13332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123024" cy="598555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962559" y="7791450"/>
            <a:ext cx="3111107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2210" spc="-132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Dica 3) Formato liso: se for todo liso por fora, é um bom sinal!</a:t>
            </a:r>
          </a:p>
          <a:p>
            <a:pPr algn="l">
              <a:lnSpc>
                <a:spcPts val="2652"/>
              </a:lnSpc>
            </a:pPr>
          </a:p>
          <a:p>
            <a:pPr algn="l">
              <a:lnSpc>
                <a:spcPts val="265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41386" y="2221356"/>
            <a:ext cx="11805227" cy="6904591"/>
          </a:xfrm>
          <a:custGeom>
            <a:avLst/>
            <a:gdLst/>
            <a:ahLst/>
            <a:cxnLst/>
            <a:rect r="r" b="b" t="t" l="l"/>
            <a:pathLst>
              <a:path h="6904591" w="11805227">
                <a:moveTo>
                  <a:pt x="0" y="0"/>
                </a:moveTo>
                <a:lnTo>
                  <a:pt x="11805228" y="0"/>
                </a:lnTo>
                <a:lnTo>
                  <a:pt x="11805228" y="6904592"/>
                </a:lnTo>
                <a:lnTo>
                  <a:pt x="0" y="690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05128" y="2221356"/>
            <a:ext cx="3422880" cy="3208565"/>
            <a:chOff x="0" y="0"/>
            <a:chExt cx="901499" cy="8450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83604" y="2221356"/>
            <a:ext cx="3716359" cy="3452296"/>
            <a:chOff x="0" y="0"/>
            <a:chExt cx="1123024" cy="10432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23024" cy="1043228"/>
            </a:xfrm>
            <a:custGeom>
              <a:avLst/>
              <a:gdLst/>
              <a:ahLst/>
              <a:cxnLst/>
              <a:rect r="r" b="b" t="t" l="l"/>
              <a:pathLst>
                <a:path h="1043228" w="1123024">
                  <a:moveTo>
                    <a:pt x="133325" y="0"/>
                  </a:moveTo>
                  <a:lnTo>
                    <a:pt x="989699" y="0"/>
                  </a:lnTo>
                  <a:cubicBezTo>
                    <a:pt x="1025059" y="0"/>
                    <a:pt x="1058971" y="14047"/>
                    <a:pt x="1083974" y="39050"/>
                  </a:cubicBezTo>
                  <a:cubicBezTo>
                    <a:pt x="1108977" y="64053"/>
                    <a:pt x="1123024" y="97965"/>
                    <a:pt x="1123024" y="133325"/>
                  </a:cubicBezTo>
                  <a:lnTo>
                    <a:pt x="1123024" y="909903"/>
                  </a:lnTo>
                  <a:cubicBezTo>
                    <a:pt x="1123024" y="945263"/>
                    <a:pt x="1108977" y="979175"/>
                    <a:pt x="1083974" y="1004178"/>
                  </a:cubicBezTo>
                  <a:cubicBezTo>
                    <a:pt x="1058971" y="1029182"/>
                    <a:pt x="1025059" y="1043228"/>
                    <a:pt x="989699" y="1043228"/>
                  </a:cubicBezTo>
                  <a:lnTo>
                    <a:pt x="133325" y="1043228"/>
                  </a:lnTo>
                  <a:cubicBezTo>
                    <a:pt x="97965" y="1043228"/>
                    <a:pt x="64053" y="1029182"/>
                    <a:pt x="39050" y="1004178"/>
                  </a:cubicBezTo>
                  <a:cubicBezTo>
                    <a:pt x="14047" y="979175"/>
                    <a:pt x="0" y="945263"/>
                    <a:pt x="0" y="909903"/>
                  </a:cubicBezTo>
                  <a:lnTo>
                    <a:pt x="0" y="133325"/>
                  </a:lnTo>
                  <a:cubicBezTo>
                    <a:pt x="0" y="97965"/>
                    <a:pt x="14047" y="64053"/>
                    <a:pt x="39050" y="39050"/>
                  </a:cubicBezTo>
                  <a:cubicBezTo>
                    <a:pt x="64053" y="14047"/>
                    <a:pt x="97965" y="0"/>
                    <a:pt x="13332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123024" cy="1071803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28617" y="2520808"/>
            <a:ext cx="3019258" cy="260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2"/>
              </a:lnSpc>
            </a:pPr>
            <a:r>
              <a:rPr lang="en-US" sz="2468" spc="-148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Verifique se tem algum ponto dentro da forma que permita ao segurança enxergar todas as paredes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41386" y="2221356"/>
            <a:ext cx="11805227" cy="6904591"/>
          </a:xfrm>
          <a:custGeom>
            <a:avLst/>
            <a:gdLst/>
            <a:ahLst/>
            <a:cxnLst/>
            <a:rect r="r" b="b" t="t" l="l"/>
            <a:pathLst>
              <a:path h="6904591" w="11805227">
                <a:moveTo>
                  <a:pt x="0" y="0"/>
                </a:moveTo>
                <a:lnTo>
                  <a:pt x="11805228" y="0"/>
                </a:lnTo>
                <a:lnTo>
                  <a:pt x="11805228" y="6904592"/>
                </a:lnTo>
                <a:lnTo>
                  <a:pt x="0" y="690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05128" y="2221356"/>
            <a:ext cx="3422880" cy="3208565"/>
            <a:chOff x="0" y="0"/>
            <a:chExt cx="901499" cy="8450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41386" y="2221356"/>
            <a:ext cx="11805227" cy="6904591"/>
          </a:xfrm>
          <a:custGeom>
            <a:avLst/>
            <a:gdLst/>
            <a:ahLst/>
            <a:cxnLst/>
            <a:rect r="r" b="b" t="t" l="l"/>
            <a:pathLst>
              <a:path h="6904591" w="11805227">
                <a:moveTo>
                  <a:pt x="0" y="0"/>
                </a:moveTo>
                <a:lnTo>
                  <a:pt x="11805228" y="0"/>
                </a:lnTo>
                <a:lnTo>
                  <a:pt x="11805228" y="6904592"/>
                </a:lnTo>
                <a:lnTo>
                  <a:pt x="0" y="690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05128" y="2221356"/>
            <a:ext cx="3422880" cy="3208565"/>
            <a:chOff x="0" y="0"/>
            <a:chExt cx="901499" cy="8450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114585" y="5730667"/>
            <a:ext cx="3913423" cy="3527633"/>
            <a:chOff x="0" y="0"/>
            <a:chExt cx="1030696" cy="92908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0696" cy="929089"/>
            </a:xfrm>
            <a:custGeom>
              <a:avLst/>
              <a:gdLst/>
              <a:ahLst/>
              <a:cxnLst/>
              <a:rect r="r" b="b" t="t" l="l"/>
              <a:pathLst>
                <a:path h="929089" w="1030696">
                  <a:moveTo>
                    <a:pt x="0" y="0"/>
                  </a:moveTo>
                  <a:lnTo>
                    <a:pt x="1030696" y="0"/>
                  </a:lnTo>
                  <a:lnTo>
                    <a:pt x="1030696" y="929089"/>
                  </a:lnTo>
                  <a:lnTo>
                    <a:pt x="0" y="9290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30696" cy="967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41386" y="2221356"/>
            <a:ext cx="11805227" cy="6904591"/>
          </a:xfrm>
          <a:custGeom>
            <a:avLst/>
            <a:gdLst/>
            <a:ahLst/>
            <a:cxnLst/>
            <a:rect r="r" b="b" t="t" l="l"/>
            <a:pathLst>
              <a:path h="6904591" w="11805227">
                <a:moveTo>
                  <a:pt x="0" y="0"/>
                </a:moveTo>
                <a:lnTo>
                  <a:pt x="11805228" y="0"/>
                </a:lnTo>
                <a:lnTo>
                  <a:pt x="11805228" y="6904592"/>
                </a:lnTo>
                <a:lnTo>
                  <a:pt x="0" y="690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05128" y="2221356"/>
            <a:ext cx="3422880" cy="3208565"/>
            <a:chOff x="0" y="0"/>
            <a:chExt cx="901499" cy="8450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114585" y="5730667"/>
            <a:ext cx="3913423" cy="3527633"/>
            <a:chOff x="0" y="0"/>
            <a:chExt cx="1030696" cy="92908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0696" cy="929089"/>
            </a:xfrm>
            <a:custGeom>
              <a:avLst/>
              <a:gdLst/>
              <a:ahLst/>
              <a:cxnLst/>
              <a:rect r="r" b="b" t="t" l="l"/>
              <a:pathLst>
                <a:path h="929089" w="1030696">
                  <a:moveTo>
                    <a:pt x="0" y="0"/>
                  </a:moveTo>
                  <a:lnTo>
                    <a:pt x="1030696" y="0"/>
                  </a:lnTo>
                  <a:lnTo>
                    <a:pt x="1030696" y="929089"/>
                  </a:lnTo>
                  <a:lnTo>
                    <a:pt x="0" y="9290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30696" cy="967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-35785" t="0" r="-8956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41386" y="2221356"/>
            <a:ext cx="11805227" cy="6904591"/>
          </a:xfrm>
          <a:custGeom>
            <a:avLst/>
            <a:gdLst/>
            <a:ahLst/>
            <a:cxnLst/>
            <a:rect r="r" b="b" t="t" l="l"/>
            <a:pathLst>
              <a:path h="6904591" w="11805227">
                <a:moveTo>
                  <a:pt x="0" y="0"/>
                </a:moveTo>
                <a:lnTo>
                  <a:pt x="11805228" y="0"/>
                </a:lnTo>
                <a:lnTo>
                  <a:pt x="11805228" y="6904592"/>
                </a:lnTo>
                <a:lnTo>
                  <a:pt x="0" y="690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91" r="0" b="-468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605128" y="2221356"/>
            <a:ext cx="3422880" cy="3208565"/>
            <a:chOff x="0" y="0"/>
            <a:chExt cx="901499" cy="8450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499" cy="845054"/>
            </a:xfrm>
            <a:custGeom>
              <a:avLst/>
              <a:gdLst/>
              <a:ahLst/>
              <a:cxnLst/>
              <a:rect r="r" b="b" t="t" l="l"/>
              <a:pathLst>
                <a:path h="845054" w="901499">
                  <a:moveTo>
                    <a:pt x="0" y="0"/>
                  </a:moveTo>
                  <a:lnTo>
                    <a:pt x="901499" y="0"/>
                  </a:lnTo>
                  <a:lnTo>
                    <a:pt x="901499" y="845054"/>
                  </a:lnTo>
                  <a:lnTo>
                    <a:pt x="0" y="845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01499" cy="8831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SEGURANÇA DO MUSEU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114585" y="5730667"/>
            <a:ext cx="3913423" cy="3527633"/>
            <a:chOff x="0" y="0"/>
            <a:chExt cx="1030696" cy="92908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0696" cy="929089"/>
            </a:xfrm>
            <a:custGeom>
              <a:avLst/>
              <a:gdLst/>
              <a:ahLst/>
              <a:cxnLst/>
              <a:rect r="r" b="b" t="t" l="l"/>
              <a:pathLst>
                <a:path h="929089" w="1030696">
                  <a:moveTo>
                    <a:pt x="0" y="0"/>
                  </a:moveTo>
                  <a:lnTo>
                    <a:pt x="1030696" y="0"/>
                  </a:lnTo>
                  <a:lnTo>
                    <a:pt x="1030696" y="929089"/>
                  </a:lnTo>
                  <a:lnTo>
                    <a:pt x="0" y="9290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30696" cy="967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234465" y="3259237"/>
            <a:ext cx="2734012" cy="3774968"/>
            <a:chOff x="0" y="0"/>
            <a:chExt cx="720069" cy="9942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0069" cy="994230"/>
            </a:xfrm>
            <a:custGeom>
              <a:avLst/>
              <a:gdLst/>
              <a:ahLst/>
              <a:cxnLst/>
              <a:rect r="r" b="b" t="t" l="l"/>
              <a:pathLst>
                <a:path h="994230" w="720069">
                  <a:moveTo>
                    <a:pt x="0" y="0"/>
                  </a:moveTo>
                  <a:lnTo>
                    <a:pt x="720069" y="0"/>
                  </a:lnTo>
                  <a:lnTo>
                    <a:pt x="720069" y="994230"/>
                  </a:lnTo>
                  <a:lnTo>
                    <a:pt x="0" y="9942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33350" cap="sq">
              <a:solidFill>
                <a:srgbClr val="366994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20069" cy="1032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DAGkSGbe8HM</dc:identifier>
  <dcterms:modified xsi:type="dcterms:W3CDTF">2011-08-01T06:04:30Z</dcterms:modified>
  <cp:revision>1</cp:revision>
  <dc:title>Maratona OBI Nível 1</dc:title>
</cp:coreProperties>
</file>