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x="18288000" cy="10287000"/>
  <p:notesSz cx="6858000" cy="9144000"/>
  <p:embeddedFontLst>
    <p:embeddedFont>
      <p:font typeface="Bugaki Italics" charset="1" panose="00000000000000000000"/>
      <p:regular r:id="rId41"/>
    </p:embeddedFont>
    <p:embeddedFont>
      <p:font typeface="Space Mono Bold" charset="1" panose="02000809030000020004"/>
      <p:regular r:id="rId42"/>
    </p:embeddedFont>
    <p:embeddedFont>
      <p:font typeface="Open Sans Extra Bold" charset="1" panose="020B0906030804020204"/>
      <p:regular r:id="rId43"/>
    </p:embeddedFont>
    <p:embeddedFont>
      <p:font typeface="Space Mono" charset="1" panose="02000509040000020004"/>
      <p:regular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 Id="rId4" Target="../media/image13.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 Id="rId4" Target="../media/image13.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 Id="rId4" Target="../media/image13.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2" Target="../media/image5.png" Type="http://schemas.openxmlformats.org/officeDocument/2006/relationships/image"/><Relationship Id="rId3" Target="../media/image11.pn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18.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2" Target="../media/image5.png" Type="http://schemas.openxmlformats.org/officeDocument/2006/relationships/image"/><Relationship Id="rId3" Target="../media/image11.pn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18.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2" Target="../media/image5.png" Type="http://schemas.openxmlformats.org/officeDocument/2006/relationships/image"/><Relationship Id="rId3" Target="../media/image11.pn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18.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2" Target="../media/image5.png" Type="http://schemas.openxmlformats.org/officeDocument/2006/relationships/image"/><Relationship Id="rId3" Target="../media/image11.pn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20.png" Type="http://schemas.openxmlformats.org/officeDocument/2006/relationships/image"/><Relationship Id="rId8" Target="../media/image21.svg" Type="http://schemas.openxmlformats.org/officeDocument/2006/relationships/image"/><Relationship Id="rId9" Target="../media/image18.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2" Target="../media/image5.png" Type="http://schemas.openxmlformats.org/officeDocument/2006/relationships/image"/><Relationship Id="rId3" Target="../media/image11.pn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1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 Id="rId4" Target="../media/image22.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 Id="rId4" Target="../media/image23.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 Id="rId4" Target="../media/image24.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 Id="rId4" Target="../media/image25.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 Id="rId4" Target="../media/image25.png" Type="http://schemas.openxmlformats.org/officeDocument/2006/relationships/image"/><Relationship Id="rId5" Target="../media/image26.png" Type="http://schemas.openxmlformats.org/officeDocument/2006/relationships/image"/><Relationship Id="rId6" Target="../media/image27.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2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69D53"/>
        </a:solidFill>
      </p:bgPr>
    </p:bg>
    <p:spTree>
      <p:nvGrpSpPr>
        <p:cNvPr id="1" name=""/>
        <p:cNvGrpSpPr/>
        <p:nvPr/>
      </p:nvGrpSpPr>
      <p:grpSpPr>
        <a:xfrm>
          <a:off x="0" y="0"/>
          <a:ext cx="0" cy="0"/>
          <a:chOff x="0" y="0"/>
          <a:chExt cx="0" cy="0"/>
        </a:xfrm>
      </p:grpSpPr>
      <p:grpSp>
        <p:nvGrpSpPr>
          <p:cNvPr name="Group 2" id="2"/>
          <p:cNvGrpSpPr/>
          <p:nvPr/>
        </p:nvGrpSpPr>
        <p:grpSpPr>
          <a:xfrm rot="0">
            <a:off x="5962650" y="3518838"/>
            <a:ext cx="6362700" cy="5739462"/>
            <a:chOff x="0" y="0"/>
            <a:chExt cx="1675773" cy="1511628"/>
          </a:xfrm>
        </p:grpSpPr>
        <p:sp>
          <p:nvSpPr>
            <p:cNvPr name="Freeform 3" id="3"/>
            <p:cNvSpPr/>
            <p:nvPr/>
          </p:nvSpPr>
          <p:spPr>
            <a:xfrm flipH="false" flipV="false" rot="0">
              <a:off x="0" y="0"/>
              <a:ext cx="1675773" cy="1511628"/>
            </a:xfrm>
            <a:custGeom>
              <a:avLst/>
              <a:gdLst/>
              <a:ahLst/>
              <a:cxnLst/>
              <a:rect r="r" b="b" t="t" l="l"/>
              <a:pathLst>
                <a:path h="1511628" w="1675773">
                  <a:moveTo>
                    <a:pt x="121677" y="0"/>
                  </a:moveTo>
                  <a:lnTo>
                    <a:pt x="1554096" y="0"/>
                  </a:lnTo>
                  <a:cubicBezTo>
                    <a:pt x="1586367" y="0"/>
                    <a:pt x="1617316" y="12819"/>
                    <a:pt x="1640135" y="35638"/>
                  </a:cubicBezTo>
                  <a:cubicBezTo>
                    <a:pt x="1662954" y="58457"/>
                    <a:pt x="1675773" y="89406"/>
                    <a:pt x="1675773" y="121677"/>
                  </a:cubicBezTo>
                  <a:lnTo>
                    <a:pt x="1675773" y="1389951"/>
                  </a:lnTo>
                  <a:cubicBezTo>
                    <a:pt x="1675773" y="1422222"/>
                    <a:pt x="1662954" y="1453171"/>
                    <a:pt x="1640135" y="1475990"/>
                  </a:cubicBezTo>
                  <a:cubicBezTo>
                    <a:pt x="1617316" y="1498808"/>
                    <a:pt x="1586367" y="1511628"/>
                    <a:pt x="1554096" y="1511628"/>
                  </a:cubicBezTo>
                  <a:lnTo>
                    <a:pt x="121677" y="1511628"/>
                  </a:lnTo>
                  <a:cubicBezTo>
                    <a:pt x="89406" y="1511628"/>
                    <a:pt x="58457" y="1498808"/>
                    <a:pt x="35638" y="1475990"/>
                  </a:cubicBezTo>
                  <a:cubicBezTo>
                    <a:pt x="12819" y="1453171"/>
                    <a:pt x="0" y="1422222"/>
                    <a:pt x="0" y="1389951"/>
                  </a:cubicBezTo>
                  <a:lnTo>
                    <a:pt x="0" y="121677"/>
                  </a:lnTo>
                  <a:cubicBezTo>
                    <a:pt x="0" y="89406"/>
                    <a:pt x="12819" y="58457"/>
                    <a:pt x="35638" y="35638"/>
                  </a:cubicBezTo>
                  <a:cubicBezTo>
                    <a:pt x="58457" y="12819"/>
                    <a:pt x="89406" y="0"/>
                    <a:pt x="121677" y="0"/>
                  </a:cubicBezTo>
                  <a:close/>
                </a:path>
              </a:pathLst>
            </a:custGeom>
            <a:solidFill>
              <a:srgbClr val="D10719"/>
            </a:solidFill>
            <a:ln w="76200" cap="rnd">
              <a:solidFill>
                <a:srgbClr val="000000"/>
              </a:solidFill>
              <a:prstDash val="solid"/>
              <a:round/>
            </a:ln>
          </p:spPr>
        </p:sp>
        <p:sp>
          <p:nvSpPr>
            <p:cNvPr name="TextBox 4" id="4"/>
            <p:cNvSpPr txBox="true"/>
            <p:nvPr/>
          </p:nvSpPr>
          <p:spPr>
            <a:xfrm>
              <a:off x="0" y="-38100"/>
              <a:ext cx="1675773" cy="154972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585009">
            <a:off x="1092347" y="1274081"/>
            <a:ext cx="4021282" cy="5143500"/>
          </a:xfrm>
          <a:custGeom>
            <a:avLst/>
            <a:gdLst/>
            <a:ahLst/>
            <a:cxnLst/>
            <a:rect r="r" b="b" t="t" l="l"/>
            <a:pathLst>
              <a:path h="5143500" w="4021282">
                <a:moveTo>
                  <a:pt x="0" y="0"/>
                </a:moveTo>
                <a:lnTo>
                  <a:pt x="4021282" y="0"/>
                </a:lnTo>
                <a:lnTo>
                  <a:pt x="4021282" y="5143500"/>
                </a:lnTo>
                <a:lnTo>
                  <a:pt x="0" y="51435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79917">
            <a:off x="13831111" y="4077263"/>
            <a:ext cx="3104804" cy="4114800"/>
          </a:xfrm>
          <a:custGeom>
            <a:avLst/>
            <a:gdLst/>
            <a:ahLst/>
            <a:cxnLst/>
            <a:rect r="r" b="b" t="t" l="l"/>
            <a:pathLst>
              <a:path h="4114800" w="3104804">
                <a:moveTo>
                  <a:pt x="0" y="0"/>
                </a:moveTo>
                <a:lnTo>
                  <a:pt x="3104803" y="0"/>
                </a:lnTo>
                <a:lnTo>
                  <a:pt x="310480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3360560" y="2200317"/>
            <a:ext cx="12691444" cy="5165407"/>
            <a:chOff x="0" y="0"/>
            <a:chExt cx="1997056" cy="812800"/>
          </a:xfrm>
        </p:grpSpPr>
        <p:sp>
          <p:nvSpPr>
            <p:cNvPr name="Freeform 8" id="8"/>
            <p:cNvSpPr/>
            <p:nvPr/>
          </p:nvSpPr>
          <p:spPr>
            <a:xfrm flipH="false" flipV="false" rot="0">
              <a:off x="0" y="0"/>
              <a:ext cx="1997056" cy="812800"/>
            </a:xfrm>
            <a:custGeom>
              <a:avLst/>
              <a:gdLst/>
              <a:ahLst/>
              <a:cxnLst/>
              <a:rect r="r" b="b" t="t" l="l"/>
              <a:pathLst>
                <a:path h="812800" w="1997056">
                  <a:moveTo>
                    <a:pt x="998528" y="0"/>
                  </a:moveTo>
                  <a:cubicBezTo>
                    <a:pt x="447056" y="0"/>
                    <a:pt x="0" y="181951"/>
                    <a:pt x="0" y="406400"/>
                  </a:cubicBezTo>
                  <a:cubicBezTo>
                    <a:pt x="0" y="630849"/>
                    <a:pt x="447056" y="812800"/>
                    <a:pt x="998528" y="812800"/>
                  </a:cubicBezTo>
                  <a:cubicBezTo>
                    <a:pt x="1549999" y="812800"/>
                    <a:pt x="1997056" y="630849"/>
                    <a:pt x="1997056" y="406400"/>
                  </a:cubicBezTo>
                  <a:cubicBezTo>
                    <a:pt x="1997056" y="181951"/>
                    <a:pt x="1549999" y="0"/>
                    <a:pt x="998528" y="0"/>
                  </a:cubicBezTo>
                  <a:close/>
                </a:path>
              </a:pathLst>
            </a:custGeom>
            <a:solidFill>
              <a:srgbClr val="3777FF"/>
            </a:solidFill>
            <a:ln w="104775" cap="sq">
              <a:solidFill>
                <a:srgbClr val="160E0C"/>
              </a:solidFill>
              <a:prstDash val="solid"/>
              <a:miter/>
            </a:ln>
          </p:spPr>
        </p:sp>
        <p:sp>
          <p:nvSpPr>
            <p:cNvPr name="TextBox 9" id="9"/>
            <p:cNvSpPr txBox="true"/>
            <p:nvPr/>
          </p:nvSpPr>
          <p:spPr>
            <a:xfrm>
              <a:off x="187224" y="38100"/>
              <a:ext cx="1622608"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625148">
            <a:off x="1548436" y="1767823"/>
            <a:ext cx="3624249" cy="1526770"/>
          </a:xfrm>
          <a:custGeom>
            <a:avLst/>
            <a:gdLst/>
            <a:ahLst/>
            <a:cxnLst/>
            <a:rect r="r" b="b" t="t" l="l"/>
            <a:pathLst>
              <a:path h="1526770" w="3624249">
                <a:moveTo>
                  <a:pt x="0" y="0"/>
                </a:moveTo>
                <a:lnTo>
                  <a:pt x="3624249" y="0"/>
                </a:lnTo>
                <a:lnTo>
                  <a:pt x="3624249" y="1526770"/>
                </a:lnTo>
                <a:lnTo>
                  <a:pt x="0" y="1526770"/>
                </a:lnTo>
                <a:lnTo>
                  <a:pt x="0" y="0"/>
                </a:lnTo>
                <a:close/>
              </a:path>
            </a:pathLst>
          </a:custGeom>
          <a:blipFill>
            <a:blip r:embed="rId6"/>
            <a:stretch>
              <a:fillRect l="-23511" t="-123567" r="-70535" b="-427893"/>
            </a:stretch>
          </a:blipFill>
        </p:spPr>
      </p:sp>
      <p:sp>
        <p:nvSpPr>
          <p:cNvPr name="Freeform 11" id="11"/>
          <p:cNvSpPr/>
          <p:nvPr/>
        </p:nvSpPr>
        <p:spPr>
          <a:xfrm flipH="false" flipV="false" rot="1057456">
            <a:off x="13459709" y="7291099"/>
            <a:ext cx="1894937" cy="1884601"/>
          </a:xfrm>
          <a:custGeom>
            <a:avLst/>
            <a:gdLst/>
            <a:ahLst/>
            <a:cxnLst/>
            <a:rect r="r" b="b" t="t" l="l"/>
            <a:pathLst>
              <a:path h="1884601" w="1894937">
                <a:moveTo>
                  <a:pt x="0" y="0"/>
                </a:moveTo>
                <a:lnTo>
                  <a:pt x="1894937" y="0"/>
                </a:lnTo>
                <a:lnTo>
                  <a:pt x="1894937" y="1884601"/>
                </a:lnTo>
                <a:lnTo>
                  <a:pt x="0" y="188460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2" id="12"/>
          <p:cNvSpPr txBox="true"/>
          <p:nvPr/>
        </p:nvSpPr>
        <p:spPr>
          <a:xfrm rot="-582495">
            <a:off x="2806823" y="3133249"/>
            <a:ext cx="13805342" cy="5158016"/>
          </a:xfrm>
          <a:prstGeom prst="rect">
            <a:avLst/>
          </a:prstGeom>
        </p:spPr>
        <p:txBody>
          <a:bodyPr anchor="t" rtlCol="false" tIns="0" lIns="0" bIns="0" rIns="0">
            <a:spAutoFit/>
          </a:bodyPr>
          <a:lstStyle/>
          <a:p>
            <a:pPr algn="ctr">
              <a:lnSpc>
                <a:spcPts val="14940"/>
              </a:lnSpc>
            </a:pPr>
            <a:r>
              <a:rPr lang="en-US" sz="15402" i="true" spc="-1586">
                <a:solidFill>
                  <a:srgbClr val="F2EFEB"/>
                </a:solidFill>
                <a:latin typeface="Bugaki Italics"/>
                <a:ea typeface="Bugaki Italics"/>
                <a:cs typeface="Bugaki Italics"/>
                <a:sym typeface="Bugaki Italics"/>
              </a:rPr>
              <a:t>MARATONA</a:t>
            </a:r>
          </a:p>
          <a:p>
            <a:pPr algn="ctr">
              <a:lnSpc>
                <a:spcPts val="14940"/>
              </a:lnSpc>
            </a:pPr>
            <a:r>
              <a:rPr lang="en-US" sz="15402" i="true" spc="-1586">
                <a:solidFill>
                  <a:srgbClr val="F2EFEB"/>
                </a:solidFill>
                <a:latin typeface="Bugaki Italics"/>
                <a:ea typeface="Bugaki Italics"/>
                <a:cs typeface="Bugaki Italics"/>
                <a:sym typeface="Bugaki Italics"/>
              </a:rPr>
              <a:t>OBI</a:t>
            </a:r>
          </a:p>
          <a:p>
            <a:pPr algn="ctr">
              <a:lnSpc>
                <a:spcPts val="8369"/>
              </a:lnSpc>
            </a:pPr>
            <a:r>
              <a:rPr lang="en-US" sz="8628" i="true" spc="-888">
                <a:solidFill>
                  <a:srgbClr val="F2EFEB"/>
                </a:solidFill>
                <a:latin typeface="Bugaki Italics"/>
                <a:ea typeface="Bugaki Italics"/>
                <a:cs typeface="Bugaki Italics"/>
                <a:sym typeface="Bugaki Italics"/>
              </a:rPr>
              <a:t>NÍVEL 2</a:t>
            </a:r>
          </a:p>
        </p:txBody>
      </p:sp>
      <p:sp>
        <p:nvSpPr>
          <p:cNvPr name="Freeform 13" id="13"/>
          <p:cNvSpPr/>
          <p:nvPr/>
        </p:nvSpPr>
        <p:spPr>
          <a:xfrm flipH="false" flipV="false" rot="0">
            <a:off x="1028700" y="5679535"/>
            <a:ext cx="2737850" cy="2737850"/>
          </a:xfrm>
          <a:custGeom>
            <a:avLst/>
            <a:gdLst/>
            <a:ahLst/>
            <a:cxnLst/>
            <a:rect r="r" b="b" t="t" l="l"/>
            <a:pathLst>
              <a:path h="2737850" w="2737850">
                <a:moveTo>
                  <a:pt x="0" y="0"/>
                </a:moveTo>
                <a:lnTo>
                  <a:pt x="2737850" y="0"/>
                </a:lnTo>
                <a:lnTo>
                  <a:pt x="2737850" y="2737850"/>
                </a:lnTo>
                <a:lnTo>
                  <a:pt x="0" y="2737850"/>
                </a:lnTo>
                <a:lnTo>
                  <a:pt x="0" y="0"/>
                </a:lnTo>
                <a:close/>
              </a:path>
            </a:pathLst>
          </a:custGeom>
          <a:blipFill>
            <a:blip r:embed="rId9"/>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9945905" y="-264682"/>
            <a:ext cx="10816364" cy="10816364"/>
            <a:chOff x="0" y="0"/>
            <a:chExt cx="14421819" cy="14421819"/>
          </a:xfrm>
        </p:grpSpPr>
        <p:sp>
          <p:nvSpPr>
            <p:cNvPr name="Freeform 8" id="8"/>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9" id="9"/>
          <p:cNvGrpSpPr/>
          <p:nvPr/>
        </p:nvGrpSpPr>
        <p:grpSpPr>
          <a:xfrm rot="0">
            <a:off x="869891" y="2970132"/>
            <a:ext cx="15211928" cy="2667978"/>
            <a:chOff x="0" y="0"/>
            <a:chExt cx="4596800" cy="806220"/>
          </a:xfrm>
        </p:grpSpPr>
        <p:sp>
          <p:nvSpPr>
            <p:cNvPr name="Freeform 10" id="10"/>
            <p:cNvSpPr/>
            <p:nvPr/>
          </p:nvSpPr>
          <p:spPr>
            <a:xfrm flipH="false" flipV="false" rot="0">
              <a:off x="0" y="0"/>
              <a:ext cx="4596800" cy="806220"/>
            </a:xfrm>
            <a:custGeom>
              <a:avLst/>
              <a:gdLst/>
              <a:ahLst/>
              <a:cxnLst/>
              <a:rect r="r" b="b" t="t" l="l"/>
              <a:pathLst>
                <a:path h="806220" w="4596800">
                  <a:moveTo>
                    <a:pt x="32572" y="0"/>
                  </a:moveTo>
                  <a:lnTo>
                    <a:pt x="4564228" y="0"/>
                  </a:lnTo>
                  <a:cubicBezTo>
                    <a:pt x="4582217" y="0"/>
                    <a:pt x="4596800" y="14583"/>
                    <a:pt x="4596800" y="32572"/>
                  </a:cubicBezTo>
                  <a:lnTo>
                    <a:pt x="4596800" y="773648"/>
                  </a:lnTo>
                  <a:cubicBezTo>
                    <a:pt x="4596800" y="791637"/>
                    <a:pt x="4582217" y="806220"/>
                    <a:pt x="4564228" y="806220"/>
                  </a:cubicBezTo>
                  <a:lnTo>
                    <a:pt x="32572" y="806220"/>
                  </a:lnTo>
                  <a:cubicBezTo>
                    <a:pt x="14583" y="806220"/>
                    <a:pt x="0" y="791637"/>
                    <a:pt x="0" y="773648"/>
                  </a:cubicBezTo>
                  <a:lnTo>
                    <a:pt x="0" y="32572"/>
                  </a:lnTo>
                  <a:cubicBezTo>
                    <a:pt x="0" y="14583"/>
                    <a:pt x="14583" y="0"/>
                    <a:pt x="32572"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28575"/>
              <a:ext cx="4596800" cy="834795"/>
            </a:xfrm>
            <a:prstGeom prst="rect">
              <a:avLst/>
            </a:prstGeom>
          </p:spPr>
          <p:txBody>
            <a:bodyPr anchor="ctr" rtlCol="false" tIns="34579" lIns="34579" bIns="34579" rIns="34579"/>
            <a:lstStyle/>
            <a:p>
              <a:pPr algn="ctr">
                <a:lnSpc>
                  <a:spcPts val="2240"/>
                </a:lnSpc>
              </a:pPr>
            </a:p>
          </p:txBody>
        </p:sp>
      </p:grpSp>
      <p:sp>
        <p:nvSpPr>
          <p:cNvPr name="TextBox 12" id="12"/>
          <p:cNvSpPr txBox="true"/>
          <p:nvPr/>
        </p:nvSpPr>
        <p:spPr>
          <a:xfrm rot="0">
            <a:off x="1234781" y="427980"/>
            <a:ext cx="15818438" cy="2542152"/>
          </a:xfrm>
          <a:prstGeom prst="rect">
            <a:avLst/>
          </a:prstGeom>
        </p:spPr>
        <p:txBody>
          <a:bodyPr anchor="t" rtlCol="false" tIns="0" lIns="0" bIns="0" rIns="0">
            <a:spAutoFit/>
          </a:bodyPr>
          <a:lstStyle/>
          <a:p>
            <a:pPr algn="ctr">
              <a:lnSpc>
                <a:spcPts val="9679"/>
              </a:lnSpc>
            </a:pPr>
            <a:r>
              <a:rPr lang="en-US" sz="7013" i="true" spc="-722">
                <a:solidFill>
                  <a:srgbClr val="F7AC16"/>
                </a:solidFill>
                <a:latin typeface="Bugaki Italics"/>
                <a:ea typeface="Bugaki Italics"/>
                <a:cs typeface="Bugaki Italics"/>
                <a:sym typeface="Bugaki Italics"/>
              </a:rPr>
              <a:t>CD INDEPENDENTE</a:t>
            </a:r>
          </a:p>
          <a:p>
            <a:pPr algn="ctr" marL="0" indent="0" lvl="0">
              <a:lnSpc>
                <a:spcPts val="9679"/>
              </a:lnSpc>
              <a:spcBef>
                <a:spcPct val="0"/>
              </a:spcBef>
            </a:pPr>
          </a:p>
        </p:txBody>
      </p:sp>
      <p:grpSp>
        <p:nvGrpSpPr>
          <p:cNvPr name="Group 13" id="13"/>
          <p:cNvGrpSpPr/>
          <p:nvPr/>
        </p:nvGrpSpPr>
        <p:grpSpPr>
          <a:xfrm rot="0">
            <a:off x="790130" y="2443551"/>
            <a:ext cx="4063227" cy="1053162"/>
            <a:chOff x="0" y="0"/>
            <a:chExt cx="1070150" cy="277376"/>
          </a:xfrm>
        </p:grpSpPr>
        <p:sp>
          <p:nvSpPr>
            <p:cNvPr name="Freeform 14" id="14"/>
            <p:cNvSpPr/>
            <p:nvPr/>
          </p:nvSpPr>
          <p:spPr>
            <a:xfrm flipH="false" flipV="false" rot="0">
              <a:off x="0" y="0"/>
              <a:ext cx="1070150" cy="277376"/>
            </a:xfrm>
            <a:custGeom>
              <a:avLst/>
              <a:gdLst/>
              <a:ahLst/>
              <a:cxnLst/>
              <a:rect r="r" b="b" t="t" l="l"/>
              <a:pathLst>
                <a:path h="277376" w="1070150">
                  <a:moveTo>
                    <a:pt x="138688" y="0"/>
                  </a:moveTo>
                  <a:lnTo>
                    <a:pt x="931462" y="0"/>
                  </a:lnTo>
                  <a:cubicBezTo>
                    <a:pt x="968245" y="0"/>
                    <a:pt x="1003520" y="14612"/>
                    <a:pt x="1029529" y="40621"/>
                  </a:cubicBezTo>
                  <a:cubicBezTo>
                    <a:pt x="1055538" y="66630"/>
                    <a:pt x="1070150" y="101906"/>
                    <a:pt x="1070150" y="138688"/>
                  </a:cubicBezTo>
                  <a:lnTo>
                    <a:pt x="1070150" y="138688"/>
                  </a:lnTo>
                  <a:cubicBezTo>
                    <a:pt x="1070150" y="175470"/>
                    <a:pt x="1055538" y="210746"/>
                    <a:pt x="1029529" y="236755"/>
                  </a:cubicBezTo>
                  <a:cubicBezTo>
                    <a:pt x="1003520" y="262764"/>
                    <a:pt x="968245" y="277376"/>
                    <a:pt x="931462" y="277376"/>
                  </a:cubicBezTo>
                  <a:lnTo>
                    <a:pt x="138688" y="277376"/>
                  </a:lnTo>
                  <a:cubicBezTo>
                    <a:pt x="101906" y="277376"/>
                    <a:pt x="66630" y="262764"/>
                    <a:pt x="40621" y="236755"/>
                  </a:cubicBezTo>
                  <a:cubicBezTo>
                    <a:pt x="14612" y="210746"/>
                    <a:pt x="0" y="175470"/>
                    <a:pt x="0" y="138688"/>
                  </a:cubicBezTo>
                  <a:lnTo>
                    <a:pt x="0" y="138688"/>
                  </a:lnTo>
                  <a:cubicBezTo>
                    <a:pt x="0" y="101906"/>
                    <a:pt x="14612" y="66630"/>
                    <a:pt x="40621" y="40621"/>
                  </a:cubicBezTo>
                  <a:cubicBezTo>
                    <a:pt x="66630" y="14612"/>
                    <a:pt x="101906" y="0"/>
                    <a:pt x="138688" y="0"/>
                  </a:cubicBezTo>
                  <a:close/>
                </a:path>
              </a:pathLst>
            </a:custGeom>
            <a:solidFill>
              <a:srgbClr val="169D53"/>
            </a:solidFill>
            <a:ln w="57150" cap="rnd">
              <a:solidFill>
                <a:srgbClr val="000000"/>
              </a:solidFill>
              <a:prstDash val="solid"/>
              <a:round/>
            </a:ln>
          </p:spPr>
        </p:sp>
        <p:sp>
          <p:nvSpPr>
            <p:cNvPr name="TextBox 15" id="15"/>
            <p:cNvSpPr txBox="true"/>
            <p:nvPr/>
          </p:nvSpPr>
          <p:spPr>
            <a:xfrm>
              <a:off x="0" y="-38100"/>
              <a:ext cx="1070150" cy="315476"/>
            </a:xfrm>
            <a:prstGeom prst="rect">
              <a:avLst/>
            </a:prstGeom>
          </p:spPr>
          <p:txBody>
            <a:bodyPr anchor="ctr" rtlCol="false" tIns="50800" lIns="50800" bIns="50800" rIns="50800"/>
            <a:lstStyle/>
            <a:p>
              <a:pPr algn="ctr">
                <a:lnSpc>
                  <a:spcPts val="2659"/>
                </a:lnSpc>
              </a:pPr>
            </a:p>
          </p:txBody>
        </p:sp>
      </p:grpSp>
      <p:graphicFrame>
        <p:nvGraphicFramePr>
          <p:cNvPr name="Table 16" id="16"/>
          <p:cNvGraphicFramePr>
            <a:graphicFrameLocks noGrp="true"/>
          </p:cNvGraphicFramePr>
          <p:nvPr/>
        </p:nvGraphicFramePr>
        <p:xfrm>
          <a:off x="1606714" y="6104835"/>
          <a:ext cx="14101799" cy="2076450"/>
        </p:xfrm>
        <a:graphic>
          <a:graphicData uri="http://schemas.openxmlformats.org/drawingml/2006/table">
            <a:tbl>
              <a:tblPr/>
              <a:tblGrid>
                <a:gridCol w="2014543"/>
                <a:gridCol w="2014543"/>
                <a:gridCol w="2014543"/>
                <a:gridCol w="2014543"/>
                <a:gridCol w="2014543"/>
                <a:gridCol w="2014543"/>
                <a:gridCol w="2014543"/>
              </a:tblGrid>
              <a:tr h="1038225">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777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777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777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777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777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777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777FF"/>
                    </a:solidFill>
                  </a:tcPr>
                </a:tc>
              </a:tr>
              <a:tr h="1038225">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bl>
          </a:graphicData>
        </a:graphic>
      </p:graphicFrame>
      <p:sp>
        <p:nvSpPr>
          <p:cNvPr name="TextBox 17" id="17"/>
          <p:cNvSpPr txBox="true"/>
          <p:nvPr/>
        </p:nvSpPr>
        <p:spPr>
          <a:xfrm rot="0">
            <a:off x="13875638" y="9801225"/>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2017 - Fase 1</a:t>
            </a:r>
          </a:p>
        </p:txBody>
      </p:sp>
      <p:sp>
        <p:nvSpPr>
          <p:cNvPr name="TextBox 18" id="18"/>
          <p:cNvSpPr txBox="true"/>
          <p:nvPr/>
        </p:nvSpPr>
        <p:spPr>
          <a:xfrm rot="0">
            <a:off x="578336" y="2698669"/>
            <a:ext cx="4486814" cy="495301"/>
          </a:xfrm>
          <a:prstGeom prst="rect">
            <a:avLst/>
          </a:prstGeom>
        </p:spPr>
        <p:txBody>
          <a:bodyPr anchor="t" rtlCol="false" tIns="0" lIns="0" bIns="0" rIns="0">
            <a:spAutoFit/>
          </a:bodyPr>
          <a:lstStyle/>
          <a:p>
            <a:pPr algn="ctr">
              <a:lnSpc>
                <a:spcPts val="4199"/>
              </a:lnSpc>
              <a:spcBef>
                <a:spcPct val="0"/>
              </a:spcBef>
            </a:pPr>
            <a:r>
              <a:rPr lang="en-US" sz="2999">
                <a:solidFill>
                  <a:srgbClr val="000000"/>
                </a:solidFill>
                <a:latin typeface="Open Sans Extra Bold"/>
                <a:ea typeface="Open Sans Extra Bold"/>
                <a:cs typeface="Open Sans Extra Bold"/>
                <a:sym typeface="Open Sans Extra Bold"/>
              </a:rPr>
              <a:t>Resolução: </a:t>
            </a:r>
          </a:p>
        </p:txBody>
      </p:sp>
      <p:sp>
        <p:nvSpPr>
          <p:cNvPr name="TextBox 19" id="19"/>
          <p:cNvSpPr txBox="true"/>
          <p:nvPr/>
        </p:nvSpPr>
        <p:spPr>
          <a:xfrm rot="0">
            <a:off x="1234781" y="3586571"/>
            <a:ext cx="14170684" cy="1835150"/>
          </a:xfrm>
          <a:prstGeom prst="rect">
            <a:avLst/>
          </a:prstGeom>
        </p:spPr>
        <p:txBody>
          <a:bodyPr anchor="t" rtlCol="false" tIns="0" lIns="0" bIns="0" rIns="0">
            <a:spAutoFit/>
          </a:bodyPr>
          <a:lstStyle/>
          <a:p>
            <a:pPr algn="ctr">
              <a:lnSpc>
                <a:spcPts val="4900"/>
              </a:lnSpc>
            </a:pPr>
            <a:r>
              <a:rPr lang="en-US" sz="3500">
                <a:solidFill>
                  <a:srgbClr val="000000"/>
                </a:solidFill>
                <a:latin typeface="Open Sans Extra Bold"/>
                <a:ea typeface="Open Sans Extra Bold"/>
                <a:cs typeface="Open Sans Extra Bold"/>
                <a:sym typeface="Open Sans Extra Bold"/>
              </a:rPr>
              <a:t>6.         Testando a alternativa D:</a:t>
            </a:r>
          </a:p>
          <a:p>
            <a:pPr algn="ctr">
              <a:lnSpc>
                <a:spcPts val="4900"/>
              </a:lnSpc>
            </a:pPr>
            <a:r>
              <a:rPr lang="en-US" sz="3500">
                <a:solidFill>
                  <a:srgbClr val="000000"/>
                </a:solidFill>
                <a:latin typeface="Open Sans Extra Bold"/>
                <a:ea typeface="Open Sans Extra Bold"/>
                <a:cs typeface="Open Sans Extra Bold"/>
                <a:sym typeface="Open Sans Extra Bold"/>
              </a:rPr>
              <a:t> → Faixas: Y, T, W, S, X, Z, V</a:t>
            </a:r>
          </a:p>
          <a:p>
            <a:pPr algn="ctr">
              <a:lnSpc>
                <a:spcPts val="4900"/>
              </a:lnSpc>
              <a:spcBef>
                <a:spcPct val="0"/>
              </a:spcBef>
            </a:pPr>
            <a:r>
              <a:rPr lang="en-US" b="true" sz="3500">
                <a:solidFill>
                  <a:srgbClr val="000000"/>
                </a:solidFill>
                <a:latin typeface="Open Sans Extra Bold"/>
                <a:ea typeface="Open Sans Extra Bold"/>
                <a:cs typeface="Open Sans Extra Bold"/>
                <a:sym typeface="Open Sans Extra Bold"/>
              </a:rPr>
              <a:t> → Conferimos que todas as regras são seguidas!</a:t>
            </a:r>
          </a:p>
        </p:txBody>
      </p:sp>
      <p:sp>
        <p:nvSpPr>
          <p:cNvPr name="TextBox 20" id="20"/>
          <p:cNvSpPr txBox="true"/>
          <p:nvPr/>
        </p:nvSpPr>
        <p:spPr>
          <a:xfrm rot="0">
            <a:off x="1234781" y="6412739"/>
            <a:ext cx="251664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Open Sans Extra Bold"/>
                <a:ea typeface="Open Sans Extra Bold"/>
                <a:cs typeface="Open Sans Extra Bold"/>
                <a:sym typeface="Open Sans Extra Bold"/>
              </a:rPr>
              <a:t> 1ª faixa </a:t>
            </a:r>
          </a:p>
        </p:txBody>
      </p:sp>
      <p:sp>
        <p:nvSpPr>
          <p:cNvPr name="TextBox 21" id="21"/>
          <p:cNvSpPr txBox="true"/>
          <p:nvPr/>
        </p:nvSpPr>
        <p:spPr>
          <a:xfrm rot="0">
            <a:off x="3364296" y="6412739"/>
            <a:ext cx="251664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Open Sans Extra Bold"/>
                <a:ea typeface="Open Sans Extra Bold"/>
                <a:cs typeface="Open Sans Extra Bold"/>
                <a:sym typeface="Open Sans Extra Bold"/>
              </a:rPr>
              <a:t> 2ª faixa </a:t>
            </a:r>
          </a:p>
        </p:txBody>
      </p:sp>
      <p:sp>
        <p:nvSpPr>
          <p:cNvPr name="TextBox 22" id="22"/>
          <p:cNvSpPr txBox="true"/>
          <p:nvPr/>
        </p:nvSpPr>
        <p:spPr>
          <a:xfrm rot="0">
            <a:off x="5273090" y="6412739"/>
            <a:ext cx="251664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Open Sans Extra Bold"/>
                <a:ea typeface="Open Sans Extra Bold"/>
                <a:cs typeface="Open Sans Extra Bold"/>
                <a:sym typeface="Open Sans Extra Bold"/>
              </a:rPr>
              <a:t> 3ª faixa </a:t>
            </a:r>
          </a:p>
        </p:txBody>
      </p:sp>
      <p:sp>
        <p:nvSpPr>
          <p:cNvPr name="TextBox 23" id="23"/>
          <p:cNvSpPr txBox="true"/>
          <p:nvPr/>
        </p:nvSpPr>
        <p:spPr>
          <a:xfrm rot="0">
            <a:off x="7252697" y="6412739"/>
            <a:ext cx="251664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Open Sans Extra Bold"/>
                <a:ea typeface="Open Sans Extra Bold"/>
                <a:cs typeface="Open Sans Extra Bold"/>
                <a:sym typeface="Open Sans Extra Bold"/>
              </a:rPr>
              <a:t> 4ª faixa </a:t>
            </a:r>
          </a:p>
        </p:txBody>
      </p:sp>
      <p:sp>
        <p:nvSpPr>
          <p:cNvPr name="TextBox 24" id="24"/>
          <p:cNvSpPr txBox="true"/>
          <p:nvPr/>
        </p:nvSpPr>
        <p:spPr>
          <a:xfrm rot="0">
            <a:off x="9313731" y="6412739"/>
            <a:ext cx="251664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Open Sans Extra Bold"/>
                <a:ea typeface="Open Sans Extra Bold"/>
                <a:cs typeface="Open Sans Extra Bold"/>
                <a:sym typeface="Open Sans Extra Bold"/>
              </a:rPr>
              <a:t> 5ª faixa </a:t>
            </a:r>
          </a:p>
        </p:txBody>
      </p:sp>
      <p:sp>
        <p:nvSpPr>
          <p:cNvPr name="TextBox 25" id="25"/>
          <p:cNvSpPr txBox="true"/>
          <p:nvPr/>
        </p:nvSpPr>
        <p:spPr>
          <a:xfrm rot="0">
            <a:off x="11358997" y="6412739"/>
            <a:ext cx="2516641" cy="422275"/>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Open Sans Extra Bold"/>
                <a:ea typeface="Open Sans Extra Bold"/>
                <a:cs typeface="Open Sans Extra Bold"/>
                <a:sym typeface="Open Sans Extra Bold"/>
              </a:rPr>
              <a:t>6</a:t>
            </a:r>
            <a:r>
              <a:rPr lang="en-US" b="true" sz="2499">
                <a:solidFill>
                  <a:srgbClr val="000000"/>
                </a:solidFill>
                <a:latin typeface="Open Sans Extra Bold"/>
                <a:ea typeface="Open Sans Extra Bold"/>
                <a:cs typeface="Open Sans Extra Bold"/>
                <a:sym typeface="Open Sans Extra Bold"/>
              </a:rPr>
              <a:t>ª faixa </a:t>
            </a:r>
          </a:p>
        </p:txBody>
      </p:sp>
      <p:sp>
        <p:nvSpPr>
          <p:cNvPr name="TextBox 26" id="26"/>
          <p:cNvSpPr txBox="true"/>
          <p:nvPr/>
        </p:nvSpPr>
        <p:spPr>
          <a:xfrm rot="0">
            <a:off x="13191872" y="6412739"/>
            <a:ext cx="251664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Open Sans Extra Bold"/>
                <a:ea typeface="Open Sans Extra Bold"/>
                <a:cs typeface="Open Sans Extra Bold"/>
                <a:sym typeface="Open Sans Extra Bold"/>
              </a:rPr>
              <a:t> 7ª faixa </a:t>
            </a:r>
          </a:p>
        </p:txBody>
      </p:sp>
      <p:sp>
        <p:nvSpPr>
          <p:cNvPr name="TextBox 27" id="27"/>
          <p:cNvSpPr txBox="true"/>
          <p:nvPr/>
        </p:nvSpPr>
        <p:spPr>
          <a:xfrm rot="0">
            <a:off x="8511018" y="7221086"/>
            <a:ext cx="293191"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Open Sans Extra Bold"/>
                <a:ea typeface="Open Sans Extra Bold"/>
                <a:cs typeface="Open Sans Extra Bold"/>
                <a:sym typeface="Open Sans Extra Bold"/>
              </a:rPr>
              <a:t>S</a:t>
            </a:r>
          </a:p>
        </p:txBody>
      </p:sp>
      <p:sp>
        <p:nvSpPr>
          <p:cNvPr name="TextBox 28" id="28"/>
          <p:cNvSpPr txBox="true"/>
          <p:nvPr/>
        </p:nvSpPr>
        <p:spPr>
          <a:xfrm rot="0">
            <a:off x="2498117" y="7221086"/>
            <a:ext cx="337393"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Open Sans Extra Bold"/>
                <a:ea typeface="Open Sans Extra Bold"/>
                <a:cs typeface="Open Sans Extra Bold"/>
                <a:sym typeface="Open Sans Extra Bold"/>
              </a:rPr>
              <a:t>Y</a:t>
            </a:r>
          </a:p>
        </p:txBody>
      </p:sp>
      <p:sp>
        <p:nvSpPr>
          <p:cNvPr name="TextBox 29" id="29"/>
          <p:cNvSpPr txBox="true"/>
          <p:nvPr/>
        </p:nvSpPr>
        <p:spPr>
          <a:xfrm rot="0">
            <a:off x="6422393" y="7221086"/>
            <a:ext cx="527893"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Open Sans Extra Bold"/>
                <a:ea typeface="Open Sans Extra Bold"/>
                <a:cs typeface="Open Sans Extra Bold"/>
                <a:sym typeface="Open Sans Extra Bold"/>
              </a:rPr>
              <a:t>W</a:t>
            </a:r>
          </a:p>
        </p:txBody>
      </p:sp>
      <p:sp>
        <p:nvSpPr>
          <p:cNvPr name="TextBox 30" id="30"/>
          <p:cNvSpPr txBox="true"/>
          <p:nvPr/>
        </p:nvSpPr>
        <p:spPr>
          <a:xfrm rot="0">
            <a:off x="4488346" y="7221086"/>
            <a:ext cx="300186"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Open Sans Extra Bold"/>
                <a:ea typeface="Open Sans Extra Bold"/>
                <a:cs typeface="Open Sans Extra Bold"/>
                <a:sym typeface="Open Sans Extra Bold"/>
              </a:rPr>
              <a:t>T</a:t>
            </a:r>
          </a:p>
        </p:txBody>
      </p:sp>
      <p:sp>
        <p:nvSpPr>
          <p:cNvPr name="TextBox 31" id="31"/>
          <p:cNvSpPr txBox="true"/>
          <p:nvPr/>
        </p:nvSpPr>
        <p:spPr>
          <a:xfrm rot="0">
            <a:off x="12523424" y="7221086"/>
            <a:ext cx="310307"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Open Sans Extra Bold"/>
                <a:ea typeface="Open Sans Extra Bold"/>
                <a:cs typeface="Open Sans Extra Bold"/>
                <a:sym typeface="Open Sans Extra Bold"/>
              </a:rPr>
              <a:t>Z</a:t>
            </a:r>
          </a:p>
        </p:txBody>
      </p:sp>
      <p:sp>
        <p:nvSpPr>
          <p:cNvPr name="TextBox 32" id="32"/>
          <p:cNvSpPr txBox="true"/>
          <p:nvPr/>
        </p:nvSpPr>
        <p:spPr>
          <a:xfrm rot="0">
            <a:off x="10480088" y="7221086"/>
            <a:ext cx="367457"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Open Sans Extra Bold"/>
                <a:ea typeface="Open Sans Extra Bold"/>
                <a:cs typeface="Open Sans Extra Bold"/>
                <a:sym typeface="Open Sans Extra Bold"/>
              </a:rPr>
              <a:t>X</a:t>
            </a:r>
          </a:p>
        </p:txBody>
      </p:sp>
      <p:sp>
        <p:nvSpPr>
          <p:cNvPr name="TextBox 33" id="33"/>
          <p:cNvSpPr txBox="true"/>
          <p:nvPr/>
        </p:nvSpPr>
        <p:spPr>
          <a:xfrm rot="0">
            <a:off x="14429059" y="7221086"/>
            <a:ext cx="352574"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Open Sans Extra Bold"/>
                <a:ea typeface="Open Sans Extra Bold"/>
                <a:cs typeface="Open Sans Extra Bold"/>
                <a:sym typeface="Open Sans Extra Bold"/>
              </a:rPr>
              <a:t>V</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9945905" y="-264682"/>
            <a:ext cx="10816364" cy="10816364"/>
            <a:chOff x="0" y="0"/>
            <a:chExt cx="14421819" cy="14421819"/>
          </a:xfrm>
        </p:grpSpPr>
        <p:sp>
          <p:nvSpPr>
            <p:cNvPr name="Freeform 8" id="8"/>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9" id="9"/>
          <p:cNvGrpSpPr/>
          <p:nvPr/>
        </p:nvGrpSpPr>
        <p:grpSpPr>
          <a:xfrm rot="0">
            <a:off x="298021" y="2303827"/>
            <a:ext cx="17334881" cy="6669464"/>
            <a:chOff x="0" y="0"/>
            <a:chExt cx="5238322" cy="2015405"/>
          </a:xfrm>
        </p:grpSpPr>
        <p:sp>
          <p:nvSpPr>
            <p:cNvPr name="Freeform 10" id="10"/>
            <p:cNvSpPr/>
            <p:nvPr/>
          </p:nvSpPr>
          <p:spPr>
            <a:xfrm flipH="false" flipV="false" rot="0">
              <a:off x="0" y="0"/>
              <a:ext cx="5238322" cy="2015405"/>
            </a:xfrm>
            <a:custGeom>
              <a:avLst/>
              <a:gdLst/>
              <a:ahLst/>
              <a:cxnLst/>
              <a:rect r="r" b="b" t="t" l="l"/>
              <a:pathLst>
                <a:path h="2015405" w="5238322">
                  <a:moveTo>
                    <a:pt x="28583" y="0"/>
                  </a:moveTo>
                  <a:lnTo>
                    <a:pt x="5209739" y="0"/>
                  </a:lnTo>
                  <a:cubicBezTo>
                    <a:pt x="5225525" y="0"/>
                    <a:pt x="5238322" y="12797"/>
                    <a:pt x="5238322" y="28583"/>
                  </a:cubicBezTo>
                  <a:lnTo>
                    <a:pt x="5238322" y="1986822"/>
                  </a:lnTo>
                  <a:cubicBezTo>
                    <a:pt x="5238322" y="2002608"/>
                    <a:pt x="5225525" y="2015405"/>
                    <a:pt x="5209739" y="2015405"/>
                  </a:cubicBezTo>
                  <a:lnTo>
                    <a:pt x="28583" y="2015405"/>
                  </a:lnTo>
                  <a:cubicBezTo>
                    <a:pt x="12797" y="2015405"/>
                    <a:pt x="0" y="2002608"/>
                    <a:pt x="0" y="1986822"/>
                  </a:cubicBezTo>
                  <a:lnTo>
                    <a:pt x="0" y="28583"/>
                  </a:lnTo>
                  <a:cubicBezTo>
                    <a:pt x="0" y="12797"/>
                    <a:pt x="12797" y="0"/>
                    <a:pt x="28583"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28575"/>
              <a:ext cx="5238322" cy="2043980"/>
            </a:xfrm>
            <a:prstGeom prst="rect">
              <a:avLst/>
            </a:prstGeom>
          </p:spPr>
          <p:txBody>
            <a:bodyPr anchor="ctr" rtlCol="false" tIns="34579" lIns="34579" bIns="34579" rIns="34579"/>
            <a:lstStyle/>
            <a:p>
              <a:pPr algn="ctr">
                <a:lnSpc>
                  <a:spcPts val="2240"/>
                </a:lnSpc>
              </a:pPr>
            </a:p>
          </p:txBody>
        </p:sp>
      </p:grpSp>
      <p:sp>
        <p:nvSpPr>
          <p:cNvPr name="TextBox 12" id="12"/>
          <p:cNvSpPr txBox="true"/>
          <p:nvPr/>
        </p:nvSpPr>
        <p:spPr>
          <a:xfrm rot="0">
            <a:off x="669748" y="2655737"/>
            <a:ext cx="16591425" cy="5956120"/>
          </a:xfrm>
          <a:prstGeom prst="rect">
            <a:avLst/>
          </a:prstGeom>
        </p:spPr>
        <p:txBody>
          <a:bodyPr anchor="t" rtlCol="false" tIns="0" lIns="0" bIns="0" rIns="0">
            <a:spAutoFit/>
          </a:bodyPr>
          <a:lstStyle/>
          <a:p>
            <a:pPr algn="just">
              <a:lnSpc>
                <a:spcPts val="4304"/>
              </a:lnSpc>
            </a:pPr>
            <a:r>
              <a:rPr lang="en-US" b="true" sz="3587" spc="-215">
                <a:solidFill>
                  <a:srgbClr val="000000"/>
                </a:solidFill>
                <a:latin typeface="Space Mono Bold"/>
                <a:ea typeface="Space Mono Bold"/>
                <a:cs typeface="Space Mono Bold"/>
                <a:sym typeface="Space Mono Bold"/>
              </a:rPr>
              <a:t>Os alunos da escola organizam uma loteria semanal para arrecadar dinheiro para a festa de formatura. Cada aluno paga um valor de aposta de R$ 1,00 e escolhe quatro números distintos entre 1 e 20. A Comissão de Formatura, que organiza a loteria, guarda uma parte do valor arrecadado com as apostas para a festa de formatura, e com o valor restante paga o prêmio para o ganhador ou ganhadores. Para determinar o ganhador ou ganhadores, após a última aula da semana são sorteados quatro números distintos entre 1 e 20. O prêmio é dividido entre os apostadores que acertaram os quatro números sorteados. Se ninguém acertar os números sorteados, o prêmio acumula para a próxima semana.</a:t>
            </a:r>
          </a:p>
        </p:txBody>
      </p:sp>
      <p:sp>
        <p:nvSpPr>
          <p:cNvPr name="TextBox 13" id="13"/>
          <p:cNvSpPr txBox="true"/>
          <p:nvPr/>
        </p:nvSpPr>
        <p:spPr>
          <a:xfrm rot="0">
            <a:off x="1234781" y="427980"/>
            <a:ext cx="15818438" cy="2542152"/>
          </a:xfrm>
          <a:prstGeom prst="rect">
            <a:avLst/>
          </a:prstGeom>
        </p:spPr>
        <p:txBody>
          <a:bodyPr anchor="t" rtlCol="false" tIns="0" lIns="0" bIns="0" rIns="0">
            <a:spAutoFit/>
          </a:bodyPr>
          <a:lstStyle/>
          <a:p>
            <a:pPr algn="ctr">
              <a:lnSpc>
                <a:spcPts val="9679"/>
              </a:lnSpc>
            </a:pPr>
            <a:r>
              <a:rPr lang="en-US" sz="7013" i="true" spc="-722">
                <a:solidFill>
                  <a:srgbClr val="F7AC16"/>
                </a:solidFill>
                <a:latin typeface="Bugaki Italics"/>
                <a:ea typeface="Bugaki Italics"/>
                <a:cs typeface="Bugaki Italics"/>
                <a:sym typeface="Bugaki Italics"/>
              </a:rPr>
              <a:t>FINAL DE SEMANA FELIZ</a:t>
            </a:r>
          </a:p>
          <a:p>
            <a:pPr algn="ctr" marL="0" indent="0" lvl="0">
              <a:lnSpc>
                <a:spcPts val="9679"/>
              </a:lnSpc>
              <a:spcBef>
                <a:spcPct val="0"/>
              </a:spcBef>
            </a:pPr>
          </a:p>
        </p:txBody>
      </p:sp>
      <p:sp>
        <p:nvSpPr>
          <p:cNvPr name="TextBox 14" id="14"/>
          <p:cNvSpPr txBox="true"/>
          <p:nvPr/>
        </p:nvSpPr>
        <p:spPr>
          <a:xfrm rot="0">
            <a:off x="13875638" y="9801225"/>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2017 - Fase 2</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9945905" y="-264682"/>
            <a:ext cx="10816364" cy="10816364"/>
            <a:chOff x="0" y="0"/>
            <a:chExt cx="14421819" cy="14421819"/>
          </a:xfrm>
        </p:grpSpPr>
        <p:sp>
          <p:nvSpPr>
            <p:cNvPr name="Freeform 8" id="8"/>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9" id="9"/>
          <p:cNvGrpSpPr/>
          <p:nvPr/>
        </p:nvGrpSpPr>
        <p:grpSpPr>
          <a:xfrm rot="0">
            <a:off x="298021" y="2303827"/>
            <a:ext cx="17334881" cy="6669464"/>
            <a:chOff x="0" y="0"/>
            <a:chExt cx="5238322" cy="2015405"/>
          </a:xfrm>
        </p:grpSpPr>
        <p:sp>
          <p:nvSpPr>
            <p:cNvPr name="Freeform 10" id="10"/>
            <p:cNvSpPr/>
            <p:nvPr/>
          </p:nvSpPr>
          <p:spPr>
            <a:xfrm flipH="false" flipV="false" rot="0">
              <a:off x="0" y="0"/>
              <a:ext cx="5238322" cy="2015405"/>
            </a:xfrm>
            <a:custGeom>
              <a:avLst/>
              <a:gdLst/>
              <a:ahLst/>
              <a:cxnLst/>
              <a:rect r="r" b="b" t="t" l="l"/>
              <a:pathLst>
                <a:path h="2015405" w="5238322">
                  <a:moveTo>
                    <a:pt x="28583" y="0"/>
                  </a:moveTo>
                  <a:lnTo>
                    <a:pt x="5209739" y="0"/>
                  </a:lnTo>
                  <a:cubicBezTo>
                    <a:pt x="5225525" y="0"/>
                    <a:pt x="5238322" y="12797"/>
                    <a:pt x="5238322" y="28583"/>
                  </a:cubicBezTo>
                  <a:lnTo>
                    <a:pt x="5238322" y="1986822"/>
                  </a:lnTo>
                  <a:cubicBezTo>
                    <a:pt x="5238322" y="2002608"/>
                    <a:pt x="5225525" y="2015405"/>
                    <a:pt x="5209739" y="2015405"/>
                  </a:cubicBezTo>
                  <a:lnTo>
                    <a:pt x="28583" y="2015405"/>
                  </a:lnTo>
                  <a:cubicBezTo>
                    <a:pt x="12797" y="2015405"/>
                    <a:pt x="0" y="2002608"/>
                    <a:pt x="0" y="1986822"/>
                  </a:cubicBezTo>
                  <a:lnTo>
                    <a:pt x="0" y="28583"/>
                  </a:lnTo>
                  <a:cubicBezTo>
                    <a:pt x="0" y="12797"/>
                    <a:pt x="12797" y="0"/>
                    <a:pt x="28583"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28575"/>
              <a:ext cx="5238322" cy="2043980"/>
            </a:xfrm>
            <a:prstGeom prst="rect">
              <a:avLst/>
            </a:prstGeom>
          </p:spPr>
          <p:txBody>
            <a:bodyPr anchor="ctr" rtlCol="false" tIns="34579" lIns="34579" bIns="34579" rIns="34579"/>
            <a:lstStyle/>
            <a:p>
              <a:pPr algn="ctr">
                <a:lnSpc>
                  <a:spcPts val="2240"/>
                </a:lnSpc>
              </a:pPr>
            </a:p>
          </p:txBody>
        </p:sp>
      </p:grpSp>
      <p:sp>
        <p:nvSpPr>
          <p:cNvPr name="TextBox 12" id="12"/>
          <p:cNvSpPr txBox="true"/>
          <p:nvPr/>
        </p:nvSpPr>
        <p:spPr>
          <a:xfrm rot="0">
            <a:off x="669748" y="2655737"/>
            <a:ext cx="16591425" cy="5962650"/>
          </a:xfrm>
          <a:prstGeom prst="rect">
            <a:avLst/>
          </a:prstGeom>
        </p:spPr>
        <p:txBody>
          <a:bodyPr anchor="t" rtlCol="false" tIns="0" lIns="0" bIns="0" rIns="0">
            <a:spAutoFit/>
          </a:bodyPr>
          <a:lstStyle/>
          <a:p>
            <a:pPr algn="just">
              <a:lnSpc>
                <a:spcPts val="4304"/>
              </a:lnSpc>
            </a:pPr>
            <a:r>
              <a:rPr lang="en-US" b="true" sz="3587" spc="-215">
                <a:solidFill>
                  <a:srgbClr val="000000"/>
                </a:solidFill>
                <a:latin typeface="Space Mono Bold"/>
                <a:ea typeface="Space Mono Bold"/>
                <a:cs typeface="Space Mono Bold"/>
                <a:sym typeface="Space Mono Bold"/>
              </a:rPr>
              <a:t>Questão 1. Se na última semana cada vencedor recebeu R$ 200,00, e o valor do prêmio para a última semana foi R$ 1.200,00, quantos apostadores acertaram os quatro números sorteados na última semana?</a:t>
            </a:r>
          </a:p>
          <a:p>
            <a:pPr algn="just">
              <a:lnSpc>
                <a:spcPts val="4304"/>
              </a:lnSpc>
            </a:pPr>
            <a:r>
              <a:rPr lang="en-US" sz="3587" spc="-215">
                <a:solidFill>
                  <a:srgbClr val="000000"/>
                </a:solidFill>
                <a:latin typeface="Space Mono"/>
                <a:ea typeface="Space Mono"/>
                <a:cs typeface="Space Mono"/>
                <a:sym typeface="Space Mono"/>
              </a:rPr>
              <a:t> </a:t>
            </a:r>
          </a:p>
          <a:p>
            <a:pPr algn="just">
              <a:lnSpc>
                <a:spcPts val="5144"/>
              </a:lnSpc>
            </a:pPr>
            <a:r>
              <a:rPr lang="en-US" sz="4286" spc="-257">
                <a:solidFill>
                  <a:srgbClr val="000000"/>
                </a:solidFill>
                <a:latin typeface="Space Mono"/>
                <a:ea typeface="Space Mono"/>
                <a:cs typeface="Space Mono"/>
                <a:sym typeface="Space Mono"/>
              </a:rPr>
              <a:t> </a:t>
            </a:r>
            <a:r>
              <a:rPr lang="en-US" b="true" sz="4286" spc="-257">
                <a:solidFill>
                  <a:srgbClr val="000000"/>
                </a:solidFill>
                <a:latin typeface="Space Mono Bold"/>
                <a:ea typeface="Space Mono Bold"/>
                <a:cs typeface="Space Mono Bold"/>
                <a:sym typeface="Space Mono Bold"/>
              </a:rPr>
              <a:t>   a) 4</a:t>
            </a:r>
          </a:p>
          <a:p>
            <a:pPr algn="just">
              <a:lnSpc>
                <a:spcPts val="5144"/>
              </a:lnSpc>
            </a:pPr>
            <a:r>
              <a:rPr lang="en-US" b="true" sz="4286" spc="-257">
                <a:solidFill>
                  <a:srgbClr val="000000"/>
                </a:solidFill>
                <a:latin typeface="Space Mono Bold"/>
                <a:ea typeface="Space Mono Bold"/>
                <a:cs typeface="Space Mono Bold"/>
                <a:sym typeface="Space Mono Bold"/>
              </a:rPr>
              <a:t>    b) 5</a:t>
            </a:r>
          </a:p>
          <a:p>
            <a:pPr algn="just">
              <a:lnSpc>
                <a:spcPts val="5144"/>
              </a:lnSpc>
            </a:pPr>
            <a:r>
              <a:rPr lang="en-US" b="true" sz="4286" spc="-257">
                <a:solidFill>
                  <a:srgbClr val="000000"/>
                </a:solidFill>
                <a:latin typeface="Space Mono Bold"/>
                <a:ea typeface="Space Mono Bold"/>
                <a:cs typeface="Space Mono Bold"/>
                <a:sym typeface="Space Mono Bold"/>
              </a:rPr>
              <a:t>    c) 6</a:t>
            </a:r>
          </a:p>
          <a:p>
            <a:pPr algn="just">
              <a:lnSpc>
                <a:spcPts val="5144"/>
              </a:lnSpc>
            </a:pPr>
            <a:r>
              <a:rPr lang="en-US" b="true" sz="4286" spc="-257">
                <a:solidFill>
                  <a:srgbClr val="000000"/>
                </a:solidFill>
                <a:latin typeface="Space Mono Bold"/>
                <a:ea typeface="Space Mono Bold"/>
                <a:cs typeface="Space Mono Bold"/>
                <a:sym typeface="Space Mono Bold"/>
              </a:rPr>
              <a:t>    d) 7</a:t>
            </a:r>
          </a:p>
          <a:p>
            <a:pPr algn="just">
              <a:lnSpc>
                <a:spcPts val="5144"/>
              </a:lnSpc>
            </a:pPr>
            <a:r>
              <a:rPr lang="en-US" b="true" sz="4286" spc="-257">
                <a:solidFill>
                  <a:srgbClr val="000000"/>
                </a:solidFill>
                <a:latin typeface="Space Mono Bold"/>
                <a:ea typeface="Space Mono Bold"/>
                <a:cs typeface="Space Mono Bold"/>
                <a:sym typeface="Space Mono Bold"/>
              </a:rPr>
              <a:t>    e) 8</a:t>
            </a:r>
          </a:p>
        </p:txBody>
      </p:sp>
      <p:sp>
        <p:nvSpPr>
          <p:cNvPr name="TextBox 13" id="13"/>
          <p:cNvSpPr txBox="true"/>
          <p:nvPr/>
        </p:nvSpPr>
        <p:spPr>
          <a:xfrm rot="0">
            <a:off x="1234781" y="427980"/>
            <a:ext cx="15818438" cy="2542152"/>
          </a:xfrm>
          <a:prstGeom prst="rect">
            <a:avLst/>
          </a:prstGeom>
        </p:spPr>
        <p:txBody>
          <a:bodyPr anchor="t" rtlCol="false" tIns="0" lIns="0" bIns="0" rIns="0">
            <a:spAutoFit/>
          </a:bodyPr>
          <a:lstStyle/>
          <a:p>
            <a:pPr algn="ctr">
              <a:lnSpc>
                <a:spcPts val="9679"/>
              </a:lnSpc>
            </a:pPr>
            <a:r>
              <a:rPr lang="en-US" sz="7013" i="true" spc="-722">
                <a:solidFill>
                  <a:srgbClr val="F7AC16"/>
                </a:solidFill>
                <a:latin typeface="Bugaki Italics"/>
                <a:ea typeface="Bugaki Italics"/>
                <a:cs typeface="Bugaki Italics"/>
                <a:sym typeface="Bugaki Italics"/>
              </a:rPr>
              <a:t>FINAL DE SEMANA FELIZ</a:t>
            </a:r>
          </a:p>
          <a:p>
            <a:pPr algn="ctr" marL="0" indent="0" lvl="0">
              <a:lnSpc>
                <a:spcPts val="9679"/>
              </a:lnSpc>
              <a:spcBef>
                <a:spcPct val="0"/>
              </a:spcBef>
            </a:pPr>
          </a:p>
        </p:txBody>
      </p:sp>
      <p:sp>
        <p:nvSpPr>
          <p:cNvPr name="TextBox 14" id="14"/>
          <p:cNvSpPr txBox="true"/>
          <p:nvPr/>
        </p:nvSpPr>
        <p:spPr>
          <a:xfrm rot="0">
            <a:off x="13875638" y="9801225"/>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2017 - Fase 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9945905" y="-264682"/>
            <a:ext cx="10816364" cy="10816364"/>
            <a:chOff x="0" y="0"/>
            <a:chExt cx="14421819" cy="14421819"/>
          </a:xfrm>
        </p:grpSpPr>
        <p:sp>
          <p:nvSpPr>
            <p:cNvPr name="Freeform 8" id="8"/>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9" id="9"/>
          <p:cNvGrpSpPr/>
          <p:nvPr/>
        </p:nvGrpSpPr>
        <p:grpSpPr>
          <a:xfrm rot="0">
            <a:off x="298021" y="2303827"/>
            <a:ext cx="17334881" cy="5354222"/>
            <a:chOff x="0" y="0"/>
            <a:chExt cx="5238322" cy="1617960"/>
          </a:xfrm>
        </p:grpSpPr>
        <p:sp>
          <p:nvSpPr>
            <p:cNvPr name="Freeform 10" id="10"/>
            <p:cNvSpPr/>
            <p:nvPr/>
          </p:nvSpPr>
          <p:spPr>
            <a:xfrm flipH="false" flipV="false" rot="0">
              <a:off x="0" y="0"/>
              <a:ext cx="5238322" cy="1617960"/>
            </a:xfrm>
            <a:custGeom>
              <a:avLst/>
              <a:gdLst/>
              <a:ahLst/>
              <a:cxnLst/>
              <a:rect r="r" b="b" t="t" l="l"/>
              <a:pathLst>
                <a:path h="1617960" w="5238322">
                  <a:moveTo>
                    <a:pt x="28583" y="0"/>
                  </a:moveTo>
                  <a:lnTo>
                    <a:pt x="5209739" y="0"/>
                  </a:lnTo>
                  <a:cubicBezTo>
                    <a:pt x="5225525" y="0"/>
                    <a:pt x="5238322" y="12797"/>
                    <a:pt x="5238322" y="28583"/>
                  </a:cubicBezTo>
                  <a:lnTo>
                    <a:pt x="5238322" y="1589377"/>
                  </a:lnTo>
                  <a:cubicBezTo>
                    <a:pt x="5238322" y="1605163"/>
                    <a:pt x="5225525" y="1617960"/>
                    <a:pt x="5209739" y="1617960"/>
                  </a:cubicBezTo>
                  <a:lnTo>
                    <a:pt x="28583" y="1617960"/>
                  </a:lnTo>
                  <a:cubicBezTo>
                    <a:pt x="21002" y="1617960"/>
                    <a:pt x="13732" y="1614948"/>
                    <a:pt x="8372" y="1609588"/>
                  </a:cubicBezTo>
                  <a:cubicBezTo>
                    <a:pt x="3011" y="1604228"/>
                    <a:pt x="0" y="1596957"/>
                    <a:pt x="0" y="1589377"/>
                  </a:cubicBezTo>
                  <a:lnTo>
                    <a:pt x="0" y="28583"/>
                  </a:lnTo>
                  <a:cubicBezTo>
                    <a:pt x="0" y="12797"/>
                    <a:pt x="12797" y="0"/>
                    <a:pt x="28583"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28575"/>
              <a:ext cx="5238322" cy="1646535"/>
            </a:xfrm>
            <a:prstGeom prst="rect">
              <a:avLst/>
            </a:prstGeom>
          </p:spPr>
          <p:txBody>
            <a:bodyPr anchor="ctr" rtlCol="false" tIns="34579" lIns="34579" bIns="34579" rIns="34579"/>
            <a:lstStyle/>
            <a:p>
              <a:pPr algn="ctr">
                <a:lnSpc>
                  <a:spcPts val="2240"/>
                </a:lnSpc>
              </a:pPr>
            </a:p>
          </p:txBody>
        </p:sp>
      </p:grpSp>
      <p:sp>
        <p:nvSpPr>
          <p:cNvPr name="TextBox 12" id="12"/>
          <p:cNvSpPr txBox="true"/>
          <p:nvPr/>
        </p:nvSpPr>
        <p:spPr>
          <a:xfrm rot="0">
            <a:off x="848287" y="3200349"/>
            <a:ext cx="16591425" cy="4457700"/>
          </a:xfrm>
          <a:prstGeom prst="rect">
            <a:avLst/>
          </a:prstGeom>
        </p:spPr>
        <p:txBody>
          <a:bodyPr anchor="t" rtlCol="false" tIns="0" lIns="0" bIns="0" rIns="0">
            <a:spAutoFit/>
          </a:bodyPr>
          <a:lstStyle/>
          <a:p>
            <a:pPr algn="just">
              <a:lnSpc>
                <a:spcPts val="4304"/>
              </a:lnSpc>
            </a:pPr>
            <a:r>
              <a:rPr lang="en-US" b="true" sz="3587" spc="-215">
                <a:solidFill>
                  <a:srgbClr val="000000"/>
                </a:solidFill>
                <a:latin typeface="Space Mono Bold"/>
                <a:ea typeface="Space Mono Bold"/>
                <a:cs typeface="Space Mono Bold"/>
                <a:sym typeface="Space Mono Bold"/>
              </a:rPr>
              <a:t>Na loteria organizada pelos alunos da escola, o prêmio da semana foi de R$ 1.200,00, que foi dividido igualmente entre os ganhadores que acertaram os quatro números sorteados. A questão informa que cada ganhador recebeu R$ 200,00.</a:t>
            </a:r>
          </a:p>
          <a:p>
            <a:pPr algn="just">
              <a:lnSpc>
                <a:spcPts val="4304"/>
              </a:lnSpc>
            </a:pPr>
            <a:r>
              <a:rPr lang="en-US" b="true" sz="3587" spc="-215">
                <a:solidFill>
                  <a:srgbClr val="000000"/>
                </a:solidFill>
                <a:latin typeface="Space Mono Bold"/>
                <a:ea typeface="Space Mono Bold"/>
                <a:cs typeface="Space Mono Bold"/>
                <a:sym typeface="Space Mono Bold"/>
              </a:rPr>
              <a:t>Nosso objetivo é descobrir quantos apostadores acertaram os quatro números, ou seja, quantos dividiram o prêmio.</a:t>
            </a:r>
          </a:p>
          <a:p>
            <a:pPr algn="just">
              <a:lnSpc>
                <a:spcPts val="4304"/>
              </a:lnSpc>
            </a:pPr>
            <a:r>
              <a:rPr lang="en-US" sz="3587" spc="-215">
                <a:solidFill>
                  <a:srgbClr val="000000"/>
                </a:solidFill>
                <a:latin typeface="Space Mono"/>
                <a:ea typeface="Space Mono"/>
                <a:cs typeface="Space Mono"/>
                <a:sym typeface="Space Mono"/>
              </a:rPr>
              <a:t> </a:t>
            </a:r>
          </a:p>
          <a:p>
            <a:pPr algn="just">
              <a:lnSpc>
                <a:spcPts val="5144"/>
              </a:lnSpc>
            </a:pPr>
            <a:r>
              <a:rPr lang="en-US" sz="4286" spc="-257">
                <a:solidFill>
                  <a:srgbClr val="000000"/>
                </a:solidFill>
                <a:latin typeface="Space Mono"/>
                <a:ea typeface="Space Mono"/>
                <a:cs typeface="Space Mono"/>
                <a:sym typeface="Space Mono"/>
              </a:rPr>
              <a:t> </a:t>
            </a:r>
            <a:r>
              <a:rPr lang="en-US" b="true" sz="4286" spc="-257">
                <a:solidFill>
                  <a:srgbClr val="000000"/>
                </a:solidFill>
                <a:latin typeface="Space Mono Bold"/>
                <a:ea typeface="Space Mono Bold"/>
                <a:cs typeface="Space Mono Bold"/>
                <a:sym typeface="Space Mono Bold"/>
              </a:rPr>
              <a:t>  </a:t>
            </a:r>
          </a:p>
        </p:txBody>
      </p:sp>
      <p:sp>
        <p:nvSpPr>
          <p:cNvPr name="TextBox 13" id="13"/>
          <p:cNvSpPr txBox="true"/>
          <p:nvPr/>
        </p:nvSpPr>
        <p:spPr>
          <a:xfrm rot="0">
            <a:off x="1234781" y="427980"/>
            <a:ext cx="15818438" cy="2542152"/>
          </a:xfrm>
          <a:prstGeom prst="rect">
            <a:avLst/>
          </a:prstGeom>
        </p:spPr>
        <p:txBody>
          <a:bodyPr anchor="t" rtlCol="false" tIns="0" lIns="0" bIns="0" rIns="0">
            <a:spAutoFit/>
          </a:bodyPr>
          <a:lstStyle/>
          <a:p>
            <a:pPr algn="ctr">
              <a:lnSpc>
                <a:spcPts val="9679"/>
              </a:lnSpc>
            </a:pPr>
            <a:r>
              <a:rPr lang="en-US" sz="7013" i="true" spc="-722">
                <a:solidFill>
                  <a:srgbClr val="F7AC16"/>
                </a:solidFill>
                <a:latin typeface="Bugaki Italics"/>
                <a:ea typeface="Bugaki Italics"/>
                <a:cs typeface="Bugaki Italics"/>
                <a:sym typeface="Bugaki Italics"/>
              </a:rPr>
              <a:t>FINAL DE SEMANA FELIZ</a:t>
            </a:r>
          </a:p>
          <a:p>
            <a:pPr algn="ctr" marL="0" indent="0" lvl="0">
              <a:lnSpc>
                <a:spcPts val="9679"/>
              </a:lnSpc>
              <a:spcBef>
                <a:spcPct val="0"/>
              </a:spcBef>
            </a:pPr>
          </a:p>
        </p:txBody>
      </p:sp>
      <p:sp>
        <p:nvSpPr>
          <p:cNvPr name="TextBox 14" id="14"/>
          <p:cNvSpPr txBox="true"/>
          <p:nvPr/>
        </p:nvSpPr>
        <p:spPr>
          <a:xfrm rot="0">
            <a:off x="13875638" y="9801225"/>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2017 - Fase 2</a:t>
            </a:r>
          </a:p>
        </p:txBody>
      </p:sp>
      <p:grpSp>
        <p:nvGrpSpPr>
          <p:cNvPr name="Group 15" id="15"/>
          <p:cNvGrpSpPr/>
          <p:nvPr/>
        </p:nvGrpSpPr>
        <p:grpSpPr>
          <a:xfrm rot="0">
            <a:off x="669748" y="1916971"/>
            <a:ext cx="4063227" cy="1053162"/>
            <a:chOff x="0" y="0"/>
            <a:chExt cx="1070150" cy="277376"/>
          </a:xfrm>
        </p:grpSpPr>
        <p:sp>
          <p:nvSpPr>
            <p:cNvPr name="Freeform 16" id="16"/>
            <p:cNvSpPr/>
            <p:nvPr/>
          </p:nvSpPr>
          <p:spPr>
            <a:xfrm flipH="false" flipV="false" rot="0">
              <a:off x="0" y="0"/>
              <a:ext cx="1070150" cy="277376"/>
            </a:xfrm>
            <a:custGeom>
              <a:avLst/>
              <a:gdLst/>
              <a:ahLst/>
              <a:cxnLst/>
              <a:rect r="r" b="b" t="t" l="l"/>
              <a:pathLst>
                <a:path h="277376" w="1070150">
                  <a:moveTo>
                    <a:pt x="138688" y="0"/>
                  </a:moveTo>
                  <a:lnTo>
                    <a:pt x="931462" y="0"/>
                  </a:lnTo>
                  <a:cubicBezTo>
                    <a:pt x="968245" y="0"/>
                    <a:pt x="1003520" y="14612"/>
                    <a:pt x="1029529" y="40621"/>
                  </a:cubicBezTo>
                  <a:cubicBezTo>
                    <a:pt x="1055538" y="66630"/>
                    <a:pt x="1070150" y="101906"/>
                    <a:pt x="1070150" y="138688"/>
                  </a:cubicBezTo>
                  <a:lnTo>
                    <a:pt x="1070150" y="138688"/>
                  </a:lnTo>
                  <a:cubicBezTo>
                    <a:pt x="1070150" y="175470"/>
                    <a:pt x="1055538" y="210746"/>
                    <a:pt x="1029529" y="236755"/>
                  </a:cubicBezTo>
                  <a:cubicBezTo>
                    <a:pt x="1003520" y="262764"/>
                    <a:pt x="968245" y="277376"/>
                    <a:pt x="931462" y="277376"/>
                  </a:cubicBezTo>
                  <a:lnTo>
                    <a:pt x="138688" y="277376"/>
                  </a:lnTo>
                  <a:cubicBezTo>
                    <a:pt x="101906" y="277376"/>
                    <a:pt x="66630" y="262764"/>
                    <a:pt x="40621" y="236755"/>
                  </a:cubicBezTo>
                  <a:cubicBezTo>
                    <a:pt x="14612" y="210746"/>
                    <a:pt x="0" y="175470"/>
                    <a:pt x="0" y="138688"/>
                  </a:cubicBezTo>
                  <a:lnTo>
                    <a:pt x="0" y="138688"/>
                  </a:lnTo>
                  <a:cubicBezTo>
                    <a:pt x="0" y="101906"/>
                    <a:pt x="14612" y="66630"/>
                    <a:pt x="40621" y="40621"/>
                  </a:cubicBezTo>
                  <a:cubicBezTo>
                    <a:pt x="66630" y="14612"/>
                    <a:pt x="101906" y="0"/>
                    <a:pt x="138688" y="0"/>
                  </a:cubicBezTo>
                  <a:close/>
                </a:path>
              </a:pathLst>
            </a:custGeom>
            <a:solidFill>
              <a:srgbClr val="169D53"/>
            </a:solidFill>
            <a:ln w="57150" cap="rnd">
              <a:solidFill>
                <a:srgbClr val="000000"/>
              </a:solidFill>
              <a:prstDash val="solid"/>
              <a:round/>
            </a:ln>
          </p:spPr>
        </p:sp>
        <p:sp>
          <p:nvSpPr>
            <p:cNvPr name="TextBox 17" id="17"/>
            <p:cNvSpPr txBox="true"/>
            <p:nvPr/>
          </p:nvSpPr>
          <p:spPr>
            <a:xfrm>
              <a:off x="0" y="-38100"/>
              <a:ext cx="1070150" cy="315476"/>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669748" y="2103508"/>
            <a:ext cx="4063227" cy="613411"/>
          </a:xfrm>
          <a:prstGeom prst="rect">
            <a:avLst/>
          </a:prstGeom>
        </p:spPr>
        <p:txBody>
          <a:bodyPr anchor="t" rtlCol="false" tIns="0" lIns="0" bIns="0" rIns="0">
            <a:spAutoFit/>
          </a:bodyPr>
          <a:lstStyle/>
          <a:p>
            <a:pPr algn="ctr">
              <a:lnSpc>
                <a:spcPts val="5039"/>
              </a:lnSpc>
              <a:spcBef>
                <a:spcPct val="0"/>
              </a:spcBef>
            </a:pPr>
            <a:r>
              <a:rPr lang="en-US" sz="3599">
                <a:solidFill>
                  <a:srgbClr val="000000"/>
                </a:solidFill>
                <a:latin typeface="Open Sans Extra Bold"/>
                <a:ea typeface="Open Sans Extra Bold"/>
                <a:cs typeface="Open Sans Extra Bold"/>
                <a:sym typeface="Open Sans Extra Bold"/>
              </a:rPr>
              <a:t>Resolução:</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9945905" y="-264682"/>
            <a:ext cx="10816364" cy="10816364"/>
            <a:chOff x="0" y="0"/>
            <a:chExt cx="14421819" cy="14421819"/>
          </a:xfrm>
        </p:grpSpPr>
        <p:sp>
          <p:nvSpPr>
            <p:cNvPr name="Freeform 8" id="8"/>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9" id="9"/>
          <p:cNvGrpSpPr/>
          <p:nvPr/>
        </p:nvGrpSpPr>
        <p:grpSpPr>
          <a:xfrm rot="0">
            <a:off x="298021" y="2303827"/>
            <a:ext cx="17334881" cy="6594727"/>
            <a:chOff x="0" y="0"/>
            <a:chExt cx="5238322" cy="1992821"/>
          </a:xfrm>
        </p:grpSpPr>
        <p:sp>
          <p:nvSpPr>
            <p:cNvPr name="Freeform 10" id="10"/>
            <p:cNvSpPr/>
            <p:nvPr/>
          </p:nvSpPr>
          <p:spPr>
            <a:xfrm flipH="false" flipV="false" rot="0">
              <a:off x="0" y="0"/>
              <a:ext cx="5238322" cy="1992821"/>
            </a:xfrm>
            <a:custGeom>
              <a:avLst/>
              <a:gdLst/>
              <a:ahLst/>
              <a:cxnLst/>
              <a:rect r="r" b="b" t="t" l="l"/>
              <a:pathLst>
                <a:path h="1992821" w="5238322">
                  <a:moveTo>
                    <a:pt x="28583" y="0"/>
                  </a:moveTo>
                  <a:lnTo>
                    <a:pt x="5209739" y="0"/>
                  </a:lnTo>
                  <a:cubicBezTo>
                    <a:pt x="5225525" y="0"/>
                    <a:pt x="5238322" y="12797"/>
                    <a:pt x="5238322" y="28583"/>
                  </a:cubicBezTo>
                  <a:lnTo>
                    <a:pt x="5238322" y="1964238"/>
                  </a:lnTo>
                  <a:cubicBezTo>
                    <a:pt x="5238322" y="1980024"/>
                    <a:pt x="5225525" y="1992821"/>
                    <a:pt x="5209739" y="1992821"/>
                  </a:cubicBezTo>
                  <a:lnTo>
                    <a:pt x="28583" y="1992821"/>
                  </a:lnTo>
                  <a:cubicBezTo>
                    <a:pt x="12797" y="1992821"/>
                    <a:pt x="0" y="1980024"/>
                    <a:pt x="0" y="1964238"/>
                  </a:cubicBezTo>
                  <a:lnTo>
                    <a:pt x="0" y="28583"/>
                  </a:lnTo>
                  <a:cubicBezTo>
                    <a:pt x="0" y="12797"/>
                    <a:pt x="12797" y="0"/>
                    <a:pt x="28583"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28575"/>
              <a:ext cx="5238322" cy="2021396"/>
            </a:xfrm>
            <a:prstGeom prst="rect">
              <a:avLst/>
            </a:prstGeom>
          </p:spPr>
          <p:txBody>
            <a:bodyPr anchor="ctr" rtlCol="false" tIns="34579" lIns="34579" bIns="34579" rIns="34579"/>
            <a:lstStyle/>
            <a:p>
              <a:pPr algn="ctr">
                <a:lnSpc>
                  <a:spcPts val="2240"/>
                </a:lnSpc>
              </a:pPr>
            </a:p>
          </p:txBody>
        </p:sp>
      </p:grpSp>
      <p:sp>
        <p:nvSpPr>
          <p:cNvPr name="TextBox 12" id="12"/>
          <p:cNvSpPr txBox="true"/>
          <p:nvPr/>
        </p:nvSpPr>
        <p:spPr>
          <a:xfrm rot="0">
            <a:off x="667875" y="3164490"/>
            <a:ext cx="16591425" cy="7219950"/>
          </a:xfrm>
          <a:prstGeom prst="rect">
            <a:avLst/>
          </a:prstGeom>
        </p:spPr>
        <p:txBody>
          <a:bodyPr anchor="t" rtlCol="false" tIns="0" lIns="0" bIns="0" rIns="0">
            <a:spAutoFit/>
          </a:bodyPr>
          <a:lstStyle/>
          <a:p>
            <a:pPr algn="just">
              <a:lnSpc>
                <a:spcPts val="4544"/>
              </a:lnSpc>
            </a:pPr>
            <a:r>
              <a:rPr lang="en-US" b="true" sz="3787" spc="-227">
                <a:solidFill>
                  <a:srgbClr val="000000"/>
                </a:solidFill>
                <a:latin typeface="Space Mono Bold"/>
                <a:ea typeface="Space Mono Bold"/>
                <a:cs typeface="Space Mono Bold"/>
                <a:sym typeface="Space Mono Bold"/>
              </a:rPr>
              <a:t>Sabemos que o valor total de R$ 1.200,00 foi repartido igualmente entre os ganhadores. Quando sabemos quanto cada um recebeu, basta dividir o total pelo valor individual:</a:t>
            </a:r>
          </a:p>
          <a:p>
            <a:pPr algn="just">
              <a:lnSpc>
                <a:spcPts val="4544"/>
              </a:lnSpc>
            </a:pPr>
          </a:p>
          <a:p>
            <a:pPr algn="ctr">
              <a:lnSpc>
                <a:spcPts val="3824"/>
              </a:lnSpc>
            </a:pPr>
            <a:r>
              <a:rPr lang="en-US" b="true" sz="3187" spc="-191">
                <a:solidFill>
                  <a:srgbClr val="000000"/>
                </a:solidFill>
                <a:latin typeface="Space Mono Bold"/>
                <a:ea typeface="Space Mono Bold"/>
                <a:cs typeface="Space Mono Bold"/>
                <a:sym typeface="Space Mono Bold"/>
              </a:rPr>
              <a:t>Número de ganhadores =    valor total do prêmio</a:t>
            </a:r>
          </a:p>
          <a:p>
            <a:pPr algn="ctr">
              <a:lnSpc>
                <a:spcPts val="3344"/>
              </a:lnSpc>
            </a:pPr>
            <a:r>
              <a:rPr lang="en-US" b="true" sz="2787" spc="-167">
                <a:solidFill>
                  <a:srgbClr val="000000"/>
                </a:solidFill>
                <a:latin typeface="Space Mono Bold"/>
                <a:ea typeface="Space Mono Bold"/>
                <a:cs typeface="Space Mono Bold"/>
                <a:sym typeface="Space Mono Bold"/>
              </a:rPr>
              <a:t>                                  valor recebido por cada ganhador</a:t>
            </a:r>
          </a:p>
          <a:p>
            <a:pPr algn="ctr">
              <a:lnSpc>
                <a:spcPts val="3344"/>
              </a:lnSpc>
            </a:pPr>
          </a:p>
          <a:p>
            <a:pPr algn="ctr">
              <a:lnSpc>
                <a:spcPts val="3344"/>
              </a:lnSpc>
            </a:pPr>
            <a:r>
              <a:rPr lang="en-US" b="true" sz="2787" spc="-167">
                <a:solidFill>
                  <a:srgbClr val="000000"/>
                </a:solidFill>
                <a:latin typeface="Space Mono Bold"/>
                <a:ea typeface="Space Mono Bold"/>
                <a:cs typeface="Space Mono Bold"/>
                <a:sym typeface="Space Mono Bold"/>
              </a:rPr>
              <a:t>Número de ganhadores = 1200,00</a:t>
            </a:r>
          </a:p>
          <a:p>
            <a:pPr algn="ctr">
              <a:lnSpc>
                <a:spcPts val="3344"/>
              </a:lnSpc>
            </a:pPr>
            <a:r>
              <a:rPr lang="en-US" b="true" sz="2787" spc="-167">
                <a:solidFill>
                  <a:srgbClr val="000000"/>
                </a:solidFill>
                <a:latin typeface="Space Mono Bold"/>
                <a:ea typeface="Space Mono Bold"/>
                <a:cs typeface="Space Mono Bold"/>
                <a:sym typeface="Space Mono Bold"/>
              </a:rPr>
              <a:t>                       200,00</a:t>
            </a:r>
          </a:p>
          <a:p>
            <a:pPr algn="ctr">
              <a:lnSpc>
                <a:spcPts val="3344"/>
              </a:lnSpc>
            </a:pPr>
          </a:p>
          <a:p>
            <a:pPr algn="ctr">
              <a:lnSpc>
                <a:spcPts val="3344"/>
              </a:lnSpc>
            </a:pPr>
            <a:r>
              <a:rPr lang="en-US" b="true" sz="2787" spc="-167">
                <a:solidFill>
                  <a:srgbClr val="000000"/>
                </a:solidFill>
                <a:latin typeface="Space Mono Bold"/>
                <a:ea typeface="Space Mono Bold"/>
                <a:cs typeface="Space Mono Bold"/>
                <a:sym typeface="Space Mono Bold"/>
              </a:rPr>
              <a:t>Número de ganhadores = 6</a:t>
            </a:r>
          </a:p>
          <a:p>
            <a:pPr algn="just">
              <a:lnSpc>
                <a:spcPts val="5144"/>
              </a:lnSpc>
            </a:pPr>
          </a:p>
          <a:p>
            <a:pPr algn="just">
              <a:lnSpc>
                <a:spcPts val="5144"/>
              </a:lnSpc>
            </a:pPr>
          </a:p>
          <a:p>
            <a:pPr algn="just">
              <a:lnSpc>
                <a:spcPts val="5144"/>
              </a:lnSpc>
            </a:pPr>
          </a:p>
        </p:txBody>
      </p:sp>
      <p:sp>
        <p:nvSpPr>
          <p:cNvPr name="TextBox 13" id="13"/>
          <p:cNvSpPr txBox="true"/>
          <p:nvPr/>
        </p:nvSpPr>
        <p:spPr>
          <a:xfrm rot="0">
            <a:off x="1234781" y="427980"/>
            <a:ext cx="15818438" cy="2542152"/>
          </a:xfrm>
          <a:prstGeom prst="rect">
            <a:avLst/>
          </a:prstGeom>
        </p:spPr>
        <p:txBody>
          <a:bodyPr anchor="t" rtlCol="false" tIns="0" lIns="0" bIns="0" rIns="0">
            <a:spAutoFit/>
          </a:bodyPr>
          <a:lstStyle/>
          <a:p>
            <a:pPr algn="ctr">
              <a:lnSpc>
                <a:spcPts val="9679"/>
              </a:lnSpc>
            </a:pPr>
            <a:r>
              <a:rPr lang="en-US" sz="7013" i="true" spc="-722">
                <a:solidFill>
                  <a:srgbClr val="F7AC16"/>
                </a:solidFill>
                <a:latin typeface="Bugaki Italics"/>
                <a:ea typeface="Bugaki Italics"/>
                <a:cs typeface="Bugaki Italics"/>
                <a:sym typeface="Bugaki Italics"/>
              </a:rPr>
              <a:t>FINAL DE SEMANA FELIZ</a:t>
            </a:r>
          </a:p>
          <a:p>
            <a:pPr algn="ctr" marL="0" indent="0" lvl="0">
              <a:lnSpc>
                <a:spcPts val="9679"/>
              </a:lnSpc>
              <a:spcBef>
                <a:spcPct val="0"/>
              </a:spcBef>
            </a:pPr>
          </a:p>
        </p:txBody>
      </p:sp>
      <p:sp>
        <p:nvSpPr>
          <p:cNvPr name="TextBox 14" id="14"/>
          <p:cNvSpPr txBox="true"/>
          <p:nvPr/>
        </p:nvSpPr>
        <p:spPr>
          <a:xfrm rot="0">
            <a:off x="13875638" y="9801225"/>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2017 - Fase 2</a:t>
            </a:r>
          </a:p>
        </p:txBody>
      </p:sp>
      <p:grpSp>
        <p:nvGrpSpPr>
          <p:cNvPr name="Group 15" id="15"/>
          <p:cNvGrpSpPr/>
          <p:nvPr/>
        </p:nvGrpSpPr>
        <p:grpSpPr>
          <a:xfrm rot="0">
            <a:off x="669748" y="1916971"/>
            <a:ext cx="4063227" cy="1053162"/>
            <a:chOff x="0" y="0"/>
            <a:chExt cx="1070150" cy="277376"/>
          </a:xfrm>
        </p:grpSpPr>
        <p:sp>
          <p:nvSpPr>
            <p:cNvPr name="Freeform 16" id="16"/>
            <p:cNvSpPr/>
            <p:nvPr/>
          </p:nvSpPr>
          <p:spPr>
            <a:xfrm flipH="false" flipV="false" rot="0">
              <a:off x="0" y="0"/>
              <a:ext cx="1070150" cy="277376"/>
            </a:xfrm>
            <a:custGeom>
              <a:avLst/>
              <a:gdLst/>
              <a:ahLst/>
              <a:cxnLst/>
              <a:rect r="r" b="b" t="t" l="l"/>
              <a:pathLst>
                <a:path h="277376" w="1070150">
                  <a:moveTo>
                    <a:pt x="138688" y="0"/>
                  </a:moveTo>
                  <a:lnTo>
                    <a:pt x="931462" y="0"/>
                  </a:lnTo>
                  <a:cubicBezTo>
                    <a:pt x="968245" y="0"/>
                    <a:pt x="1003520" y="14612"/>
                    <a:pt x="1029529" y="40621"/>
                  </a:cubicBezTo>
                  <a:cubicBezTo>
                    <a:pt x="1055538" y="66630"/>
                    <a:pt x="1070150" y="101906"/>
                    <a:pt x="1070150" y="138688"/>
                  </a:cubicBezTo>
                  <a:lnTo>
                    <a:pt x="1070150" y="138688"/>
                  </a:lnTo>
                  <a:cubicBezTo>
                    <a:pt x="1070150" y="175470"/>
                    <a:pt x="1055538" y="210746"/>
                    <a:pt x="1029529" y="236755"/>
                  </a:cubicBezTo>
                  <a:cubicBezTo>
                    <a:pt x="1003520" y="262764"/>
                    <a:pt x="968245" y="277376"/>
                    <a:pt x="931462" y="277376"/>
                  </a:cubicBezTo>
                  <a:lnTo>
                    <a:pt x="138688" y="277376"/>
                  </a:lnTo>
                  <a:cubicBezTo>
                    <a:pt x="101906" y="277376"/>
                    <a:pt x="66630" y="262764"/>
                    <a:pt x="40621" y="236755"/>
                  </a:cubicBezTo>
                  <a:cubicBezTo>
                    <a:pt x="14612" y="210746"/>
                    <a:pt x="0" y="175470"/>
                    <a:pt x="0" y="138688"/>
                  </a:cubicBezTo>
                  <a:lnTo>
                    <a:pt x="0" y="138688"/>
                  </a:lnTo>
                  <a:cubicBezTo>
                    <a:pt x="0" y="101906"/>
                    <a:pt x="14612" y="66630"/>
                    <a:pt x="40621" y="40621"/>
                  </a:cubicBezTo>
                  <a:cubicBezTo>
                    <a:pt x="66630" y="14612"/>
                    <a:pt x="101906" y="0"/>
                    <a:pt x="138688" y="0"/>
                  </a:cubicBezTo>
                  <a:close/>
                </a:path>
              </a:pathLst>
            </a:custGeom>
            <a:solidFill>
              <a:srgbClr val="169D53"/>
            </a:solidFill>
            <a:ln w="57150" cap="rnd">
              <a:solidFill>
                <a:srgbClr val="000000"/>
              </a:solidFill>
              <a:prstDash val="solid"/>
              <a:round/>
            </a:ln>
          </p:spPr>
        </p:sp>
        <p:sp>
          <p:nvSpPr>
            <p:cNvPr name="TextBox 17" id="17"/>
            <p:cNvSpPr txBox="true"/>
            <p:nvPr/>
          </p:nvSpPr>
          <p:spPr>
            <a:xfrm>
              <a:off x="0" y="-38100"/>
              <a:ext cx="1070150" cy="315476"/>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669748" y="2103508"/>
            <a:ext cx="4063227" cy="613411"/>
          </a:xfrm>
          <a:prstGeom prst="rect">
            <a:avLst/>
          </a:prstGeom>
        </p:spPr>
        <p:txBody>
          <a:bodyPr anchor="t" rtlCol="false" tIns="0" lIns="0" bIns="0" rIns="0">
            <a:spAutoFit/>
          </a:bodyPr>
          <a:lstStyle/>
          <a:p>
            <a:pPr algn="ctr">
              <a:lnSpc>
                <a:spcPts val="5039"/>
              </a:lnSpc>
              <a:spcBef>
                <a:spcPct val="0"/>
              </a:spcBef>
            </a:pPr>
            <a:r>
              <a:rPr lang="en-US" sz="3599">
                <a:solidFill>
                  <a:srgbClr val="000000"/>
                </a:solidFill>
                <a:latin typeface="Open Sans Extra Bold"/>
                <a:ea typeface="Open Sans Extra Bold"/>
                <a:cs typeface="Open Sans Extra Bold"/>
                <a:sym typeface="Open Sans Extra Bold"/>
              </a:rPr>
              <a:t>Resolução:</a:t>
            </a:r>
          </a:p>
        </p:txBody>
      </p:sp>
      <p:sp>
        <p:nvSpPr>
          <p:cNvPr name="AutoShape 19" id="19"/>
          <p:cNvSpPr/>
          <p:nvPr/>
        </p:nvSpPr>
        <p:spPr>
          <a:xfrm>
            <a:off x="9144000" y="5975546"/>
            <a:ext cx="5418465" cy="0"/>
          </a:xfrm>
          <a:prstGeom prst="line">
            <a:avLst/>
          </a:prstGeom>
          <a:ln cap="flat" w="57150">
            <a:solidFill>
              <a:srgbClr val="000000"/>
            </a:solidFill>
            <a:prstDash val="solid"/>
            <a:headEnd type="none" len="sm" w="sm"/>
            <a:tailEnd type="none" len="sm" w="sm"/>
          </a:ln>
        </p:spPr>
      </p:sp>
      <p:sp>
        <p:nvSpPr>
          <p:cNvPr name="AutoShape 20" id="20"/>
          <p:cNvSpPr/>
          <p:nvPr/>
        </p:nvSpPr>
        <p:spPr>
          <a:xfrm>
            <a:off x="10340246" y="7202042"/>
            <a:ext cx="1772589" cy="0"/>
          </a:xfrm>
          <a:prstGeom prst="line">
            <a:avLst/>
          </a:prstGeom>
          <a:ln cap="flat" w="57150">
            <a:solidFill>
              <a:srgbClr val="000000"/>
            </a:solidFill>
            <a:prstDash val="solid"/>
            <a:headEnd type="none" len="sm" w="sm"/>
            <a:tailEnd type="none" len="sm" w="sm"/>
          </a:ln>
        </p:spPr>
      </p:sp>
      <p:grpSp>
        <p:nvGrpSpPr>
          <p:cNvPr name="Group 21" id="21"/>
          <p:cNvGrpSpPr/>
          <p:nvPr/>
        </p:nvGrpSpPr>
        <p:grpSpPr>
          <a:xfrm rot="0">
            <a:off x="12989993" y="7509717"/>
            <a:ext cx="4063227" cy="1616231"/>
            <a:chOff x="0" y="0"/>
            <a:chExt cx="1070150" cy="425674"/>
          </a:xfrm>
        </p:grpSpPr>
        <p:sp>
          <p:nvSpPr>
            <p:cNvPr name="Freeform 22" id="22"/>
            <p:cNvSpPr/>
            <p:nvPr/>
          </p:nvSpPr>
          <p:spPr>
            <a:xfrm flipH="false" flipV="false" rot="0">
              <a:off x="0" y="0"/>
              <a:ext cx="1070150" cy="425674"/>
            </a:xfrm>
            <a:custGeom>
              <a:avLst/>
              <a:gdLst/>
              <a:ahLst/>
              <a:cxnLst/>
              <a:rect r="r" b="b" t="t" l="l"/>
              <a:pathLst>
                <a:path h="425674" w="1070150">
                  <a:moveTo>
                    <a:pt x="190536" y="0"/>
                  </a:moveTo>
                  <a:lnTo>
                    <a:pt x="879614" y="0"/>
                  </a:lnTo>
                  <a:cubicBezTo>
                    <a:pt x="930147" y="0"/>
                    <a:pt x="978611" y="20074"/>
                    <a:pt x="1014343" y="55807"/>
                  </a:cubicBezTo>
                  <a:cubicBezTo>
                    <a:pt x="1050076" y="91539"/>
                    <a:pt x="1070150" y="140003"/>
                    <a:pt x="1070150" y="190536"/>
                  </a:cubicBezTo>
                  <a:lnTo>
                    <a:pt x="1070150" y="235138"/>
                  </a:lnTo>
                  <a:cubicBezTo>
                    <a:pt x="1070150" y="340368"/>
                    <a:pt x="984844" y="425674"/>
                    <a:pt x="879614" y="425674"/>
                  </a:cubicBezTo>
                  <a:lnTo>
                    <a:pt x="190536" y="425674"/>
                  </a:lnTo>
                  <a:cubicBezTo>
                    <a:pt x="85306" y="425674"/>
                    <a:pt x="0" y="340368"/>
                    <a:pt x="0" y="235138"/>
                  </a:cubicBezTo>
                  <a:lnTo>
                    <a:pt x="0" y="190536"/>
                  </a:lnTo>
                  <a:cubicBezTo>
                    <a:pt x="0" y="85306"/>
                    <a:pt x="85306" y="0"/>
                    <a:pt x="190536" y="0"/>
                  </a:cubicBezTo>
                  <a:close/>
                </a:path>
              </a:pathLst>
            </a:custGeom>
            <a:solidFill>
              <a:srgbClr val="169D53"/>
            </a:solidFill>
            <a:ln w="57150" cap="rnd">
              <a:solidFill>
                <a:srgbClr val="000000"/>
              </a:solidFill>
              <a:prstDash val="solid"/>
              <a:round/>
            </a:ln>
          </p:spPr>
        </p:sp>
        <p:sp>
          <p:nvSpPr>
            <p:cNvPr name="TextBox 23" id="23"/>
            <p:cNvSpPr txBox="true"/>
            <p:nvPr/>
          </p:nvSpPr>
          <p:spPr>
            <a:xfrm>
              <a:off x="0" y="-38100"/>
              <a:ext cx="1070150" cy="463774"/>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12989993" y="7718088"/>
            <a:ext cx="4063227" cy="1180466"/>
          </a:xfrm>
          <a:prstGeom prst="rect">
            <a:avLst/>
          </a:prstGeom>
        </p:spPr>
        <p:txBody>
          <a:bodyPr anchor="t" rtlCol="false" tIns="0" lIns="0" bIns="0" rIns="0">
            <a:spAutoFit/>
          </a:bodyPr>
          <a:lstStyle/>
          <a:p>
            <a:pPr algn="ctr">
              <a:lnSpc>
                <a:spcPts val="4759"/>
              </a:lnSpc>
            </a:pPr>
            <a:r>
              <a:rPr lang="en-US" sz="3399">
                <a:solidFill>
                  <a:srgbClr val="000000"/>
                </a:solidFill>
                <a:latin typeface="Open Sans Extra Bold"/>
                <a:ea typeface="Open Sans Extra Bold"/>
                <a:cs typeface="Open Sans Extra Bold"/>
                <a:sym typeface="Open Sans Extra Bold"/>
              </a:rPr>
              <a:t>Resposta:</a:t>
            </a:r>
          </a:p>
          <a:p>
            <a:pPr algn="ctr">
              <a:lnSpc>
                <a:spcPts val="4759"/>
              </a:lnSpc>
              <a:spcBef>
                <a:spcPct val="0"/>
              </a:spcBef>
            </a:pPr>
            <a:r>
              <a:rPr lang="en-US" sz="3399">
                <a:solidFill>
                  <a:srgbClr val="000000"/>
                </a:solidFill>
                <a:latin typeface="Open Sans Extra Bold"/>
                <a:ea typeface="Open Sans Extra Bold"/>
                <a:cs typeface="Open Sans Extra Bold"/>
                <a:sym typeface="Open Sans Extra Bold"/>
              </a:rPr>
              <a:t>Letra c)</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9945905" y="-264682"/>
            <a:ext cx="10816364" cy="10816364"/>
            <a:chOff x="0" y="0"/>
            <a:chExt cx="14421819" cy="14421819"/>
          </a:xfrm>
        </p:grpSpPr>
        <p:sp>
          <p:nvSpPr>
            <p:cNvPr name="Freeform 8" id="8"/>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9" id="9"/>
          <p:cNvGrpSpPr/>
          <p:nvPr/>
        </p:nvGrpSpPr>
        <p:grpSpPr>
          <a:xfrm rot="0">
            <a:off x="298021" y="2303827"/>
            <a:ext cx="16755198" cy="3695604"/>
            <a:chOff x="0" y="0"/>
            <a:chExt cx="5063152" cy="1116752"/>
          </a:xfrm>
        </p:grpSpPr>
        <p:sp>
          <p:nvSpPr>
            <p:cNvPr name="Freeform 10" id="10"/>
            <p:cNvSpPr/>
            <p:nvPr/>
          </p:nvSpPr>
          <p:spPr>
            <a:xfrm flipH="false" flipV="false" rot="0">
              <a:off x="0" y="0"/>
              <a:ext cx="5063152" cy="1116752"/>
            </a:xfrm>
            <a:custGeom>
              <a:avLst/>
              <a:gdLst/>
              <a:ahLst/>
              <a:cxnLst/>
              <a:rect r="r" b="b" t="t" l="l"/>
              <a:pathLst>
                <a:path h="1116752" w="5063152">
                  <a:moveTo>
                    <a:pt x="29572" y="0"/>
                  </a:moveTo>
                  <a:lnTo>
                    <a:pt x="5033580" y="0"/>
                  </a:lnTo>
                  <a:cubicBezTo>
                    <a:pt x="5041423" y="0"/>
                    <a:pt x="5048945" y="3116"/>
                    <a:pt x="5054490" y="8661"/>
                  </a:cubicBezTo>
                  <a:cubicBezTo>
                    <a:pt x="5060036" y="14207"/>
                    <a:pt x="5063152" y="21729"/>
                    <a:pt x="5063152" y="29572"/>
                  </a:cubicBezTo>
                  <a:lnTo>
                    <a:pt x="5063152" y="1087180"/>
                  </a:lnTo>
                  <a:cubicBezTo>
                    <a:pt x="5063152" y="1095023"/>
                    <a:pt x="5060036" y="1102545"/>
                    <a:pt x="5054490" y="1108091"/>
                  </a:cubicBezTo>
                  <a:cubicBezTo>
                    <a:pt x="5048945" y="1113636"/>
                    <a:pt x="5041423" y="1116752"/>
                    <a:pt x="5033580" y="1116752"/>
                  </a:cubicBezTo>
                  <a:lnTo>
                    <a:pt x="29572" y="1116752"/>
                  </a:lnTo>
                  <a:cubicBezTo>
                    <a:pt x="21729" y="1116752"/>
                    <a:pt x="14207" y="1113636"/>
                    <a:pt x="8661" y="1108091"/>
                  </a:cubicBezTo>
                  <a:cubicBezTo>
                    <a:pt x="3116" y="1102545"/>
                    <a:pt x="0" y="1095023"/>
                    <a:pt x="0" y="1087180"/>
                  </a:cubicBezTo>
                  <a:lnTo>
                    <a:pt x="0" y="29572"/>
                  </a:lnTo>
                  <a:cubicBezTo>
                    <a:pt x="0" y="21729"/>
                    <a:pt x="3116" y="14207"/>
                    <a:pt x="8661" y="8661"/>
                  </a:cubicBezTo>
                  <a:cubicBezTo>
                    <a:pt x="14207" y="3116"/>
                    <a:pt x="21729" y="0"/>
                    <a:pt x="29572"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28575"/>
              <a:ext cx="5063152" cy="1145327"/>
            </a:xfrm>
            <a:prstGeom prst="rect">
              <a:avLst/>
            </a:prstGeom>
          </p:spPr>
          <p:txBody>
            <a:bodyPr anchor="ctr" rtlCol="false" tIns="34579" lIns="34579" bIns="34579" rIns="34579"/>
            <a:lstStyle/>
            <a:p>
              <a:pPr algn="ctr">
                <a:lnSpc>
                  <a:spcPts val="2240"/>
                </a:lnSpc>
              </a:pPr>
            </a:p>
          </p:txBody>
        </p:sp>
      </p:grpSp>
      <p:grpSp>
        <p:nvGrpSpPr>
          <p:cNvPr name="Group 12" id="12"/>
          <p:cNvGrpSpPr/>
          <p:nvPr/>
        </p:nvGrpSpPr>
        <p:grpSpPr>
          <a:xfrm rot="0">
            <a:off x="5731369" y="6092991"/>
            <a:ext cx="5888502" cy="3708234"/>
            <a:chOff x="0" y="0"/>
            <a:chExt cx="1550881" cy="976654"/>
          </a:xfrm>
        </p:grpSpPr>
        <p:sp>
          <p:nvSpPr>
            <p:cNvPr name="Freeform 13" id="13"/>
            <p:cNvSpPr/>
            <p:nvPr/>
          </p:nvSpPr>
          <p:spPr>
            <a:xfrm flipH="false" flipV="false" rot="0">
              <a:off x="0" y="0"/>
              <a:ext cx="1550881" cy="976654"/>
            </a:xfrm>
            <a:custGeom>
              <a:avLst/>
              <a:gdLst/>
              <a:ahLst/>
              <a:cxnLst/>
              <a:rect r="r" b="b" t="t" l="l"/>
              <a:pathLst>
                <a:path h="976654" w="1550881">
                  <a:moveTo>
                    <a:pt x="72311" y="0"/>
                  </a:moveTo>
                  <a:lnTo>
                    <a:pt x="1478570" y="0"/>
                  </a:lnTo>
                  <a:cubicBezTo>
                    <a:pt x="1518506" y="0"/>
                    <a:pt x="1550881" y="32375"/>
                    <a:pt x="1550881" y="72311"/>
                  </a:cubicBezTo>
                  <a:lnTo>
                    <a:pt x="1550881" y="904343"/>
                  </a:lnTo>
                  <a:cubicBezTo>
                    <a:pt x="1550881" y="923521"/>
                    <a:pt x="1543263" y="941914"/>
                    <a:pt x="1529702" y="955475"/>
                  </a:cubicBezTo>
                  <a:cubicBezTo>
                    <a:pt x="1516141" y="969036"/>
                    <a:pt x="1497748" y="976654"/>
                    <a:pt x="1478570" y="976654"/>
                  </a:cubicBezTo>
                  <a:lnTo>
                    <a:pt x="72311" y="976654"/>
                  </a:lnTo>
                  <a:cubicBezTo>
                    <a:pt x="53133" y="976654"/>
                    <a:pt x="34741" y="969036"/>
                    <a:pt x="21180" y="955475"/>
                  </a:cubicBezTo>
                  <a:cubicBezTo>
                    <a:pt x="7618" y="941914"/>
                    <a:pt x="0" y="923521"/>
                    <a:pt x="0" y="904343"/>
                  </a:cubicBezTo>
                  <a:lnTo>
                    <a:pt x="0" y="72311"/>
                  </a:lnTo>
                  <a:cubicBezTo>
                    <a:pt x="0" y="53133"/>
                    <a:pt x="7618" y="34741"/>
                    <a:pt x="21180" y="21180"/>
                  </a:cubicBezTo>
                  <a:cubicBezTo>
                    <a:pt x="34741" y="7618"/>
                    <a:pt x="53133" y="0"/>
                    <a:pt x="72311" y="0"/>
                  </a:cubicBezTo>
                  <a:close/>
                </a:path>
              </a:pathLst>
            </a:custGeom>
            <a:solidFill>
              <a:srgbClr val="387EB8"/>
            </a:solidFill>
            <a:ln w="76200" cap="rnd">
              <a:solidFill>
                <a:srgbClr val="000000"/>
              </a:solidFill>
              <a:prstDash val="solid"/>
              <a:round/>
            </a:ln>
          </p:spPr>
        </p:sp>
        <p:sp>
          <p:nvSpPr>
            <p:cNvPr name="TextBox 14" id="14"/>
            <p:cNvSpPr txBox="true"/>
            <p:nvPr/>
          </p:nvSpPr>
          <p:spPr>
            <a:xfrm>
              <a:off x="0" y="-38100"/>
              <a:ext cx="1550881" cy="1014754"/>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5979724" y="5970371"/>
            <a:ext cx="5391793" cy="3830854"/>
            <a:chOff x="0" y="0"/>
            <a:chExt cx="1108506" cy="787590"/>
          </a:xfrm>
        </p:grpSpPr>
        <p:sp>
          <p:nvSpPr>
            <p:cNvPr name="Freeform 16" id="16"/>
            <p:cNvSpPr/>
            <p:nvPr/>
          </p:nvSpPr>
          <p:spPr>
            <a:xfrm flipH="false" flipV="false" rot="0">
              <a:off x="0" y="0"/>
              <a:ext cx="1108506" cy="787590"/>
            </a:xfrm>
            <a:custGeom>
              <a:avLst/>
              <a:gdLst/>
              <a:ahLst/>
              <a:cxnLst/>
              <a:rect r="r" b="b" t="t" l="l"/>
              <a:pathLst>
                <a:path h="787590" w="1108506">
                  <a:moveTo>
                    <a:pt x="33025" y="0"/>
                  </a:moveTo>
                  <a:lnTo>
                    <a:pt x="1075481" y="0"/>
                  </a:lnTo>
                  <a:cubicBezTo>
                    <a:pt x="1084240" y="0"/>
                    <a:pt x="1092640" y="3479"/>
                    <a:pt x="1098833" y="9673"/>
                  </a:cubicBezTo>
                  <a:cubicBezTo>
                    <a:pt x="1105027" y="15866"/>
                    <a:pt x="1108506" y="24266"/>
                    <a:pt x="1108506" y="33025"/>
                  </a:cubicBezTo>
                  <a:lnTo>
                    <a:pt x="1108506" y="754565"/>
                  </a:lnTo>
                  <a:cubicBezTo>
                    <a:pt x="1108506" y="772805"/>
                    <a:pt x="1093720" y="787590"/>
                    <a:pt x="1075481" y="787590"/>
                  </a:cubicBezTo>
                  <a:lnTo>
                    <a:pt x="33025" y="787590"/>
                  </a:lnTo>
                  <a:cubicBezTo>
                    <a:pt x="14786" y="787590"/>
                    <a:pt x="0" y="772805"/>
                    <a:pt x="0" y="754565"/>
                  </a:cubicBezTo>
                  <a:lnTo>
                    <a:pt x="0" y="33025"/>
                  </a:lnTo>
                  <a:cubicBezTo>
                    <a:pt x="0" y="14786"/>
                    <a:pt x="14786" y="0"/>
                    <a:pt x="33025" y="0"/>
                  </a:cubicBezTo>
                  <a:close/>
                </a:path>
              </a:pathLst>
            </a:custGeom>
            <a:blipFill>
              <a:blip r:embed="rId4"/>
              <a:stretch>
                <a:fillRect l="-43179" t="0" r="-43179" b="0"/>
              </a:stretch>
            </a:blipFill>
          </p:spPr>
        </p:sp>
      </p:grpSp>
      <p:sp>
        <p:nvSpPr>
          <p:cNvPr name="TextBox 17" id="17"/>
          <p:cNvSpPr txBox="true"/>
          <p:nvPr/>
        </p:nvSpPr>
        <p:spPr>
          <a:xfrm rot="0">
            <a:off x="667875" y="2429266"/>
            <a:ext cx="16224930" cy="3267075"/>
          </a:xfrm>
          <a:prstGeom prst="rect">
            <a:avLst/>
          </a:prstGeom>
        </p:spPr>
        <p:txBody>
          <a:bodyPr anchor="t" rtlCol="false" tIns="0" lIns="0" bIns="0" rIns="0">
            <a:spAutoFit/>
          </a:bodyPr>
          <a:lstStyle/>
          <a:p>
            <a:pPr algn="just">
              <a:lnSpc>
                <a:spcPts val="3704"/>
              </a:lnSpc>
            </a:pPr>
            <a:r>
              <a:rPr lang="en-US" b="true" sz="3087" spc="-185">
                <a:solidFill>
                  <a:srgbClr val="000000"/>
                </a:solidFill>
                <a:latin typeface="Space Mono Bold"/>
                <a:ea typeface="Space Mono Bold"/>
                <a:cs typeface="Space Mono Bold"/>
                <a:sym typeface="Space Mono Bold"/>
              </a:rPr>
              <a:t>Um grupo de seis amigas do mesmo bairro, Ana, Beatriz, Carol, Diana, Ester e Fernanda, sempre foram inseparáveis, mas, nos últimos meses, algumas brigas aconteceram. Nada muito sério, mas a figura abaixo mostra como estão as relações entre elas atualmente. Um círculo com a letra inicial do nome representa uma amiga. Dois círculos estão ligados se as duas amigas estão brigadas. Se dois círculos não estão ligados, as amigas estão em paz.</a:t>
            </a:r>
          </a:p>
        </p:txBody>
      </p:sp>
      <p:sp>
        <p:nvSpPr>
          <p:cNvPr name="TextBox 18" id="18"/>
          <p:cNvSpPr txBox="true"/>
          <p:nvPr/>
        </p:nvSpPr>
        <p:spPr>
          <a:xfrm rot="0">
            <a:off x="1234781" y="427980"/>
            <a:ext cx="15818438" cy="2542152"/>
          </a:xfrm>
          <a:prstGeom prst="rect">
            <a:avLst/>
          </a:prstGeom>
        </p:spPr>
        <p:txBody>
          <a:bodyPr anchor="t" rtlCol="false" tIns="0" lIns="0" bIns="0" rIns="0">
            <a:spAutoFit/>
          </a:bodyPr>
          <a:lstStyle/>
          <a:p>
            <a:pPr algn="ctr">
              <a:lnSpc>
                <a:spcPts val="9679"/>
              </a:lnSpc>
            </a:pPr>
            <a:r>
              <a:rPr lang="en-US" sz="7013" i="true" spc="-722">
                <a:solidFill>
                  <a:srgbClr val="F7AC16"/>
                </a:solidFill>
                <a:latin typeface="Bugaki Italics"/>
                <a:ea typeface="Bugaki Italics"/>
                <a:cs typeface="Bugaki Italics"/>
                <a:sym typeface="Bugaki Italics"/>
              </a:rPr>
              <a:t>AMIZADES</a:t>
            </a:r>
          </a:p>
          <a:p>
            <a:pPr algn="ctr" marL="0" indent="0" lvl="0">
              <a:lnSpc>
                <a:spcPts val="9679"/>
              </a:lnSpc>
              <a:spcBef>
                <a:spcPct val="0"/>
              </a:spcBef>
            </a:pPr>
          </a:p>
        </p:txBody>
      </p:sp>
      <p:sp>
        <p:nvSpPr>
          <p:cNvPr name="TextBox 19" id="19"/>
          <p:cNvSpPr txBox="true"/>
          <p:nvPr/>
        </p:nvSpPr>
        <p:spPr>
          <a:xfrm rot="0">
            <a:off x="13875638" y="9801225"/>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2019 - Fase 3</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9945905" y="-264682"/>
            <a:ext cx="10816364" cy="10816364"/>
            <a:chOff x="0" y="0"/>
            <a:chExt cx="14421819" cy="14421819"/>
          </a:xfrm>
        </p:grpSpPr>
        <p:sp>
          <p:nvSpPr>
            <p:cNvPr name="Freeform 8" id="8"/>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9" id="9"/>
          <p:cNvGrpSpPr/>
          <p:nvPr/>
        </p:nvGrpSpPr>
        <p:grpSpPr>
          <a:xfrm rot="0">
            <a:off x="192124" y="3287155"/>
            <a:ext cx="16755198" cy="4860469"/>
            <a:chOff x="0" y="0"/>
            <a:chExt cx="5063152" cy="1468756"/>
          </a:xfrm>
        </p:grpSpPr>
        <p:sp>
          <p:nvSpPr>
            <p:cNvPr name="Freeform 10" id="10"/>
            <p:cNvSpPr/>
            <p:nvPr/>
          </p:nvSpPr>
          <p:spPr>
            <a:xfrm flipH="false" flipV="false" rot="0">
              <a:off x="0" y="0"/>
              <a:ext cx="5063152" cy="1468756"/>
            </a:xfrm>
            <a:custGeom>
              <a:avLst/>
              <a:gdLst/>
              <a:ahLst/>
              <a:cxnLst/>
              <a:rect r="r" b="b" t="t" l="l"/>
              <a:pathLst>
                <a:path h="1468756" w="5063152">
                  <a:moveTo>
                    <a:pt x="29572" y="0"/>
                  </a:moveTo>
                  <a:lnTo>
                    <a:pt x="5033580" y="0"/>
                  </a:lnTo>
                  <a:cubicBezTo>
                    <a:pt x="5041423" y="0"/>
                    <a:pt x="5048945" y="3116"/>
                    <a:pt x="5054490" y="8661"/>
                  </a:cubicBezTo>
                  <a:cubicBezTo>
                    <a:pt x="5060036" y="14207"/>
                    <a:pt x="5063152" y="21729"/>
                    <a:pt x="5063152" y="29572"/>
                  </a:cubicBezTo>
                  <a:lnTo>
                    <a:pt x="5063152" y="1439184"/>
                  </a:lnTo>
                  <a:cubicBezTo>
                    <a:pt x="5063152" y="1447027"/>
                    <a:pt x="5060036" y="1454548"/>
                    <a:pt x="5054490" y="1460094"/>
                  </a:cubicBezTo>
                  <a:cubicBezTo>
                    <a:pt x="5048945" y="1465640"/>
                    <a:pt x="5041423" y="1468756"/>
                    <a:pt x="5033580" y="1468756"/>
                  </a:cubicBezTo>
                  <a:lnTo>
                    <a:pt x="29572" y="1468756"/>
                  </a:lnTo>
                  <a:cubicBezTo>
                    <a:pt x="21729" y="1468756"/>
                    <a:pt x="14207" y="1465640"/>
                    <a:pt x="8661" y="1460094"/>
                  </a:cubicBezTo>
                  <a:cubicBezTo>
                    <a:pt x="3116" y="1454548"/>
                    <a:pt x="0" y="1447027"/>
                    <a:pt x="0" y="1439184"/>
                  </a:cubicBezTo>
                  <a:lnTo>
                    <a:pt x="0" y="29572"/>
                  </a:lnTo>
                  <a:cubicBezTo>
                    <a:pt x="0" y="21729"/>
                    <a:pt x="3116" y="14207"/>
                    <a:pt x="8661" y="8661"/>
                  </a:cubicBezTo>
                  <a:cubicBezTo>
                    <a:pt x="14207" y="3116"/>
                    <a:pt x="21729" y="0"/>
                    <a:pt x="29572"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28575"/>
              <a:ext cx="5063152" cy="1497331"/>
            </a:xfrm>
            <a:prstGeom prst="rect">
              <a:avLst/>
            </a:prstGeom>
          </p:spPr>
          <p:txBody>
            <a:bodyPr anchor="ctr" rtlCol="false" tIns="34579" lIns="34579" bIns="34579" rIns="34579"/>
            <a:lstStyle/>
            <a:p>
              <a:pPr algn="ctr">
                <a:lnSpc>
                  <a:spcPts val="2240"/>
                </a:lnSpc>
              </a:pPr>
            </a:p>
          </p:txBody>
        </p:sp>
      </p:grpSp>
      <p:sp>
        <p:nvSpPr>
          <p:cNvPr name="TextBox 12" id="12"/>
          <p:cNvSpPr txBox="true"/>
          <p:nvPr/>
        </p:nvSpPr>
        <p:spPr>
          <a:xfrm rot="0">
            <a:off x="563155" y="3518490"/>
            <a:ext cx="16224930" cy="4200525"/>
          </a:xfrm>
          <a:prstGeom prst="rect">
            <a:avLst/>
          </a:prstGeom>
        </p:spPr>
        <p:txBody>
          <a:bodyPr anchor="t" rtlCol="false" tIns="0" lIns="0" bIns="0" rIns="0">
            <a:spAutoFit/>
          </a:bodyPr>
          <a:lstStyle/>
          <a:p>
            <a:pPr algn="just">
              <a:lnSpc>
                <a:spcPts val="3704"/>
              </a:lnSpc>
            </a:pPr>
            <a:r>
              <a:rPr lang="en-US" b="true" sz="3087" spc="-185">
                <a:solidFill>
                  <a:srgbClr val="000000"/>
                </a:solidFill>
                <a:latin typeface="Space Mono Bold"/>
                <a:ea typeface="Space Mono Bold"/>
                <a:cs typeface="Space Mono Bold"/>
                <a:sym typeface="Space Mono Bold"/>
              </a:rPr>
              <a:t>Questão 1. Se Carol brigar com Ana e com Beatriz, qual será o número máximo de amigas em um subgrupo no qual todos os pares de amigas estão brigadas?</a:t>
            </a:r>
          </a:p>
          <a:p>
            <a:pPr algn="just">
              <a:lnSpc>
                <a:spcPts val="3704"/>
              </a:lnSpc>
            </a:pPr>
          </a:p>
          <a:p>
            <a:pPr algn="just">
              <a:lnSpc>
                <a:spcPts val="3704"/>
              </a:lnSpc>
            </a:pPr>
            <a:r>
              <a:rPr lang="en-US" b="true" sz="3087" spc="-185">
                <a:solidFill>
                  <a:srgbClr val="000000"/>
                </a:solidFill>
                <a:latin typeface="Space Mono Bold"/>
                <a:ea typeface="Space Mono Bold"/>
                <a:cs typeface="Space Mono Bold"/>
                <a:sym typeface="Space Mono Bold"/>
              </a:rPr>
              <a:t>    a) 3</a:t>
            </a:r>
          </a:p>
          <a:p>
            <a:pPr algn="just">
              <a:lnSpc>
                <a:spcPts val="3704"/>
              </a:lnSpc>
            </a:pPr>
            <a:r>
              <a:rPr lang="en-US" b="true" sz="3087" spc="-185">
                <a:solidFill>
                  <a:srgbClr val="000000"/>
                </a:solidFill>
                <a:latin typeface="Space Mono Bold"/>
                <a:ea typeface="Space Mono Bold"/>
                <a:cs typeface="Space Mono Bold"/>
                <a:sym typeface="Space Mono Bold"/>
              </a:rPr>
              <a:t>    b) 2</a:t>
            </a:r>
          </a:p>
          <a:p>
            <a:pPr algn="just">
              <a:lnSpc>
                <a:spcPts val="3704"/>
              </a:lnSpc>
            </a:pPr>
            <a:r>
              <a:rPr lang="en-US" b="true" sz="3087" spc="-185">
                <a:solidFill>
                  <a:srgbClr val="000000"/>
                </a:solidFill>
                <a:latin typeface="Space Mono Bold"/>
                <a:ea typeface="Space Mono Bold"/>
                <a:cs typeface="Space Mono Bold"/>
                <a:sym typeface="Space Mono Bold"/>
              </a:rPr>
              <a:t>    c) 4</a:t>
            </a:r>
          </a:p>
          <a:p>
            <a:pPr algn="just">
              <a:lnSpc>
                <a:spcPts val="3704"/>
              </a:lnSpc>
            </a:pPr>
            <a:r>
              <a:rPr lang="en-US" b="true" sz="3087" spc="-185">
                <a:solidFill>
                  <a:srgbClr val="000000"/>
                </a:solidFill>
                <a:latin typeface="Space Mono Bold"/>
                <a:ea typeface="Space Mono Bold"/>
                <a:cs typeface="Space Mono Bold"/>
                <a:sym typeface="Space Mono Bold"/>
              </a:rPr>
              <a:t>    d) 1</a:t>
            </a:r>
          </a:p>
          <a:p>
            <a:pPr algn="just">
              <a:lnSpc>
                <a:spcPts val="3704"/>
              </a:lnSpc>
            </a:pPr>
            <a:r>
              <a:rPr lang="en-US" b="true" sz="3087" spc="-185">
                <a:solidFill>
                  <a:srgbClr val="000000"/>
                </a:solidFill>
                <a:latin typeface="Space Mono Bold"/>
                <a:ea typeface="Space Mono Bold"/>
                <a:cs typeface="Space Mono Bold"/>
                <a:sym typeface="Space Mono Bold"/>
              </a:rPr>
              <a:t>    e) 5</a:t>
            </a:r>
          </a:p>
        </p:txBody>
      </p:sp>
      <p:sp>
        <p:nvSpPr>
          <p:cNvPr name="TextBox 13" id="13"/>
          <p:cNvSpPr txBox="true"/>
          <p:nvPr/>
        </p:nvSpPr>
        <p:spPr>
          <a:xfrm rot="0">
            <a:off x="1234781" y="427980"/>
            <a:ext cx="15818438" cy="2542152"/>
          </a:xfrm>
          <a:prstGeom prst="rect">
            <a:avLst/>
          </a:prstGeom>
        </p:spPr>
        <p:txBody>
          <a:bodyPr anchor="t" rtlCol="false" tIns="0" lIns="0" bIns="0" rIns="0">
            <a:spAutoFit/>
          </a:bodyPr>
          <a:lstStyle/>
          <a:p>
            <a:pPr algn="ctr">
              <a:lnSpc>
                <a:spcPts val="9679"/>
              </a:lnSpc>
            </a:pPr>
            <a:r>
              <a:rPr lang="en-US" sz="7013" i="true" spc="-722">
                <a:solidFill>
                  <a:srgbClr val="F7AC16"/>
                </a:solidFill>
                <a:latin typeface="Bugaki Italics"/>
                <a:ea typeface="Bugaki Italics"/>
                <a:cs typeface="Bugaki Italics"/>
                <a:sym typeface="Bugaki Italics"/>
              </a:rPr>
              <a:t>AMIZADES</a:t>
            </a:r>
          </a:p>
          <a:p>
            <a:pPr algn="ctr" marL="0" indent="0" lvl="0">
              <a:lnSpc>
                <a:spcPts val="9679"/>
              </a:lnSpc>
              <a:spcBef>
                <a:spcPct val="0"/>
              </a:spcBef>
            </a:pPr>
          </a:p>
        </p:txBody>
      </p:sp>
      <p:sp>
        <p:nvSpPr>
          <p:cNvPr name="TextBox 14" id="14"/>
          <p:cNvSpPr txBox="true"/>
          <p:nvPr/>
        </p:nvSpPr>
        <p:spPr>
          <a:xfrm rot="0">
            <a:off x="13875638" y="9801225"/>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2019 - Fase 3</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9945905" y="-264682"/>
            <a:ext cx="10816364" cy="10816364"/>
            <a:chOff x="0" y="0"/>
            <a:chExt cx="14421819" cy="14421819"/>
          </a:xfrm>
        </p:grpSpPr>
        <p:sp>
          <p:nvSpPr>
            <p:cNvPr name="Freeform 8" id="8"/>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9" id="9"/>
          <p:cNvGrpSpPr/>
          <p:nvPr/>
        </p:nvGrpSpPr>
        <p:grpSpPr>
          <a:xfrm rot="0">
            <a:off x="192124" y="3287155"/>
            <a:ext cx="16755198" cy="5838793"/>
            <a:chOff x="0" y="0"/>
            <a:chExt cx="5063152" cy="1764389"/>
          </a:xfrm>
        </p:grpSpPr>
        <p:sp>
          <p:nvSpPr>
            <p:cNvPr name="Freeform 10" id="10"/>
            <p:cNvSpPr/>
            <p:nvPr/>
          </p:nvSpPr>
          <p:spPr>
            <a:xfrm flipH="false" flipV="false" rot="0">
              <a:off x="0" y="0"/>
              <a:ext cx="5063152" cy="1764389"/>
            </a:xfrm>
            <a:custGeom>
              <a:avLst/>
              <a:gdLst/>
              <a:ahLst/>
              <a:cxnLst/>
              <a:rect r="r" b="b" t="t" l="l"/>
              <a:pathLst>
                <a:path h="1764389" w="5063152">
                  <a:moveTo>
                    <a:pt x="29572" y="0"/>
                  </a:moveTo>
                  <a:lnTo>
                    <a:pt x="5033580" y="0"/>
                  </a:lnTo>
                  <a:cubicBezTo>
                    <a:pt x="5041423" y="0"/>
                    <a:pt x="5048945" y="3116"/>
                    <a:pt x="5054490" y="8661"/>
                  </a:cubicBezTo>
                  <a:cubicBezTo>
                    <a:pt x="5060036" y="14207"/>
                    <a:pt x="5063152" y="21729"/>
                    <a:pt x="5063152" y="29572"/>
                  </a:cubicBezTo>
                  <a:lnTo>
                    <a:pt x="5063152" y="1734818"/>
                  </a:lnTo>
                  <a:cubicBezTo>
                    <a:pt x="5063152" y="1742660"/>
                    <a:pt x="5060036" y="1750182"/>
                    <a:pt x="5054490" y="1755728"/>
                  </a:cubicBezTo>
                  <a:cubicBezTo>
                    <a:pt x="5048945" y="1761274"/>
                    <a:pt x="5041423" y="1764389"/>
                    <a:pt x="5033580" y="1764389"/>
                  </a:cubicBezTo>
                  <a:lnTo>
                    <a:pt x="29572" y="1764389"/>
                  </a:lnTo>
                  <a:cubicBezTo>
                    <a:pt x="21729" y="1764389"/>
                    <a:pt x="14207" y="1761274"/>
                    <a:pt x="8661" y="1755728"/>
                  </a:cubicBezTo>
                  <a:cubicBezTo>
                    <a:pt x="3116" y="1750182"/>
                    <a:pt x="0" y="1742660"/>
                    <a:pt x="0" y="1734818"/>
                  </a:cubicBezTo>
                  <a:lnTo>
                    <a:pt x="0" y="29572"/>
                  </a:lnTo>
                  <a:cubicBezTo>
                    <a:pt x="0" y="21729"/>
                    <a:pt x="3116" y="14207"/>
                    <a:pt x="8661" y="8661"/>
                  </a:cubicBezTo>
                  <a:cubicBezTo>
                    <a:pt x="14207" y="3116"/>
                    <a:pt x="21729" y="0"/>
                    <a:pt x="29572"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28575"/>
              <a:ext cx="5063152" cy="1792964"/>
            </a:xfrm>
            <a:prstGeom prst="rect">
              <a:avLst/>
            </a:prstGeom>
          </p:spPr>
          <p:txBody>
            <a:bodyPr anchor="ctr" rtlCol="false" tIns="34579" lIns="34579" bIns="34579" rIns="34579"/>
            <a:lstStyle/>
            <a:p>
              <a:pPr algn="ctr">
                <a:lnSpc>
                  <a:spcPts val="2240"/>
                </a:lnSpc>
              </a:pPr>
            </a:p>
          </p:txBody>
        </p:sp>
      </p:grpSp>
      <p:sp>
        <p:nvSpPr>
          <p:cNvPr name="TextBox 12" id="12"/>
          <p:cNvSpPr txBox="true"/>
          <p:nvPr/>
        </p:nvSpPr>
        <p:spPr>
          <a:xfrm rot="0">
            <a:off x="563155" y="3518490"/>
            <a:ext cx="16224930" cy="3267075"/>
          </a:xfrm>
          <a:prstGeom prst="rect">
            <a:avLst/>
          </a:prstGeom>
        </p:spPr>
        <p:txBody>
          <a:bodyPr anchor="t" rtlCol="false" tIns="0" lIns="0" bIns="0" rIns="0">
            <a:spAutoFit/>
          </a:bodyPr>
          <a:lstStyle/>
          <a:p>
            <a:pPr algn="just">
              <a:lnSpc>
                <a:spcPts val="3704"/>
              </a:lnSpc>
            </a:pPr>
            <a:r>
              <a:rPr lang="en-US" b="true" sz="3087" spc="-185">
                <a:solidFill>
                  <a:srgbClr val="000000"/>
                </a:solidFill>
                <a:latin typeface="Space Mono Bold"/>
                <a:ea typeface="Space Mono Bold"/>
                <a:cs typeface="Space Mono Bold"/>
                <a:sym typeface="Space Mono Bold"/>
              </a:rPr>
              <a:t>O que a questão está pedindo?</a:t>
            </a:r>
          </a:p>
          <a:p>
            <a:pPr algn="just">
              <a:lnSpc>
                <a:spcPts val="3704"/>
              </a:lnSpc>
            </a:pPr>
            <a:r>
              <a:rPr lang="en-US" b="true" sz="3087" spc="-185">
                <a:solidFill>
                  <a:srgbClr val="000000"/>
                </a:solidFill>
                <a:latin typeface="Space Mono Bold"/>
                <a:ea typeface="Space Mono Bold"/>
                <a:cs typeface="Space Mono Bold"/>
                <a:sym typeface="Space Mono Bold"/>
              </a:rPr>
              <a:t>Ela quer saber o maior grupo possível de amigas em que todas estão brigadas entre si — ou seja, onde cada uma é ligada a todas as outras do grupo.</a:t>
            </a:r>
          </a:p>
          <a:p>
            <a:pPr algn="just">
              <a:lnSpc>
                <a:spcPts val="3704"/>
              </a:lnSpc>
            </a:pPr>
            <a:r>
              <a:rPr lang="en-US" b="true" sz="3087" spc="-185">
                <a:solidFill>
                  <a:srgbClr val="000000"/>
                </a:solidFill>
                <a:latin typeface="Space Mono Bold"/>
                <a:ea typeface="Space Mono Bold"/>
                <a:cs typeface="Space Mono Bold"/>
                <a:sym typeface="Space Mono Bold"/>
              </a:rPr>
              <a:t>Etapa 1 – Atualizar a figura com as novas brigas:</a:t>
            </a:r>
          </a:p>
          <a:p>
            <a:pPr algn="just">
              <a:lnSpc>
                <a:spcPts val="3704"/>
              </a:lnSpc>
            </a:pPr>
          </a:p>
          <a:p>
            <a:pPr algn="just">
              <a:lnSpc>
                <a:spcPts val="3704"/>
              </a:lnSpc>
            </a:pPr>
          </a:p>
        </p:txBody>
      </p:sp>
      <p:sp>
        <p:nvSpPr>
          <p:cNvPr name="TextBox 13" id="13"/>
          <p:cNvSpPr txBox="true"/>
          <p:nvPr/>
        </p:nvSpPr>
        <p:spPr>
          <a:xfrm rot="0">
            <a:off x="1234781" y="427980"/>
            <a:ext cx="15818438" cy="2542152"/>
          </a:xfrm>
          <a:prstGeom prst="rect">
            <a:avLst/>
          </a:prstGeom>
        </p:spPr>
        <p:txBody>
          <a:bodyPr anchor="t" rtlCol="false" tIns="0" lIns="0" bIns="0" rIns="0">
            <a:spAutoFit/>
          </a:bodyPr>
          <a:lstStyle/>
          <a:p>
            <a:pPr algn="ctr">
              <a:lnSpc>
                <a:spcPts val="9679"/>
              </a:lnSpc>
            </a:pPr>
            <a:r>
              <a:rPr lang="en-US" sz="7013" i="true" spc="-722">
                <a:solidFill>
                  <a:srgbClr val="F7AC16"/>
                </a:solidFill>
                <a:latin typeface="Bugaki Italics"/>
                <a:ea typeface="Bugaki Italics"/>
                <a:cs typeface="Bugaki Italics"/>
                <a:sym typeface="Bugaki Italics"/>
              </a:rPr>
              <a:t>AMIZADES</a:t>
            </a:r>
          </a:p>
          <a:p>
            <a:pPr algn="ctr" marL="0" indent="0" lvl="0">
              <a:lnSpc>
                <a:spcPts val="9679"/>
              </a:lnSpc>
              <a:spcBef>
                <a:spcPct val="0"/>
              </a:spcBef>
            </a:pPr>
          </a:p>
        </p:txBody>
      </p:sp>
      <p:sp>
        <p:nvSpPr>
          <p:cNvPr name="TextBox 14" id="14"/>
          <p:cNvSpPr txBox="true"/>
          <p:nvPr/>
        </p:nvSpPr>
        <p:spPr>
          <a:xfrm rot="0">
            <a:off x="13875638" y="9801225"/>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2019 - Fase 3</a:t>
            </a:r>
          </a:p>
        </p:txBody>
      </p:sp>
      <p:grpSp>
        <p:nvGrpSpPr>
          <p:cNvPr name="Group 15" id="15"/>
          <p:cNvGrpSpPr/>
          <p:nvPr/>
        </p:nvGrpSpPr>
        <p:grpSpPr>
          <a:xfrm rot="0">
            <a:off x="669748" y="1916971"/>
            <a:ext cx="4063227" cy="1053162"/>
            <a:chOff x="0" y="0"/>
            <a:chExt cx="1070150" cy="277376"/>
          </a:xfrm>
        </p:grpSpPr>
        <p:sp>
          <p:nvSpPr>
            <p:cNvPr name="Freeform 16" id="16"/>
            <p:cNvSpPr/>
            <p:nvPr/>
          </p:nvSpPr>
          <p:spPr>
            <a:xfrm flipH="false" flipV="false" rot="0">
              <a:off x="0" y="0"/>
              <a:ext cx="1070150" cy="277376"/>
            </a:xfrm>
            <a:custGeom>
              <a:avLst/>
              <a:gdLst/>
              <a:ahLst/>
              <a:cxnLst/>
              <a:rect r="r" b="b" t="t" l="l"/>
              <a:pathLst>
                <a:path h="277376" w="1070150">
                  <a:moveTo>
                    <a:pt x="138688" y="0"/>
                  </a:moveTo>
                  <a:lnTo>
                    <a:pt x="931462" y="0"/>
                  </a:lnTo>
                  <a:cubicBezTo>
                    <a:pt x="968245" y="0"/>
                    <a:pt x="1003520" y="14612"/>
                    <a:pt x="1029529" y="40621"/>
                  </a:cubicBezTo>
                  <a:cubicBezTo>
                    <a:pt x="1055538" y="66630"/>
                    <a:pt x="1070150" y="101906"/>
                    <a:pt x="1070150" y="138688"/>
                  </a:cubicBezTo>
                  <a:lnTo>
                    <a:pt x="1070150" y="138688"/>
                  </a:lnTo>
                  <a:cubicBezTo>
                    <a:pt x="1070150" y="175470"/>
                    <a:pt x="1055538" y="210746"/>
                    <a:pt x="1029529" y="236755"/>
                  </a:cubicBezTo>
                  <a:cubicBezTo>
                    <a:pt x="1003520" y="262764"/>
                    <a:pt x="968245" y="277376"/>
                    <a:pt x="931462" y="277376"/>
                  </a:cubicBezTo>
                  <a:lnTo>
                    <a:pt x="138688" y="277376"/>
                  </a:lnTo>
                  <a:cubicBezTo>
                    <a:pt x="101906" y="277376"/>
                    <a:pt x="66630" y="262764"/>
                    <a:pt x="40621" y="236755"/>
                  </a:cubicBezTo>
                  <a:cubicBezTo>
                    <a:pt x="14612" y="210746"/>
                    <a:pt x="0" y="175470"/>
                    <a:pt x="0" y="138688"/>
                  </a:cubicBezTo>
                  <a:lnTo>
                    <a:pt x="0" y="138688"/>
                  </a:lnTo>
                  <a:cubicBezTo>
                    <a:pt x="0" y="101906"/>
                    <a:pt x="14612" y="66630"/>
                    <a:pt x="40621" y="40621"/>
                  </a:cubicBezTo>
                  <a:cubicBezTo>
                    <a:pt x="66630" y="14612"/>
                    <a:pt x="101906" y="0"/>
                    <a:pt x="138688" y="0"/>
                  </a:cubicBezTo>
                  <a:close/>
                </a:path>
              </a:pathLst>
            </a:custGeom>
            <a:solidFill>
              <a:srgbClr val="169D53"/>
            </a:solidFill>
            <a:ln w="57150" cap="rnd">
              <a:solidFill>
                <a:srgbClr val="000000"/>
              </a:solidFill>
              <a:prstDash val="solid"/>
              <a:round/>
            </a:ln>
          </p:spPr>
        </p:sp>
        <p:sp>
          <p:nvSpPr>
            <p:cNvPr name="TextBox 17" id="17"/>
            <p:cNvSpPr txBox="true"/>
            <p:nvPr/>
          </p:nvSpPr>
          <p:spPr>
            <a:xfrm>
              <a:off x="0" y="-38100"/>
              <a:ext cx="1070150" cy="315476"/>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669748" y="2118748"/>
            <a:ext cx="4063227" cy="573406"/>
          </a:xfrm>
          <a:prstGeom prst="rect">
            <a:avLst/>
          </a:prstGeom>
        </p:spPr>
        <p:txBody>
          <a:bodyPr anchor="t" rtlCol="false" tIns="0" lIns="0" bIns="0" rIns="0">
            <a:spAutoFit/>
          </a:bodyPr>
          <a:lstStyle/>
          <a:p>
            <a:pPr algn="ctr">
              <a:lnSpc>
                <a:spcPts val="4619"/>
              </a:lnSpc>
              <a:spcBef>
                <a:spcPct val="0"/>
              </a:spcBef>
            </a:pPr>
            <a:r>
              <a:rPr lang="en-US" b="true" sz="3299">
                <a:solidFill>
                  <a:srgbClr val="000000"/>
                </a:solidFill>
                <a:latin typeface="Space Mono Bold"/>
                <a:ea typeface="Space Mono Bold"/>
                <a:cs typeface="Space Mono Bold"/>
                <a:sym typeface="Space Mono Bold"/>
              </a:rPr>
              <a:t>Resolução:</a:t>
            </a:r>
          </a:p>
        </p:txBody>
      </p:sp>
      <p:grpSp>
        <p:nvGrpSpPr>
          <p:cNvPr name="Group 19" id="19"/>
          <p:cNvGrpSpPr/>
          <p:nvPr/>
        </p:nvGrpSpPr>
        <p:grpSpPr>
          <a:xfrm rot="0">
            <a:off x="2116332" y="5819018"/>
            <a:ext cx="4171707" cy="2963986"/>
            <a:chOff x="0" y="0"/>
            <a:chExt cx="1108506" cy="787590"/>
          </a:xfrm>
        </p:grpSpPr>
        <p:sp>
          <p:nvSpPr>
            <p:cNvPr name="Freeform 20" id="20"/>
            <p:cNvSpPr/>
            <p:nvPr/>
          </p:nvSpPr>
          <p:spPr>
            <a:xfrm flipH="false" flipV="false" rot="0">
              <a:off x="0" y="0"/>
              <a:ext cx="1108506" cy="787590"/>
            </a:xfrm>
            <a:custGeom>
              <a:avLst/>
              <a:gdLst/>
              <a:ahLst/>
              <a:cxnLst/>
              <a:rect r="r" b="b" t="t" l="l"/>
              <a:pathLst>
                <a:path h="787590" w="1108506">
                  <a:moveTo>
                    <a:pt x="42684" y="0"/>
                  </a:moveTo>
                  <a:lnTo>
                    <a:pt x="1065822" y="0"/>
                  </a:lnTo>
                  <a:cubicBezTo>
                    <a:pt x="1077143" y="0"/>
                    <a:pt x="1088000" y="4497"/>
                    <a:pt x="1096004" y="12502"/>
                  </a:cubicBezTo>
                  <a:cubicBezTo>
                    <a:pt x="1104009" y="20507"/>
                    <a:pt x="1108506" y="31363"/>
                    <a:pt x="1108506" y="42684"/>
                  </a:cubicBezTo>
                  <a:lnTo>
                    <a:pt x="1108506" y="744907"/>
                  </a:lnTo>
                  <a:cubicBezTo>
                    <a:pt x="1108506" y="756227"/>
                    <a:pt x="1104009" y="767084"/>
                    <a:pt x="1096004" y="775089"/>
                  </a:cubicBezTo>
                  <a:cubicBezTo>
                    <a:pt x="1088000" y="783093"/>
                    <a:pt x="1077143" y="787590"/>
                    <a:pt x="1065822" y="787590"/>
                  </a:cubicBezTo>
                  <a:lnTo>
                    <a:pt x="42684" y="787590"/>
                  </a:lnTo>
                  <a:cubicBezTo>
                    <a:pt x="31363" y="787590"/>
                    <a:pt x="20507" y="783093"/>
                    <a:pt x="12502" y="775089"/>
                  </a:cubicBezTo>
                  <a:cubicBezTo>
                    <a:pt x="4497" y="767084"/>
                    <a:pt x="0" y="756227"/>
                    <a:pt x="0" y="744907"/>
                  </a:cubicBezTo>
                  <a:lnTo>
                    <a:pt x="0" y="42684"/>
                  </a:lnTo>
                  <a:cubicBezTo>
                    <a:pt x="0" y="31363"/>
                    <a:pt x="4497" y="20507"/>
                    <a:pt x="12502" y="12502"/>
                  </a:cubicBezTo>
                  <a:cubicBezTo>
                    <a:pt x="20507" y="4497"/>
                    <a:pt x="31363" y="0"/>
                    <a:pt x="42684" y="0"/>
                  </a:cubicBezTo>
                  <a:close/>
                </a:path>
              </a:pathLst>
            </a:custGeom>
            <a:blipFill>
              <a:blip r:embed="rId4"/>
              <a:stretch>
                <a:fillRect l="-43179" t="0" r="-43179" b="0"/>
              </a:stretch>
            </a:blipFill>
          </p:spPr>
        </p:sp>
      </p:grpSp>
      <p:sp>
        <p:nvSpPr>
          <p:cNvPr name="AutoShape 21" id="21"/>
          <p:cNvSpPr/>
          <p:nvPr/>
        </p:nvSpPr>
        <p:spPr>
          <a:xfrm>
            <a:off x="4202185" y="6459646"/>
            <a:ext cx="1530704" cy="1189103"/>
          </a:xfrm>
          <a:prstGeom prst="line">
            <a:avLst/>
          </a:prstGeom>
          <a:ln cap="flat" w="38100">
            <a:solidFill>
              <a:srgbClr val="000000"/>
            </a:solidFill>
            <a:prstDash val="solid"/>
            <a:headEnd type="none" len="sm" w="sm"/>
            <a:tailEnd type="none" len="sm" w="sm"/>
          </a:ln>
        </p:spPr>
      </p:sp>
      <p:sp>
        <p:nvSpPr>
          <p:cNvPr name="AutoShape 22" id="22"/>
          <p:cNvSpPr/>
          <p:nvPr/>
        </p:nvSpPr>
        <p:spPr>
          <a:xfrm>
            <a:off x="5732889" y="7061323"/>
            <a:ext cx="0" cy="587426"/>
          </a:xfrm>
          <a:prstGeom prst="line">
            <a:avLst/>
          </a:prstGeom>
          <a:ln cap="flat" w="38100">
            <a:solidFill>
              <a:srgbClr val="000000"/>
            </a:solidFill>
            <a:prstDash val="solid"/>
            <a:headEnd type="none" len="sm" w="sm"/>
            <a:tailEnd type="none" len="sm" w="sm"/>
          </a:ln>
        </p:spPr>
      </p:sp>
      <p:grpSp>
        <p:nvGrpSpPr>
          <p:cNvPr name="Group 23" id="23"/>
          <p:cNvGrpSpPr/>
          <p:nvPr/>
        </p:nvGrpSpPr>
        <p:grpSpPr>
          <a:xfrm rot="0">
            <a:off x="7470269" y="6459646"/>
            <a:ext cx="7649944" cy="1515180"/>
            <a:chOff x="0" y="0"/>
            <a:chExt cx="3098586" cy="613719"/>
          </a:xfrm>
        </p:grpSpPr>
        <p:sp>
          <p:nvSpPr>
            <p:cNvPr name="Freeform 24" id="24"/>
            <p:cNvSpPr/>
            <p:nvPr/>
          </p:nvSpPr>
          <p:spPr>
            <a:xfrm flipH="false" flipV="false" rot="0">
              <a:off x="0" y="0"/>
              <a:ext cx="3098586" cy="613719"/>
            </a:xfrm>
            <a:custGeom>
              <a:avLst/>
              <a:gdLst/>
              <a:ahLst/>
              <a:cxnLst/>
              <a:rect r="r" b="b" t="t" l="l"/>
              <a:pathLst>
                <a:path h="613719" w="3098586">
                  <a:moveTo>
                    <a:pt x="51613" y="0"/>
                  </a:moveTo>
                  <a:lnTo>
                    <a:pt x="3046973" y="0"/>
                  </a:lnTo>
                  <a:cubicBezTo>
                    <a:pt x="3075478" y="0"/>
                    <a:pt x="3098586" y="23108"/>
                    <a:pt x="3098586" y="51613"/>
                  </a:cubicBezTo>
                  <a:lnTo>
                    <a:pt x="3098586" y="562106"/>
                  </a:lnTo>
                  <a:cubicBezTo>
                    <a:pt x="3098586" y="590611"/>
                    <a:pt x="3075478" y="613719"/>
                    <a:pt x="3046973" y="613719"/>
                  </a:cubicBezTo>
                  <a:lnTo>
                    <a:pt x="51613" y="613719"/>
                  </a:lnTo>
                  <a:cubicBezTo>
                    <a:pt x="23108" y="613719"/>
                    <a:pt x="0" y="590611"/>
                    <a:pt x="0" y="562106"/>
                  </a:cubicBezTo>
                  <a:lnTo>
                    <a:pt x="0" y="51613"/>
                  </a:lnTo>
                  <a:cubicBezTo>
                    <a:pt x="0" y="23108"/>
                    <a:pt x="23108" y="0"/>
                    <a:pt x="51613" y="0"/>
                  </a:cubicBezTo>
                  <a:close/>
                </a:path>
              </a:pathLst>
            </a:custGeom>
            <a:solidFill>
              <a:srgbClr val="366994"/>
            </a:solidFill>
            <a:ln w="57150" cap="rnd">
              <a:solidFill>
                <a:srgbClr val="000000"/>
              </a:solidFill>
              <a:prstDash val="solid"/>
              <a:round/>
            </a:ln>
          </p:spPr>
        </p:sp>
        <p:sp>
          <p:nvSpPr>
            <p:cNvPr name="TextBox 25" id="25"/>
            <p:cNvSpPr txBox="true"/>
            <p:nvPr/>
          </p:nvSpPr>
          <p:spPr>
            <a:xfrm>
              <a:off x="0" y="-38100"/>
              <a:ext cx="3098586" cy="651819"/>
            </a:xfrm>
            <a:prstGeom prst="rect">
              <a:avLst/>
            </a:prstGeom>
          </p:spPr>
          <p:txBody>
            <a:bodyPr anchor="ctr" rtlCol="false" tIns="53080" lIns="53080" bIns="53080" rIns="53080"/>
            <a:lstStyle/>
            <a:p>
              <a:pPr algn="ctr">
                <a:lnSpc>
                  <a:spcPts val="2660"/>
                </a:lnSpc>
              </a:pPr>
            </a:p>
          </p:txBody>
        </p:sp>
      </p:grpSp>
      <p:sp>
        <p:nvSpPr>
          <p:cNvPr name="TextBox 26" id="26"/>
          <p:cNvSpPr txBox="true"/>
          <p:nvPr/>
        </p:nvSpPr>
        <p:spPr>
          <a:xfrm rot="0">
            <a:off x="7470269" y="6737940"/>
            <a:ext cx="7422945" cy="1407796"/>
          </a:xfrm>
          <a:prstGeom prst="rect">
            <a:avLst/>
          </a:prstGeom>
        </p:spPr>
        <p:txBody>
          <a:bodyPr anchor="t" rtlCol="false" tIns="0" lIns="0" bIns="0" rIns="0">
            <a:spAutoFit/>
          </a:bodyPr>
          <a:lstStyle/>
          <a:p>
            <a:pPr algn="ctr" marL="582925" indent="-291463" lvl="1">
              <a:lnSpc>
                <a:spcPts val="3779"/>
              </a:lnSpc>
              <a:buFont typeface="Arial"/>
              <a:buChar char="•"/>
            </a:pPr>
            <a:r>
              <a:rPr lang="en-US" b="true" sz="2699">
                <a:solidFill>
                  <a:srgbClr val="000000"/>
                </a:solidFill>
                <a:latin typeface="Space Mono Bold"/>
                <a:ea typeface="Space Mono Bold"/>
                <a:cs typeface="Space Mono Bold"/>
                <a:sym typeface="Space Mono Bold"/>
              </a:rPr>
              <a:t>Carol briga com Ana (C–A)</a:t>
            </a:r>
          </a:p>
          <a:p>
            <a:pPr algn="ctr" marL="582925" indent="-291463" lvl="1">
              <a:lnSpc>
                <a:spcPts val="3779"/>
              </a:lnSpc>
              <a:spcBef>
                <a:spcPct val="0"/>
              </a:spcBef>
              <a:buFont typeface="Arial"/>
              <a:buChar char="•"/>
            </a:pPr>
            <a:r>
              <a:rPr lang="en-US" b="true" sz="2699">
                <a:solidFill>
                  <a:srgbClr val="000000"/>
                </a:solidFill>
                <a:latin typeface="Space Mono Bold"/>
                <a:ea typeface="Space Mono Bold"/>
                <a:cs typeface="Space Mono Bold"/>
                <a:sym typeface="Space Mono Bold"/>
              </a:rPr>
              <a:t>  </a:t>
            </a:r>
            <a:r>
              <a:rPr lang="en-US" b="true" sz="2699">
                <a:solidFill>
                  <a:srgbClr val="000000"/>
                </a:solidFill>
                <a:latin typeface="Space Mono Bold"/>
                <a:ea typeface="Space Mono Bold"/>
                <a:cs typeface="Space Mono Bold"/>
                <a:sym typeface="Space Mono Bold"/>
              </a:rPr>
              <a:t>Carol briga com Beatriz (C–B)</a:t>
            </a:r>
          </a:p>
          <a:p>
            <a:pPr algn="ctr">
              <a:lnSpc>
                <a:spcPts val="3779"/>
              </a:lnSpc>
              <a:spcBef>
                <a:spcPct val="0"/>
              </a:spcBef>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9945905" y="-264682"/>
            <a:ext cx="10816364" cy="10816364"/>
            <a:chOff x="0" y="0"/>
            <a:chExt cx="14421819" cy="14421819"/>
          </a:xfrm>
        </p:grpSpPr>
        <p:sp>
          <p:nvSpPr>
            <p:cNvPr name="Freeform 8" id="8"/>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9" id="9"/>
          <p:cNvGrpSpPr/>
          <p:nvPr/>
        </p:nvGrpSpPr>
        <p:grpSpPr>
          <a:xfrm rot="0">
            <a:off x="192124" y="3287155"/>
            <a:ext cx="16755198" cy="5838793"/>
            <a:chOff x="0" y="0"/>
            <a:chExt cx="5063152" cy="1764389"/>
          </a:xfrm>
        </p:grpSpPr>
        <p:sp>
          <p:nvSpPr>
            <p:cNvPr name="Freeform 10" id="10"/>
            <p:cNvSpPr/>
            <p:nvPr/>
          </p:nvSpPr>
          <p:spPr>
            <a:xfrm flipH="false" flipV="false" rot="0">
              <a:off x="0" y="0"/>
              <a:ext cx="5063152" cy="1764389"/>
            </a:xfrm>
            <a:custGeom>
              <a:avLst/>
              <a:gdLst/>
              <a:ahLst/>
              <a:cxnLst/>
              <a:rect r="r" b="b" t="t" l="l"/>
              <a:pathLst>
                <a:path h="1764389" w="5063152">
                  <a:moveTo>
                    <a:pt x="29572" y="0"/>
                  </a:moveTo>
                  <a:lnTo>
                    <a:pt x="5033580" y="0"/>
                  </a:lnTo>
                  <a:cubicBezTo>
                    <a:pt x="5041423" y="0"/>
                    <a:pt x="5048945" y="3116"/>
                    <a:pt x="5054490" y="8661"/>
                  </a:cubicBezTo>
                  <a:cubicBezTo>
                    <a:pt x="5060036" y="14207"/>
                    <a:pt x="5063152" y="21729"/>
                    <a:pt x="5063152" y="29572"/>
                  </a:cubicBezTo>
                  <a:lnTo>
                    <a:pt x="5063152" y="1734818"/>
                  </a:lnTo>
                  <a:cubicBezTo>
                    <a:pt x="5063152" y="1742660"/>
                    <a:pt x="5060036" y="1750182"/>
                    <a:pt x="5054490" y="1755728"/>
                  </a:cubicBezTo>
                  <a:cubicBezTo>
                    <a:pt x="5048945" y="1761274"/>
                    <a:pt x="5041423" y="1764389"/>
                    <a:pt x="5033580" y="1764389"/>
                  </a:cubicBezTo>
                  <a:lnTo>
                    <a:pt x="29572" y="1764389"/>
                  </a:lnTo>
                  <a:cubicBezTo>
                    <a:pt x="21729" y="1764389"/>
                    <a:pt x="14207" y="1761274"/>
                    <a:pt x="8661" y="1755728"/>
                  </a:cubicBezTo>
                  <a:cubicBezTo>
                    <a:pt x="3116" y="1750182"/>
                    <a:pt x="0" y="1742660"/>
                    <a:pt x="0" y="1734818"/>
                  </a:cubicBezTo>
                  <a:lnTo>
                    <a:pt x="0" y="29572"/>
                  </a:lnTo>
                  <a:cubicBezTo>
                    <a:pt x="0" y="21729"/>
                    <a:pt x="3116" y="14207"/>
                    <a:pt x="8661" y="8661"/>
                  </a:cubicBezTo>
                  <a:cubicBezTo>
                    <a:pt x="14207" y="3116"/>
                    <a:pt x="21729" y="0"/>
                    <a:pt x="29572"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28575"/>
              <a:ext cx="5063152" cy="1792964"/>
            </a:xfrm>
            <a:prstGeom prst="rect">
              <a:avLst/>
            </a:prstGeom>
          </p:spPr>
          <p:txBody>
            <a:bodyPr anchor="ctr" rtlCol="false" tIns="34579" lIns="34579" bIns="34579" rIns="34579"/>
            <a:lstStyle/>
            <a:p>
              <a:pPr algn="ctr">
                <a:lnSpc>
                  <a:spcPts val="2240"/>
                </a:lnSpc>
              </a:pPr>
            </a:p>
          </p:txBody>
        </p:sp>
      </p:grpSp>
      <p:sp>
        <p:nvSpPr>
          <p:cNvPr name="TextBox 12" id="12"/>
          <p:cNvSpPr txBox="true"/>
          <p:nvPr/>
        </p:nvSpPr>
        <p:spPr>
          <a:xfrm rot="0">
            <a:off x="563155" y="3518490"/>
            <a:ext cx="16224930" cy="2514600"/>
          </a:xfrm>
          <a:prstGeom prst="rect">
            <a:avLst/>
          </a:prstGeom>
        </p:spPr>
        <p:txBody>
          <a:bodyPr anchor="t" rtlCol="false" tIns="0" lIns="0" bIns="0" rIns="0">
            <a:spAutoFit/>
          </a:bodyPr>
          <a:lstStyle/>
          <a:p>
            <a:pPr algn="just">
              <a:lnSpc>
                <a:spcPts val="5024"/>
              </a:lnSpc>
            </a:pPr>
            <a:r>
              <a:rPr lang="en-US" b="true" sz="4186" spc="-251">
                <a:solidFill>
                  <a:srgbClr val="000000"/>
                </a:solidFill>
                <a:latin typeface="Space Mono Bold"/>
                <a:ea typeface="Space Mono Bold"/>
                <a:cs typeface="Space Mono Bold"/>
                <a:sym typeface="Space Mono Bold"/>
              </a:rPr>
              <a:t> Etapa 2 – Procurar o maior subgrupo completamente brigado</a:t>
            </a:r>
          </a:p>
          <a:p>
            <a:pPr algn="just">
              <a:lnSpc>
                <a:spcPts val="5024"/>
              </a:lnSpc>
            </a:pPr>
          </a:p>
          <a:p>
            <a:pPr algn="just">
              <a:lnSpc>
                <a:spcPts val="5024"/>
              </a:lnSpc>
            </a:pPr>
          </a:p>
        </p:txBody>
      </p:sp>
      <p:sp>
        <p:nvSpPr>
          <p:cNvPr name="TextBox 13" id="13"/>
          <p:cNvSpPr txBox="true"/>
          <p:nvPr/>
        </p:nvSpPr>
        <p:spPr>
          <a:xfrm rot="0">
            <a:off x="1234781" y="427980"/>
            <a:ext cx="15818438" cy="2542152"/>
          </a:xfrm>
          <a:prstGeom prst="rect">
            <a:avLst/>
          </a:prstGeom>
        </p:spPr>
        <p:txBody>
          <a:bodyPr anchor="t" rtlCol="false" tIns="0" lIns="0" bIns="0" rIns="0">
            <a:spAutoFit/>
          </a:bodyPr>
          <a:lstStyle/>
          <a:p>
            <a:pPr algn="ctr">
              <a:lnSpc>
                <a:spcPts val="9679"/>
              </a:lnSpc>
            </a:pPr>
            <a:r>
              <a:rPr lang="en-US" sz="7013" i="true" spc="-722">
                <a:solidFill>
                  <a:srgbClr val="F7AC16"/>
                </a:solidFill>
                <a:latin typeface="Bugaki Italics"/>
                <a:ea typeface="Bugaki Italics"/>
                <a:cs typeface="Bugaki Italics"/>
                <a:sym typeface="Bugaki Italics"/>
              </a:rPr>
              <a:t>AMIZADES</a:t>
            </a:r>
          </a:p>
          <a:p>
            <a:pPr algn="ctr" marL="0" indent="0" lvl="0">
              <a:lnSpc>
                <a:spcPts val="9679"/>
              </a:lnSpc>
              <a:spcBef>
                <a:spcPct val="0"/>
              </a:spcBef>
            </a:pPr>
          </a:p>
        </p:txBody>
      </p:sp>
      <p:sp>
        <p:nvSpPr>
          <p:cNvPr name="TextBox 14" id="14"/>
          <p:cNvSpPr txBox="true"/>
          <p:nvPr/>
        </p:nvSpPr>
        <p:spPr>
          <a:xfrm rot="0">
            <a:off x="13875638" y="9801225"/>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2019 - Fase 3</a:t>
            </a:r>
          </a:p>
        </p:txBody>
      </p:sp>
      <p:grpSp>
        <p:nvGrpSpPr>
          <p:cNvPr name="Group 15" id="15"/>
          <p:cNvGrpSpPr/>
          <p:nvPr/>
        </p:nvGrpSpPr>
        <p:grpSpPr>
          <a:xfrm rot="0">
            <a:off x="669748" y="1916971"/>
            <a:ext cx="4063227" cy="1053162"/>
            <a:chOff x="0" y="0"/>
            <a:chExt cx="1070150" cy="277376"/>
          </a:xfrm>
        </p:grpSpPr>
        <p:sp>
          <p:nvSpPr>
            <p:cNvPr name="Freeform 16" id="16"/>
            <p:cNvSpPr/>
            <p:nvPr/>
          </p:nvSpPr>
          <p:spPr>
            <a:xfrm flipH="false" flipV="false" rot="0">
              <a:off x="0" y="0"/>
              <a:ext cx="1070150" cy="277376"/>
            </a:xfrm>
            <a:custGeom>
              <a:avLst/>
              <a:gdLst/>
              <a:ahLst/>
              <a:cxnLst/>
              <a:rect r="r" b="b" t="t" l="l"/>
              <a:pathLst>
                <a:path h="277376" w="1070150">
                  <a:moveTo>
                    <a:pt x="138688" y="0"/>
                  </a:moveTo>
                  <a:lnTo>
                    <a:pt x="931462" y="0"/>
                  </a:lnTo>
                  <a:cubicBezTo>
                    <a:pt x="968245" y="0"/>
                    <a:pt x="1003520" y="14612"/>
                    <a:pt x="1029529" y="40621"/>
                  </a:cubicBezTo>
                  <a:cubicBezTo>
                    <a:pt x="1055538" y="66630"/>
                    <a:pt x="1070150" y="101906"/>
                    <a:pt x="1070150" y="138688"/>
                  </a:cubicBezTo>
                  <a:lnTo>
                    <a:pt x="1070150" y="138688"/>
                  </a:lnTo>
                  <a:cubicBezTo>
                    <a:pt x="1070150" y="175470"/>
                    <a:pt x="1055538" y="210746"/>
                    <a:pt x="1029529" y="236755"/>
                  </a:cubicBezTo>
                  <a:cubicBezTo>
                    <a:pt x="1003520" y="262764"/>
                    <a:pt x="968245" y="277376"/>
                    <a:pt x="931462" y="277376"/>
                  </a:cubicBezTo>
                  <a:lnTo>
                    <a:pt x="138688" y="277376"/>
                  </a:lnTo>
                  <a:cubicBezTo>
                    <a:pt x="101906" y="277376"/>
                    <a:pt x="66630" y="262764"/>
                    <a:pt x="40621" y="236755"/>
                  </a:cubicBezTo>
                  <a:cubicBezTo>
                    <a:pt x="14612" y="210746"/>
                    <a:pt x="0" y="175470"/>
                    <a:pt x="0" y="138688"/>
                  </a:cubicBezTo>
                  <a:lnTo>
                    <a:pt x="0" y="138688"/>
                  </a:lnTo>
                  <a:cubicBezTo>
                    <a:pt x="0" y="101906"/>
                    <a:pt x="14612" y="66630"/>
                    <a:pt x="40621" y="40621"/>
                  </a:cubicBezTo>
                  <a:cubicBezTo>
                    <a:pt x="66630" y="14612"/>
                    <a:pt x="101906" y="0"/>
                    <a:pt x="138688" y="0"/>
                  </a:cubicBezTo>
                  <a:close/>
                </a:path>
              </a:pathLst>
            </a:custGeom>
            <a:solidFill>
              <a:srgbClr val="169D53"/>
            </a:solidFill>
            <a:ln w="57150" cap="rnd">
              <a:solidFill>
                <a:srgbClr val="000000"/>
              </a:solidFill>
              <a:prstDash val="solid"/>
              <a:round/>
            </a:ln>
          </p:spPr>
        </p:sp>
        <p:sp>
          <p:nvSpPr>
            <p:cNvPr name="TextBox 17" id="17"/>
            <p:cNvSpPr txBox="true"/>
            <p:nvPr/>
          </p:nvSpPr>
          <p:spPr>
            <a:xfrm>
              <a:off x="0" y="-38100"/>
              <a:ext cx="1070150" cy="315476"/>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669748" y="2118748"/>
            <a:ext cx="4063227" cy="573406"/>
          </a:xfrm>
          <a:prstGeom prst="rect">
            <a:avLst/>
          </a:prstGeom>
        </p:spPr>
        <p:txBody>
          <a:bodyPr anchor="t" rtlCol="false" tIns="0" lIns="0" bIns="0" rIns="0">
            <a:spAutoFit/>
          </a:bodyPr>
          <a:lstStyle/>
          <a:p>
            <a:pPr algn="ctr">
              <a:lnSpc>
                <a:spcPts val="4619"/>
              </a:lnSpc>
              <a:spcBef>
                <a:spcPct val="0"/>
              </a:spcBef>
            </a:pPr>
            <a:r>
              <a:rPr lang="en-US" b="true" sz="3299">
                <a:solidFill>
                  <a:srgbClr val="000000"/>
                </a:solidFill>
                <a:latin typeface="Space Mono Bold"/>
                <a:ea typeface="Space Mono Bold"/>
                <a:cs typeface="Space Mono Bold"/>
                <a:sym typeface="Space Mono Bold"/>
              </a:rPr>
              <a:t>Resolução:</a:t>
            </a:r>
          </a:p>
        </p:txBody>
      </p:sp>
      <p:grpSp>
        <p:nvGrpSpPr>
          <p:cNvPr name="Group 19" id="19"/>
          <p:cNvGrpSpPr/>
          <p:nvPr/>
        </p:nvGrpSpPr>
        <p:grpSpPr>
          <a:xfrm rot="0">
            <a:off x="2116332" y="5819018"/>
            <a:ext cx="4171707" cy="2963986"/>
            <a:chOff x="0" y="0"/>
            <a:chExt cx="1108506" cy="787590"/>
          </a:xfrm>
        </p:grpSpPr>
        <p:sp>
          <p:nvSpPr>
            <p:cNvPr name="Freeform 20" id="20"/>
            <p:cNvSpPr/>
            <p:nvPr/>
          </p:nvSpPr>
          <p:spPr>
            <a:xfrm flipH="false" flipV="false" rot="0">
              <a:off x="0" y="0"/>
              <a:ext cx="1108506" cy="787590"/>
            </a:xfrm>
            <a:custGeom>
              <a:avLst/>
              <a:gdLst/>
              <a:ahLst/>
              <a:cxnLst/>
              <a:rect r="r" b="b" t="t" l="l"/>
              <a:pathLst>
                <a:path h="787590" w="1108506">
                  <a:moveTo>
                    <a:pt x="42684" y="0"/>
                  </a:moveTo>
                  <a:lnTo>
                    <a:pt x="1065822" y="0"/>
                  </a:lnTo>
                  <a:cubicBezTo>
                    <a:pt x="1077143" y="0"/>
                    <a:pt x="1088000" y="4497"/>
                    <a:pt x="1096004" y="12502"/>
                  </a:cubicBezTo>
                  <a:cubicBezTo>
                    <a:pt x="1104009" y="20507"/>
                    <a:pt x="1108506" y="31363"/>
                    <a:pt x="1108506" y="42684"/>
                  </a:cubicBezTo>
                  <a:lnTo>
                    <a:pt x="1108506" y="744907"/>
                  </a:lnTo>
                  <a:cubicBezTo>
                    <a:pt x="1108506" y="756227"/>
                    <a:pt x="1104009" y="767084"/>
                    <a:pt x="1096004" y="775089"/>
                  </a:cubicBezTo>
                  <a:cubicBezTo>
                    <a:pt x="1088000" y="783093"/>
                    <a:pt x="1077143" y="787590"/>
                    <a:pt x="1065822" y="787590"/>
                  </a:cubicBezTo>
                  <a:lnTo>
                    <a:pt x="42684" y="787590"/>
                  </a:lnTo>
                  <a:cubicBezTo>
                    <a:pt x="31363" y="787590"/>
                    <a:pt x="20507" y="783093"/>
                    <a:pt x="12502" y="775089"/>
                  </a:cubicBezTo>
                  <a:cubicBezTo>
                    <a:pt x="4497" y="767084"/>
                    <a:pt x="0" y="756227"/>
                    <a:pt x="0" y="744907"/>
                  </a:cubicBezTo>
                  <a:lnTo>
                    <a:pt x="0" y="42684"/>
                  </a:lnTo>
                  <a:cubicBezTo>
                    <a:pt x="0" y="31363"/>
                    <a:pt x="4497" y="20507"/>
                    <a:pt x="12502" y="12502"/>
                  </a:cubicBezTo>
                  <a:cubicBezTo>
                    <a:pt x="20507" y="4497"/>
                    <a:pt x="31363" y="0"/>
                    <a:pt x="42684" y="0"/>
                  </a:cubicBezTo>
                  <a:close/>
                </a:path>
              </a:pathLst>
            </a:custGeom>
            <a:blipFill>
              <a:blip r:embed="rId4"/>
              <a:stretch>
                <a:fillRect l="-43179" t="0" r="-43179" b="0"/>
              </a:stretch>
            </a:blipFill>
          </p:spPr>
        </p:sp>
      </p:grpSp>
      <p:sp>
        <p:nvSpPr>
          <p:cNvPr name="AutoShape 21" id="21"/>
          <p:cNvSpPr/>
          <p:nvPr/>
        </p:nvSpPr>
        <p:spPr>
          <a:xfrm>
            <a:off x="4202185" y="6459646"/>
            <a:ext cx="1530704" cy="1189103"/>
          </a:xfrm>
          <a:prstGeom prst="line">
            <a:avLst/>
          </a:prstGeom>
          <a:ln cap="flat" w="38100">
            <a:solidFill>
              <a:srgbClr val="000000"/>
            </a:solidFill>
            <a:prstDash val="solid"/>
            <a:headEnd type="none" len="sm" w="sm"/>
            <a:tailEnd type="none" len="sm" w="sm"/>
          </a:ln>
        </p:spPr>
      </p:sp>
      <p:sp>
        <p:nvSpPr>
          <p:cNvPr name="AutoShape 22" id="22"/>
          <p:cNvSpPr/>
          <p:nvPr/>
        </p:nvSpPr>
        <p:spPr>
          <a:xfrm>
            <a:off x="5732889" y="7061323"/>
            <a:ext cx="0" cy="587426"/>
          </a:xfrm>
          <a:prstGeom prst="line">
            <a:avLst/>
          </a:prstGeom>
          <a:ln cap="flat" w="38100">
            <a:solidFill>
              <a:srgbClr val="000000"/>
            </a:solidFill>
            <a:prstDash val="solid"/>
            <a:headEnd type="none" len="sm" w="sm"/>
            <a:tailEnd type="none" len="sm" w="sm"/>
          </a:ln>
        </p:spPr>
      </p:sp>
      <p:grpSp>
        <p:nvGrpSpPr>
          <p:cNvPr name="Group 23" id="23"/>
          <p:cNvGrpSpPr/>
          <p:nvPr/>
        </p:nvGrpSpPr>
        <p:grpSpPr>
          <a:xfrm rot="0">
            <a:off x="7470269" y="4559906"/>
            <a:ext cx="8611550" cy="4996681"/>
            <a:chOff x="0" y="0"/>
            <a:chExt cx="3488081" cy="2023890"/>
          </a:xfrm>
        </p:grpSpPr>
        <p:sp>
          <p:nvSpPr>
            <p:cNvPr name="Freeform 24" id="24"/>
            <p:cNvSpPr/>
            <p:nvPr/>
          </p:nvSpPr>
          <p:spPr>
            <a:xfrm flipH="false" flipV="false" rot="0">
              <a:off x="0" y="0"/>
              <a:ext cx="3488081" cy="2023890"/>
            </a:xfrm>
            <a:custGeom>
              <a:avLst/>
              <a:gdLst/>
              <a:ahLst/>
              <a:cxnLst/>
              <a:rect r="r" b="b" t="t" l="l"/>
              <a:pathLst>
                <a:path h="2023890" w="3488081">
                  <a:moveTo>
                    <a:pt x="45850" y="0"/>
                  </a:moveTo>
                  <a:lnTo>
                    <a:pt x="3442231" y="0"/>
                  </a:lnTo>
                  <a:cubicBezTo>
                    <a:pt x="3467553" y="0"/>
                    <a:pt x="3488081" y="20528"/>
                    <a:pt x="3488081" y="45850"/>
                  </a:cubicBezTo>
                  <a:lnTo>
                    <a:pt x="3488081" y="1978041"/>
                  </a:lnTo>
                  <a:cubicBezTo>
                    <a:pt x="3488081" y="1990201"/>
                    <a:pt x="3483251" y="2001863"/>
                    <a:pt x="3474652" y="2010461"/>
                  </a:cubicBezTo>
                  <a:cubicBezTo>
                    <a:pt x="3466054" y="2019060"/>
                    <a:pt x="3454391" y="2023890"/>
                    <a:pt x="3442231" y="2023890"/>
                  </a:cubicBezTo>
                  <a:lnTo>
                    <a:pt x="45850" y="2023890"/>
                  </a:lnTo>
                  <a:cubicBezTo>
                    <a:pt x="20528" y="2023890"/>
                    <a:pt x="0" y="2003363"/>
                    <a:pt x="0" y="1978041"/>
                  </a:cubicBezTo>
                  <a:lnTo>
                    <a:pt x="0" y="45850"/>
                  </a:lnTo>
                  <a:cubicBezTo>
                    <a:pt x="0" y="20528"/>
                    <a:pt x="20528" y="0"/>
                    <a:pt x="45850" y="0"/>
                  </a:cubicBezTo>
                  <a:close/>
                </a:path>
              </a:pathLst>
            </a:custGeom>
            <a:solidFill>
              <a:srgbClr val="366994"/>
            </a:solidFill>
            <a:ln w="57150" cap="rnd">
              <a:solidFill>
                <a:srgbClr val="000000"/>
              </a:solidFill>
              <a:prstDash val="solid"/>
              <a:round/>
            </a:ln>
          </p:spPr>
        </p:sp>
        <p:sp>
          <p:nvSpPr>
            <p:cNvPr name="TextBox 25" id="25"/>
            <p:cNvSpPr txBox="true"/>
            <p:nvPr/>
          </p:nvSpPr>
          <p:spPr>
            <a:xfrm>
              <a:off x="0" y="-38100"/>
              <a:ext cx="3488081" cy="2061990"/>
            </a:xfrm>
            <a:prstGeom prst="rect">
              <a:avLst/>
            </a:prstGeom>
          </p:spPr>
          <p:txBody>
            <a:bodyPr anchor="ctr" rtlCol="false" tIns="53080" lIns="53080" bIns="53080" rIns="53080"/>
            <a:lstStyle/>
            <a:p>
              <a:pPr algn="ctr">
                <a:lnSpc>
                  <a:spcPts val="2660"/>
                </a:lnSpc>
              </a:pPr>
            </a:p>
          </p:txBody>
        </p:sp>
      </p:grpSp>
      <p:sp>
        <p:nvSpPr>
          <p:cNvPr name="TextBox 26" id="26"/>
          <p:cNvSpPr txBox="true"/>
          <p:nvPr/>
        </p:nvSpPr>
        <p:spPr>
          <a:xfrm rot="0">
            <a:off x="7983615" y="4728165"/>
            <a:ext cx="7872233" cy="4948695"/>
          </a:xfrm>
          <a:prstGeom prst="rect">
            <a:avLst/>
          </a:prstGeom>
        </p:spPr>
        <p:txBody>
          <a:bodyPr anchor="t" rtlCol="false" tIns="0" lIns="0" bIns="0" rIns="0">
            <a:spAutoFit/>
          </a:bodyPr>
          <a:lstStyle/>
          <a:p>
            <a:pPr algn="l">
              <a:lnSpc>
                <a:spcPts val="3583"/>
              </a:lnSpc>
              <a:spcBef>
                <a:spcPct val="0"/>
              </a:spcBef>
            </a:pPr>
            <a:r>
              <a:rPr lang="en-US" b="true" sz="2559">
                <a:solidFill>
                  <a:srgbClr val="000000"/>
                </a:solidFill>
                <a:latin typeface="Space Mono Bold"/>
                <a:ea typeface="Space Mono Bold"/>
                <a:cs typeface="Space Mono Bold"/>
                <a:sym typeface="Space Mono Bold"/>
              </a:rPr>
              <a:t>Va</a:t>
            </a:r>
            <a:r>
              <a:rPr lang="en-US" b="true" sz="2559">
                <a:solidFill>
                  <a:srgbClr val="000000"/>
                </a:solidFill>
                <a:latin typeface="Space Mono Bold"/>
                <a:ea typeface="Space Mono Bold"/>
                <a:cs typeface="Space Mono Bold"/>
                <a:sym typeface="Space Mono Bold"/>
              </a:rPr>
              <a:t>mos montar os subgrupos e verificar quem está brigad</a:t>
            </a:r>
            <a:r>
              <a:rPr lang="en-US" b="true" sz="2559">
                <a:solidFill>
                  <a:srgbClr val="000000"/>
                </a:solidFill>
                <a:latin typeface="Space Mono Bold"/>
                <a:ea typeface="Space Mono Bold"/>
                <a:cs typeface="Space Mono Bold"/>
                <a:sym typeface="Space Mono Bold"/>
              </a:rPr>
              <a:t>a com quem:</a:t>
            </a:r>
          </a:p>
          <a:p>
            <a:pPr algn="l">
              <a:lnSpc>
                <a:spcPts val="3583"/>
              </a:lnSpc>
              <a:spcBef>
                <a:spcPct val="0"/>
              </a:spcBef>
            </a:pPr>
          </a:p>
          <a:p>
            <a:pPr algn="l">
              <a:lnSpc>
                <a:spcPts val="3583"/>
              </a:lnSpc>
              <a:spcBef>
                <a:spcPct val="0"/>
              </a:spcBef>
            </a:pPr>
            <a:r>
              <a:rPr lang="en-US" b="true" sz="2559">
                <a:solidFill>
                  <a:srgbClr val="000000"/>
                </a:solidFill>
                <a:latin typeface="Space Mono Bold"/>
                <a:ea typeface="Space Mono Bold"/>
                <a:cs typeface="Space Mono Bold"/>
                <a:sym typeface="Space Mono Bold"/>
              </a:rPr>
              <a:t>Verificando as conexões entre todas:</a:t>
            </a:r>
          </a:p>
          <a:p>
            <a:pPr algn="l" marL="552585" indent="-276292" lvl="1">
              <a:lnSpc>
                <a:spcPts val="3583"/>
              </a:lnSpc>
              <a:spcBef>
                <a:spcPct val="0"/>
              </a:spcBef>
              <a:buFont typeface="Arial"/>
              <a:buChar char="•"/>
            </a:pPr>
            <a:r>
              <a:rPr lang="en-US" b="true" sz="2559">
                <a:solidFill>
                  <a:srgbClr val="000000"/>
                </a:solidFill>
                <a:latin typeface="Space Mono Bold"/>
                <a:ea typeface="Space Mono Bold"/>
                <a:cs typeface="Space Mono Bold"/>
                <a:sym typeface="Space Mono Bold"/>
              </a:rPr>
              <a:t>A–B ✔️</a:t>
            </a:r>
          </a:p>
          <a:p>
            <a:pPr algn="l" marL="552585" indent="-276292" lvl="1">
              <a:lnSpc>
                <a:spcPts val="3583"/>
              </a:lnSpc>
              <a:spcBef>
                <a:spcPct val="0"/>
              </a:spcBef>
              <a:buFont typeface="Arial"/>
              <a:buChar char="•"/>
            </a:pPr>
            <a:r>
              <a:rPr lang="en-US" b="true" sz="2559">
                <a:solidFill>
                  <a:srgbClr val="000000"/>
                </a:solidFill>
                <a:latin typeface="Space Mono Bold"/>
                <a:ea typeface="Space Mono Bold"/>
                <a:cs typeface="Space Mono Bold"/>
                <a:sym typeface="Space Mono Bold"/>
              </a:rPr>
              <a:t>A–C ✔️</a:t>
            </a:r>
          </a:p>
          <a:p>
            <a:pPr algn="l" marL="552585" indent="-276292" lvl="1">
              <a:lnSpc>
                <a:spcPts val="3583"/>
              </a:lnSpc>
              <a:spcBef>
                <a:spcPct val="0"/>
              </a:spcBef>
              <a:buFont typeface="Arial"/>
              <a:buChar char="•"/>
            </a:pPr>
            <a:r>
              <a:rPr lang="en-US" b="true" sz="2559">
                <a:solidFill>
                  <a:srgbClr val="000000"/>
                </a:solidFill>
                <a:latin typeface="Space Mono Bold"/>
                <a:ea typeface="Space Mono Bold"/>
                <a:cs typeface="Space Mono Bold"/>
                <a:sym typeface="Space Mono Bold"/>
              </a:rPr>
              <a:t>A–F ✔️</a:t>
            </a:r>
          </a:p>
          <a:p>
            <a:pPr algn="l" marL="552585" indent="-276292" lvl="1">
              <a:lnSpc>
                <a:spcPts val="3583"/>
              </a:lnSpc>
              <a:spcBef>
                <a:spcPct val="0"/>
              </a:spcBef>
              <a:buFont typeface="Arial"/>
              <a:buChar char="•"/>
            </a:pPr>
            <a:r>
              <a:rPr lang="en-US" b="true" sz="2559">
                <a:solidFill>
                  <a:srgbClr val="000000"/>
                </a:solidFill>
                <a:latin typeface="Space Mono Bold"/>
                <a:ea typeface="Space Mono Bold"/>
                <a:cs typeface="Space Mono Bold"/>
                <a:sym typeface="Space Mono Bold"/>
              </a:rPr>
              <a:t>B–C ✔️</a:t>
            </a:r>
          </a:p>
          <a:p>
            <a:pPr algn="l" marL="552585" indent="-276292" lvl="1">
              <a:lnSpc>
                <a:spcPts val="3583"/>
              </a:lnSpc>
              <a:spcBef>
                <a:spcPct val="0"/>
              </a:spcBef>
              <a:buFont typeface="Arial"/>
              <a:buChar char="•"/>
            </a:pPr>
            <a:r>
              <a:rPr lang="en-US" b="true" sz="2559">
                <a:solidFill>
                  <a:srgbClr val="000000"/>
                </a:solidFill>
                <a:latin typeface="Space Mono Bold"/>
                <a:ea typeface="Space Mono Bold"/>
                <a:cs typeface="Space Mono Bold"/>
                <a:sym typeface="Space Mono Bold"/>
              </a:rPr>
              <a:t>B–F ✔️</a:t>
            </a:r>
          </a:p>
          <a:p>
            <a:pPr algn="l" marL="552585" indent="-276292" lvl="1">
              <a:lnSpc>
                <a:spcPts val="3583"/>
              </a:lnSpc>
              <a:spcBef>
                <a:spcPct val="0"/>
              </a:spcBef>
              <a:buFont typeface="Arial"/>
              <a:buChar char="•"/>
            </a:pPr>
            <a:r>
              <a:rPr lang="en-US" b="true" sz="2559">
                <a:solidFill>
                  <a:srgbClr val="000000"/>
                </a:solidFill>
                <a:latin typeface="Space Mono Bold"/>
                <a:ea typeface="Space Mono Bold"/>
                <a:cs typeface="Space Mono Bold"/>
                <a:sym typeface="Space Mono Bold"/>
              </a:rPr>
              <a:t>C–F ✔️</a:t>
            </a:r>
          </a:p>
          <a:p>
            <a:pPr algn="l">
              <a:lnSpc>
                <a:spcPts val="3583"/>
              </a:lnSpc>
              <a:spcBef>
                <a:spcPct val="0"/>
              </a:spcBef>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9945905" y="-264682"/>
            <a:ext cx="10816364" cy="10816364"/>
            <a:chOff x="0" y="0"/>
            <a:chExt cx="14421819" cy="14421819"/>
          </a:xfrm>
        </p:grpSpPr>
        <p:sp>
          <p:nvSpPr>
            <p:cNvPr name="Freeform 8" id="8"/>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9" id="9"/>
          <p:cNvGrpSpPr/>
          <p:nvPr/>
        </p:nvGrpSpPr>
        <p:grpSpPr>
          <a:xfrm rot="0">
            <a:off x="192124" y="3287155"/>
            <a:ext cx="16755198" cy="5838793"/>
            <a:chOff x="0" y="0"/>
            <a:chExt cx="5063152" cy="1764389"/>
          </a:xfrm>
        </p:grpSpPr>
        <p:sp>
          <p:nvSpPr>
            <p:cNvPr name="Freeform 10" id="10"/>
            <p:cNvSpPr/>
            <p:nvPr/>
          </p:nvSpPr>
          <p:spPr>
            <a:xfrm flipH="false" flipV="false" rot="0">
              <a:off x="0" y="0"/>
              <a:ext cx="5063152" cy="1764389"/>
            </a:xfrm>
            <a:custGeom>
              <a:avLst/>
              <a:gdLst/>
              <a:ahLst/>
              <a:cxnLst/>
              <a:rect r="r" b="b" t="t" l="l"/>
              <a:pathLst>
                <a:path h="1764389" w="5063152">
                  <a:moveTo>
                    <a:pt x="29572" y="0"/>
                  </a:moveTo>
                  <a:lnTo>
                    <a:pt x="5033580" y="0"/>
                  </a:lnTo>
                  <a:cubicBezTo>
                    <a:pt x="5041423" y="0"/>
                    <a:pt x="5048945" y="3116"/>
                    <a:pt x="5054490" y="8661"/>
                  </a:cubicBezTo>
                  <a:cubicBezTo>
                    <a:pt x="5060036" y="14207"/>
                    <a:pt x="5063152" y="21729"/>
                    <a:pt x="5063152" y="29572"/>
                  </a:cubicBezTo>
                  <a:lnTo>
                    <a:pt x="5063152" y="1734818"/>
                  </a:lnTo>
                  <a:cubicBezTo>
                    <a:pt x="5063152" y="1742660"/>
                    <a:pt x="5060036" y="1750182"/>
                    <a:pt x="5054490" y="1755728"/>
                  </a:cubicBezTo>
                  <a:cubicBezTo>
                    <a:pt x="5048945" y="1761274"/>
                    <a:pt x="5041423" y="1764389"/>
                    <a:pt x="5033580" y="1764389"/>
                  </a:cubicBezTo>
                  <a:lnTo>
                    <a:pt x="29572" y="1764389"/>
                  </a:lnTo>
                  <a:cubicBezTo>
                    <a:pt x="21729" y="1764389"/>
                    <a:pt x="14207" y="1761274"/>
                    <a:pt x="8661" y="1755728"/>
                  </a:cubicBezTo>
                  <a:cubicBezTo>
                    <a:pt x="3116" y="1750182"/>
                    <a:pt x="0" y="1742660"/>
                    <a:pt x="0" y="1734818"/>
                  </a:cubicBezTo>
                  <a:lnTo>
                    <a:pt x="0" y="29572"/>
                  </a:lnTo>
                  <a:cubicBezTo>
                    <a:pt x="0" y="21729"/>
                    <a:pt x="3116" y="14207"/>
                    <a:pt x="8661" y="8661"/>
                  </a:cubicBezTo>
                  <a:cubicBezTo>
                    <a:pt x="14207" y="3116"/>
                    <a:pt x="21729" y="0"/>
                    <a:pt x="29572"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28575"/>
              <a:ext cx="5063152" cy="1792964"/>
            </a:xfrm>
            <a:prstGeom prst="rect">
              <a:avLst/>
            </a:prstGeom>
          </p:spPr>
          <p:txBody>
            <a:bodyPr anchor="ctr" rtlCol="false" tIns="34579" lIns="34579" bIns="34579" rIns="34579"/>
            <a:lstStyle/>
            <a:p>
              <a:pPr algn="ctr">
                <a:lnSpc>
                  <a:spcPts val="2240"/>
                </a:lnSpc>
              </a:pPr>
            </a:p>
          </p:txBody>
        </p:sp>
      </p:grpSp>
      <p:sp>
        <p:nvSpPr>
          <p:cNvPr name="TextBox 12" id="12"/>
          <p:cNvSpPr txBox="true"/>
          <p:nvPr/>
        </p:nvSpPr>
        <p:spPr>
          <a:xfrm rot="0">
            <a:off x="563155" y="3518490"/>
            <a:ext cx="16224930" cy="2514600"/>
          </a:xfrm>
          <a:prstGeom prst="rect">
            <a:avLst/>
          </a:prstGeom>
        </p:spPr>
        <p:txBody>
          <a:bodyPr anchor="t" rtlCol="false" tIns="0" lIns="0" bIns="0" rIns="0">
            <a:spAutoFit/>
          </a:bodyPr>
          <a:lstStyle/>
          <a:p>
            <a:pPr algn="just">
              <a:lnSpc>
                <a:spcPts val="5024"/>
              </a:lnSpc>
            </a:pPr>
            <a:r>
              <a:rPr lang="en-US" b="true" sz="4186" spc="-251">
                <a:solidFill>
                  <a:srgbClr val="000000"/>
                </a:solidFill>
                <a:latin typeface="Space Mono Bold"/>
                <a:ea typeface="Space Mono Bold"/>
                <a:cs typeface="Space Mono Bold"/>
                <a:sym typeface="Space Mono Bold"/>
              </a:rPr>
              <a:t> Etapa 2 – Procurar o maior subgrupo completamente brigado</a:t>
            </a:r>
          </a:p>
          <a:p>
            <a:pPr algn="just">
              <a:lnSpc>
                <a:spcPts val="5024"/>
              </a:lnSpc>
            </a:pPr>
          </a:p>
          <a:p>
            <a:pPr algn="just">
              <a:lnSpc>
                <a:spcPts val="5024"/>
              </a:lnSpc>
            </a:pPr>
          </a:p>
        </p:txBody>
      </p:sp>
      <p:sp>
        <p:nvSpPr>
          <p:cNvPr name="TextBox 13" id="13"/>
          <p:cNvSpPr txBox="true"/>
          <p:nvPr/>
        </p:nvSpPr>
        <p:spPr>
          <a:xfrm rot="0">
            <a:off x="1234781" y="427980"/>
            <a:ext cx="15818438" cy="2542152"/>
          </a:xfrm>
          <a:prstGeom prst="rect">
            <a:avLst/>
          </a:prstGeom>
        </p:spPr>
        <p:txBody>
          <a:bodyPr anchor="t" rtlCol="false" tIns="0" lIns="0" bIns="0" rIns="0">
            <a:spAutoFit/>
          </a:bodyPr>
          <a:lstStyle/>
          <a:p>
            <a:pPr algn="ctr">
              <a:lnSpc>
                <a:spcPts val="9679"/>
              </a:lnSpc>
            </a:pPr>
            <a:r>
              <a:rPr lang="en-US" sz="7013" i="true" spc="-722">
                <a:solidFill>
                  <a:srgbClr val="F7AC16"/>
                </a:solidFill>
                <a:latin typeface="Bugaki Italics"/>
                <a:ea typeface="Bugaki Italics"/>
                <a:cs typeface="Bugaki Italics"/>
                <a:sym typeface="Bugaki Italics"/>
              </a:rPr>
              <a:t>AMIZADES</a:t>
            </a:r>
          </a:p>
          <a:p>
            <a:pPr algn="ctr" marL="0" indent="0" lvl="0">
              <a:lnSpc>
                <a:spcPts val="9679"/>
              </a:lnSpc>
              <a:spcBef>
                <a:spcPct val="0"/>
              </a:spcBef>
            </a:pPr>
          </a:p>
        </p:txBody>
      </p:sp>
      <p:sp>
        <p:nvSpPr>
          <p:cNvPr name="TextBox 14" id="14"/>
          <p:cNvSpPr txBox="true"/>
          <p:nvPr/>
        </p:nvSpPr>
        <p:spPr>
          <a:xfrm rot="0">
            <a:off x="13875638" y="9801225"/>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2019 - Fase 3</a:t>
            </a:r>
          </a:p>
        </p:txBody>
      </p:sp>
      <p:grpSp>
        <p:nvGrpSpPr>
          <p:cNvPr name="Group 15" id="15"/>
          <p:cNvGrpSpPr/>
          <p:nvPr/>
        </p:nvGrpSpPr>
        <p:grpSpPr>
          <a:xfrm rot="0">
            <a:off x="669748" y="1916971"/>
            <a:ext cx="4063227" cy="1053162"/>
            <a:chOff x="0" y="0"/>
            <a:chExt cx="1070150" cy="277376"/>
          </a:xfrm>
        </p:grpSpPr>
        <p:sp>
          <p:nvSpPr>
            <p:cNvPr name="Freeform 16" id="16"/>
            <p:cNvSpPr/>
            <p:nvPr/>
          </p:nvSpPr>
          <p:spPr>
            <a:xfrm flipH="false" flipV="false" rot="0">
              <a:off x="0" y="0"/>
              <a:ext cx="1070150" cy="277376"/>
            </a:xfrm>
            <a:custGeom>
              <a:avLst/>
              <a:gdLst/>
              <a:ahLst/>
              <a:cxnLst/>
              <a:rect r="r" b="b" t="t" l="l"/>
              <a:pathLst>
                <a:path h="277376" w="1070150">
                  <a:moveTo>
                    <a:pt x="138688" y="0"/>
                  </a:moveTo>
                  <a:lnTo>
                    <a:pt x="931462" y="0"/>
                  </a:lnTo>
                  <a:cubicBezTo>
                    <a:pt x="968245" y="0"/>
                    <a:pt x="1003520" y="14612"/>
                    <a:pt x="1029529" y="40621"/>
                  </a:cubicBezTo>
                  <a:cubicBezTo>
                    <a:pt x="1055538" y="66630"/>
                    <a:pt x="1070150" y="101906"/>
                    <a:pt x="1070150" y="138688"/>
                  </a:cubicBezTo>
                  <a:lnTo>
                    <a:pt x="1070150" y="138688"/>
                  </a:lnTo>
                  <a:cubicBezTo>
                    <a:pt x="1070150" y="175470"/>
                    <a:pt x="1055538" y="210746"/>
                    <a:pt x="1029529" y="236755"/>
                  </a:cubicBezTo>
                  <a:cubicBezTo>
                    <a:pt x="1003520" y="262764"/>
                    <a:pt x="968245" y="277376"/>
                    <a:pt x="931462" y="277376"/>
                  </a:cubicBezTo>
                  <a:lnTo>
                    <a:pt x="138688" y="277376"/>
                  </a:lnTo>
                  <a:cubicBezTo>
                    <a:pt x="101906" y="277376"/>
                    <a:pt x="66630" y="262764"/>
                    <a:pt x="40621" y="236755"/>
                  </a:cubicBezTo>
                  <a:cubicBezTo>
                    <a:pt x="14612" y="210746"/>
                    <a:pt x="0" y="175470"/>
                    <a:pt x="0" y="138688"/>
                  </a:cubicBezTo>
                  <a:lnTo>
                    <a:pt x="0" y="138688"/>
                  </a:lnTo>
                  <a:cubicBezTo>
                    <a:pt x="0" y="101906"/>
                    <a:pt x="14612" y="66630"/>
                    <a:pt x="40621" y="40621"/>
                  </a:cubicBezTo>
                  <a:cubicBezTo>
                    <a:pt x="66630" y="14612"/>
                    <a:pt x="101906" y="0"/>
                    <a:pt x="138688" y="0"/>
                  </a:cubicBezTo>
                  <a:close/>
                </a:path>
              </a:pathLst>
            </a:custGeom>
            <a:solidFill>
              <a:srgbClr val="169D53"/>
            </a:solidFill>
            <a:ln w="57150" cap="rnd">
              <a:solidFill>
                <a:srgbClr val="000000"/>
              </a:solidFill>
              <a:prstDash val="solid"/>
              <a:round/>
            </a:ln>
          </p:spPr>
        </p:sp>
        <p:sp>
          <p:nvSpPr>
            <p:cNvPr name="TextBox 17" id="17"/>
            <p:cNvSpPr txBox="true"/>
            <p:nvPr/>
          </p:nvSpPr>
          <p:spPr>
            <a:xfrm>
              <a:off x="0" y="-38100"/>
              <a:ext cx="1070150" cy="315476"/>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669748" y="2118748"/>
            <a:ext cx="4063227" cy="573406"/>
          </a:xfrm>
          <a:prstGeom prst="rect">
            <a:avLst/>
          </a:prstGeom>
        </p:spPr>
        <p:txBody>
          <a:bodyPr anchor="t" rtlCol="false" tIns="0" lIns="0" bIns="0" rIns="0">
            <a:spAutoFit/>
          </a:bodyPr>
          <a:lstStyle/>
          <a:p>
            <a:pPr algn="ctr">
              <a:lnSpc>
                <a:spcPts val="4619"/>
              </a:lnSpc>
              <a:spcBef>
                <a:spcPct val="0"/>
              </a:spcBef>
            </a:pPr>
            <a:r>
              <a:rPr lang="en-US" b="true" sz="3299">
                <a:solidFill>
                  <a:srgbClr val="000000"/>
                </a:solidFill>
                <a:latin typeface="Space Mono Bold"/>
                <a:ea typeface="Space Mono Bold"/>
                <a:cs typeface="Space Mono Bold"/>
                <a:sym typeface="Space Mono Bold"/>
              </a:rPr>
              <a:t>Resolução:</a:t>
            </a:r>
          </a:p>
        </p:txBody>
      </p:sp>
      <p:grpSp>
        <p:nvGrpSpPr>
          <p:cNvPr name="Group 19" id="19"/>
          <p:cNvGrpSpPr/>
          <p:nvPr/>
        </p:nvGrpSpPr>
        <p:grpSpPr>
          <a:xfrm rot="0">
            <a:off x="2116332" y="5819018"/>
            <a:ext cx="4171707" cy="2963986"/>
            <a:chOff x="0" y="0"/>
            <a:chExt cx="1108506" cy="787590"/>
          </a:xfrm>
        </p:grpSpPr>
        <p:sp>
          <p:nvSpPr>
            <p:cNvPr name="Freeform 20" id="20"/>
            <p:cNvSpPr/>
            <p:nvPr/>
          </p:nvSpPr>
          <p:spPr>
            <a:xfrm flipH="false" flipV="false" rot="0">
              <a:off x="0" y="0"/>
              <a:ext cx="1108506" cy="787590"/>
            </a:xfrm>
            <a:custGeom>
              <a:avLst/>
              <a:gdLst/>
              <a:ahLst/>
              <a:cxnLst/>
              <a:rect r="r" b="b" t="t" l="l"/>
              <a:pathLst>
                <a:path h="787590" w="1108506">
                  <a:moveTo>
                    <a:pt x="42684" y="0"/>
                  </a:moveTo>
                  <a:lnTo>
                    <a:pt x="1065822" y="0"/>
                  </a:lnTo>
                  <a:cubicBezTo>
                    <a:pt x="1077143" y="0"/>
                    <a:pt x="1088000" y="4497"/>
                    <a:pt x="1096004" y="12502"/>
                  </a:cubicBezTo>
                  <a:cubicBezTo>
                    <a:pt x="1104009" y="20507"/>
                    <a:pt x="1108506" y="31363"/>
                    <a:pt x="1108506" y="42684"/>
                  </a:cubicBezTo>
                  <a:lnTo>
                    <a:pt x="1108506" y="744907"/>
                  </a:lnTo>
                  <a:cubicBezTo>
                    <a:pt x="1108506" y="756227"/>
                    <a:pt x="1104009" y="767084"/>
                    <a:pt x="1096004" y="775089"/>
                  </a:cubicBezTo>
                  <a:cubicBezTo>
                    <a:pt x="1088000" y="783093"/>
                    <a:pt x="1077143" y="787590"/>
                    <a:pt x="1065822" y="787590"/>
                  </a:cubicBezTo>
                  <a:lnTo>
                    <a:pt x="42684" y="787590"/>
                  </a:lnTo>
                  <a:cubicBezTo>
                    <a:pt x="31363" y="787590"/>
                    <a:pt x="20507" y="783093"/>
                    <a:pt x="12502" y="775089"/>
                  </a:cubicBezTo>
                  <a:cubicBezTo>
                    <a:pt x="4497" y="767084"/>
                    <a:pt x="0" y="756227"/>
                    <a:pt x="0" y="744907"/>
                  </a:cubicBezTo>
                  <a:lnTo>
                    <a:pt x="0" y="42684"/>
                  </a:lnTo>
                  <a:cubicBezTo>
                    <a:pt x="0" y="31363"/>
                    <a:pt x="4497" y="20507"/>
                    <a:pt x="12502" y="12502"/>
                  </a:cubicBezTo>
                  <a:cubicBezTo>
                    <a:pt x="20507" y="4497"/>
                    <a:pt x="31363" y="0"/>
                    <a:pt x="42684" y="0"/>
                  </a:cubicBezTo>
                  <a:close/>
                </a:path>
              </a:pathLst>
            </a:custGeom>
            <a:blipFill>
              <a:blip r:embed="rId4"/>
              <a:stretch>
                <a:fillRect l="-43179" t="0" r="-43179" b="0"/>
              </a:stretch>
            </a:blipFill>
          </p:spPr>
        </p:sp>
      </p:grpSp>
      <p:sp>
        <p:nvSpPr>
          <p:cNvPr name="AutoShape 21" id="21"/>
          <p:cNvSpPr/>
          <p:nvPr/>
        </p:nvSpPr>
        <p:spPr>
          <a:xfrm>
            <a:off x="4202185" y="6459646"/>
            <a:ext cx="1530704" cy="1189103"/>
          </a:xfrm>
          <a:prstGeom prst="line">
            <a:avLst/>
          </a:prstGeom>
          <a:ln cap="flat" w="38100">
            <a:solidFill>
              <a:srgbClr val="000000"/>
            </a:solidFill>
            <a:prstDash val="solid"/>
            <a:headEnd type="none" len="sm" w="sm"/>
            <a:tailEnd type="none" len="sm" w="sm"/>
          </a:ln>
        </p:spPr>
      </p:sp>
      <p:sp>
        <p:nvSpPr>
          <p:cNvPr name="AutoShape 22" id="22"/>
          <p:cNvSpPr/>
          <p:nvPr/>
        </p:nvSpPr>
        <p:spPr>
          <a:xfrm>
            <a:off x="5732889" y="7061323"/>
            <a:ext cx="0" cy="587426"/>
          </a:xfrm>
          <a:prstGeom prst="line">
            <a:avLst/>
          </a:prstGeom>
          <a:ln cap="flat" w="38100">
            <a:solidFill>
              <a:srgbClr val="000000"/>
            </a:solidFill>
            <a:prstDash val="solid"/>
            <a:headEnd type="none" len="sm" w="sm"/>
            <a:tailEnd type="none" len="sm" w="sm"/>
          </a:ln>
        </p:spPr>
      </p:sp>
      <p:grpSp>
        <p:nvGrpSpPr>
          <p:cNvPr name="Group 23" id="23"/>
          <p:cNvGrpSpPr/>
          <p:nvPr/>
        </p:nvGrpSpPr>
        <p:grpSpPr>
          <a:xfrm rot="0">
            <a:off x="7470269" y="4559906"/>
            <a:ext cx="8611550" cy="4996681"/>
            <a:chOff x="0" y="0"/>
            <a:chExt cx="3488081" cy="2023890"/>
          </a:xfrm>
        </p:grpSpPr>
        <p:sp>
          <p:nvSpPr>
            <p:cNvPr name="Freeform 24" id="24"/>
            <p:cNvSpPr/>
            <p:nvPr/>
          </p:nvSpPr>
          <p:spPr>
            <a:xfrm flipH="false" flipV="false" rot="0">
              <a:off x="0" y="0"/>
              <a:ext cx="3488081" cy="2023890"/>
            </a:xfrm>
            <a:custGeom>
              <a:avLst/>
              <a:gdLst/>
              <a:ahLst/>
              <a:cxnLst/>
              <a:rect r="r" b="b" t="t" l="l"/>
              <a:pathLst>
                <a:path h="2023890" w="3488081">
                  <a:moveTo>
                    <a:pt x="45850" y="0"/>
                  </a:moveTo>
                  <a:lnTo>
                    <a:pt x="3442231" y="0"/>
                  </a:lnTo>
                  <a:cubicBezTo>
                    <a:pt x="3467553" y="0"/>
                    <a:pt x="3488081" y="20528"/>
                    <a:pt x="3488081" y="45850"/>
                  </a:cubicBezTo>
                  <a:lnTo>
                    <a:pt x="3488081" y="1978041"/>
                  </a:lnTo>
                  <a:cubicBezTo>
                    <a:pt x="3488081" y="1990201"/>
                    <a:pt x="3483251" y="2001863"/>
                    <a:pt x="3474652" y="2010461"/>
                  </a:cubicBezTo>
                  <a:cubicBezTo>
                    <a:pt x="3466054" y="2019060"/>
                    <a:pt x="3454391" y="2023890"/>
                    <a:pt x="3442231" y="2023890"/>
                  </a:cubicBezTo>
                  <a:lnTo>
                    <a:pt x="45850" y="2023890"/>
                  </a:lnTo>
                  <a:cubicBezTo>
                    <a:pt x="20528" y="2023890"/>
                    <a:pt x="0" y="2003363"/>
                    <a:pt x="0" y="1978041"/>
                  </a:cubicBezTo>
                  <a:lnTo>
                    <a:pt x="0" y="45850"/>
                  </a:lnTo>
                  <a:cubicBezTo>
                    <a:pt x="0" y="20528"/>
                    <a:pt x="20528" y="0"/>
                    <a:pt x="45850" y="0"/>
                  </a:cubicBezTo>
                  <a:close/>
                </a:path>
              </a:pathLst>
            </a:custGeom>
            <a:solidFill>
              <a:srgbClr val="366994"/>
            </a:solidFill>
            <a:ln w="57150" cap="rnd">
              <a:solidFill>
                <a:srgbClr val="000000"/>
              </a:solidFill>
              <a:prstDash val="solid"/>
              <a:round/>
            </a:ln>
          </p:spPr>
        </p:sp>
        <p:sp>
          <p:nvSpPr>
            <p:cNvPr name="TextBox 25" id="25"/>
            <p:cNvSpPr txBox="true"/>
            <p:nvPr/>
          </p:nvSpPr>
          <p:spPr>
            <a:xfrm>
              <a:off x="0" y="-38100"/>
              <a:ext cx="3488081" cy="2061990"/>
            </a:xfrm>
            <a:prstGeom prst="rect">
              <a:avLst/>
            </a:prstGeom>
          </p:spPr>
          <p:txBody>
            <a:bodyPr anchor="ctr" rtlCol="false" tIns="53080" lIns="53080" bIns="53080" rIns="53080"/>
            <a:lstStyle/>
            <a:p>
              <a:pPr algn="ctr">
                <a:lnSpc>
                  <a:spcPts val="2660"/>
                </a:lnSpc>
              </a:pPr>
            </a:p>
          </p:txBody>
        </p:sp>
      </p:grpSp>
      <p:sp>
        <p:nvSpPr>
          <p:cNvPr name="TextBox 26" id="26"/>
          <p:cNvSpPr txBox="true"/>
          <p:nvPr/>
        </p:nvSpPr>
        <p:spPr>
          <a:xfrm rot="0">
            <a:off x="7983615" y="4728165"/>
            <a:ext cx="7872233" cy="4907040"/>
          </a:xfrm>
          <a:prstGeom prst="rect">
            <a:avLst/>
          </a:prstGeom>
        </p:spPr>
        <p:txBody>
          <a:bodyPr anchor="t" rtlCol="false" tIns="0" lIns="0" bIns="0" rIns="0">
            <a:spAutoFit/>
          </a:bodyPr>
          <a:lstStyle/>
          <a:p>
            <a:pPr algn="l">
              <a:lnSpc>
                <a:spcPts val="3583"/>
              </a:lnSpc>
              <a:spcBef>
                <a:spcPct val="0"/>
              </a:spcBef>
            </a:pPr>
            <a:r>
              <a:rPr lang="en-US" b="true" sz="2559">
                <a:solidFill>
                  <a:srgbClr val="000000"/>
                </a:solidFill>
                <a:latin typeface="Space Mono Bold"/>
                <a:ea typeface="Space Mono Bold"/>
                <a:cs typeface="Space Mono Bold"/>
                <a:sym typeface="Space Mono Bold"/>
              </a:rPr>
              <a:t>Va</a:t>
            </a:r>
            <a:r>
              <a:rPr lang="en-US" b="true" sz="2559">
                <a:solidFill>
                  <a:srgbClr val="000000"/>
                </a:solidFill>
                <a:latin typeface="Space Mono Bold"/>
                <a:ea typeface="Space Mono Bold"/>
                <a:cs typeface="Space Mono Bold"/>
                <a:sym typeface="Space Mono Bold"/>
              </a:rPr>
              <a:t>mos montar os subgrupos e verificar quem está brigad</a:t>
            </a:r>
            <a:r>
              <a:rPr lang="en-US" b="true" sz="2559">
                <a:solidFill>
                  <a:srgbClr val="000000"/>
                </a:solidFill>
                <a:latin typeface="Space Mono Bold"/>
                <a:ea typeface="Space Mono Bold"/>
                <a:cs typeface="Space Mono Bold"/>
                <a:sym typeface="Space Mono Bold"/>
              </a:rPr>
              <a:t>a com quem:</a:t>
            </a:r>
          </a:p>
          <a:p>
            <a:pPr algn="l">
              <a:lnSpc>
                <a:spcPts val="3583"/>
              </a:lnSpc>
              <a:spcBef>
                <a:spcPct val="0"/>
              </a:spcBef>
            </a:pPr>
          </a:p>
          <a:p>
            <a:pPr algn="l">
              <a:lnSpc>
                <a:spcPts val="3583"/>
              </a:lnSpc>
              <a:spcBef>
                <a:spcPct val="0"/>
              </a:spcBef>
            </a:pPr>
            <a:r>
              <a:rPr lang="en-US" b="true" sz="2559">
                <a:solidFill>
                  <a:srgbClr val="000000"/>
                </a:solidFill>
                <a:latin typeface="Space Mono Bold"/>
                <a:ea typeface="Space Mono Bold"/>
                <a:cs typeface="Space Mono Bold"/>
                <a:sym typeface="Space Mono Bold"/>
              </a:rPr>
              <a:t>Verificando as conexões entre todas:</a:t>
            </a:r>
          </a:p>
          <a:p>
            <a:pPr algn="l" marL="552585" indent="-276293" lvl="1">
              <a:lnSpc>
                <a:spcPts val="3583"/>
              </a:lnSpc>
              <a:spcBef>
                <a:spcPct val="0"/>
              </a:spcBef>
              <a:buFont typeface="Arial"/>
              <a:buChar char="•"/>
            </a:pPr>
            <a:r>
              <a:rPr lang="en-US" b="true" sz="2559">
                <a:solidFill>
                  <a:srgbClr val="000000"/>
                </a:solidFill>
                <a:latin typeface="Space Mono Bold"/>
                <a:ea typeface="Space Mono Bold"/>
                <a:cs typeface="Space Mono Bold"/>
                <a:sym typeface="Space Mono Bold"/>
              </a:rPr>
              <a:t>A–B</a:t>
            </a:r>
            <a:r>
              <a:rPr lang="en-US" b="true" sz="2559">
                <a:solidFill>
                  <a:srgbClr val="169D53"/>
                </a:solidFill>
                <a:latin typeface="Space Mono Bold"/>
                <a:ea typeface="Space Mono Bold"/>
                <a:cs typeface="Space Mono Bold"/>
                <a:sym typeface="Space Mono Bold"/>
              </a:rPr>
              <a:t> </a:t>
            </a:r>
          </a:p>
          <a:p>
            <a:pPr algn="l" marL="552585" indent="-276293" lvl="1">
              <a:lnSpc>
                <a:spcPts val="3583"/>
              </a:lnSpc>
              <a:spcBef>
                <a:spcPct val="0"/>
              </a:spcBef>
              <a:buFont typeface="Arial"/>
              <a:buChar char="•"/>
            </a:pPr>
            <a:r>
              <a:rPr lang="en-US" b="true" sz="2559">
                <a:solidFill>
                  <a:srgbClr val="000000"/>
                </a:solidFill>
                <a:latin typeface="Space Mono Bold"/>
                <a:ea typeface="Space Mono Bold"/>
                <a:cs typeface="Space Mono Bold"/>
                <a:sym typeface="Space Mono Bold"/>
              </a:rPr>
              <a:t>A–C </a:t>
            </a:r>
          </a:p>
          <a:p>
            <a:pPr algn="l" marL="552585" indent="-276293" lvl="1">
              <a:lnSpc>
                <a:spcPts val="3583"/>
              </a:lnSpc>
              <a:spcBef>
                <a:spcPct val="0"/>
              </a:spcBef>
              <a:buFont typeface="Arial"/>
              <a:buChar char="•"/>
            </a:pPr>
            <a:r>
              <a:rPr lang="en-US" b="true" sz="2559">
                <a:solidFill>
                  <a:srgbClr val="000000"/>
                </a:solidFill>
                <a:latin typeface="Space Mono Bold"/>
                <a:ea typeface="Space Mono Bold"/>
                <a:cs typeface="Space Mono Bold"/>
                <a:sym typeface="Space Mono Bold"/>
              </a:rPr>
              <a:t>A–F </a:t>
            </a:r>
          </a:p>
          <a:p>
            <a:pPr algn="l" marL="552585" indent="-276293" lvl="1">
              <a:lnSpc>
                <a:spcPts val="3583"/>
              </a:lnSpc>
              <a:spcBef>
                <a:spcPct val="0"/>
              </a:spcBef>
              <a:buFont typeface="Arial"/>
              <a:buChar char="•"/>
            </a:pPr>
            <a:r>
              <a:rPr lang="en-US" b="true" sz="2559">
                <a:solidFill>
                  <a:srgbClr val="000000"/>
                </a:solidFill>
                <a:latin typeface="Space Mono Bold"/>
                <a:ea typeface="Space Mono Bold"/>
                <a:cs typeface="Space Mono Bold"/>
                <a:sym typeface="Space Mono Bold"/>
              </a:rPr>
              <a:t>B–C </a:t>
            </a:r>
          </a:p>
          <a:p>
            <a:pPr algn="l" marL="552585" indent="-276293" lvl="1">
              <a:lnSpc>
                <a:spcPts val="3583"/>
              </a:lnSpc>
              <a:spcBef>
                <a:spcPct val="0"/>
              </a:spcBef>
              <a:buFont typeface="Arial"/>
              <a:buChar char="•"/>
            </a:pPr>
            <a:r>
              <a:rPr lang="en-US" b="true" sz="2559">
                <a:solidFill>
                  <a:srgbClr val="000000"/>
                </a:solidFill>
                <a:latin typeface="Space Mono Bold"/>
                <a:ea typeface="Space Mono Bold"/>
                <a:cs typeface="Space Mono Bold"/>
                <a:sym typeface="Space Mono Bold"/>
              </a:rPr>
              <a:t>B–F </a:t>
            </a:r>
          </a:p>
          <a:p>
            <a:pPr algn="l" marL="552585" indent="-276293" lvl="1">
              <a:lnSpc>
                <a:spcPts val="3583"/>
              </a:lnSpc>
              <a:spcBef>
                <a:spcPct val="0"/>
              </a:spcBef>
              <a:buFont typeface="Arial"/>
              <a:buChar char="•"/>
            </a:pPr>
            <a:r>
              <a:rPr lang="en-US" b="true" sz="2559">
                <a:solidFill>
                  <a:srgbClr val="000000"/>
                </a:solidFill>
                <a:latin typeface="Space Mono Bold"/>
                <a:ea typeface="Space Mono Bold"/>
                <a:cs typeface="Space Mono Bold"/>
                <a:sym typeface="Space Mono Bold"/>
              </a:rPr>
              <a:t>C–F </a:t>
            </a:r>
          </a:p>
          <a:p>
            <a:pPr algn="l">
              <a:lnSpc>
                <a:spcPts val="3583"/>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3777FF"/>
        </a:solidFill>
      </p:bgPr>
    </p:bg>
    <p:spTree>
      <p:nvGrpSpPr>
        <p:cNvPr id="1" name=""/>
        <p:cNvGrpSpPr/>
        <p:nvPr/>
      </p:nvGrpSpPr>
      <p:grpSpPr>
        <a:xfrm>
          <a:off x="0" y="0"/>
          <a:ext cx="0" cy="0"/>
          <a:chOff x="0" y="0"/>
          <a:chExt cx="0" cy="0"/>
        </a:xfrm>
      </p:grpSpPr>
      <p:sp>
        <p:nvSpPr>
          <p:cNvPr name="Freeform 2" id="2"/>
          <p:cNvSpPr/>
          <p:nvPr/>
        </p:nvSpPr>
        <p:spPr>
          <a:xfrm flipH="false" flipV="false" rot="0">
            <a:off x="1454119" y="801405"/>
            <a:ext cx="2478375" cy="2621358"/>
          </a:xfrm>
          <a:custGeom>
            <a:avLst/>
            <a:gdLst/>
            <a:ahLst/>
            <a:cxnLst/>
            <a:rect r="r" b="b" t="t" l="l"/>
            <a:pathLst>
              <a:path h="2621358" w="2478375">
                <a:moveTo>
                  <a:pt x="0" y="0"/>
                </a:moveTo>
                <a:lnTo>
                  <a:pt x="2478376" y="0"/>
                </a:lnTo>
                <a:lnTo>
                  <a:pt x="2478376" y="2621359"/>
                </a:lnTo>
                <a:lnTo>
                  <a:pt x="0" y="26213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93307" y="790575"/>
            <a:ext cx="12718638" cy="2107845"/>
          </a:xfrm>
          <a:prstGeom prst="rect">
            <a:avLst/>
          </a:prstGeom>
        </p:spPr>
        <p:txBody>
          <a:bodyPr anchor="t" rtlCol="false" tIns="0" lIns="0" bIns="0" rIns="0">
            <a:spAutoFit/>
          </a:bodyPr>
          <a:lstStyle/>
          <a:p>
            <a:pPr algn="ctr">
              <a:lnSpc>
                <a:spcPts val="15404"/>
              </a:lnSpc>
            </a:pPr>
            <a:r>
              <a:rPr lang="en-US" sz="11162" i="true" spc="-1149">
                <a:solidFill>
                  <a:srgbClr val="F2EFEB"/>
                </a:solidFill>
                <a:latin typeface="Bugaki Italics"/>
                <a:ea typeface="Bugaki Italics"/>
                <a:cs typeface="Bugaki Italics"/>
                <a:sym typeface="Bugaki Italics"/>
              </a:rPr>
              <a:t>BEM - VINDOS!</a:t>
            </a:r>
          </a:p>
        </p:txBody>
      </p:sp>
      <p:grpSp>
        <p:nvGrpSpPr>
          <p:cNvPr name="Group 4" id="4"/>
          <p:cNvGrpSpPr/>
          <p:nvPr/>
        </p:nvGrpSpPr>
        <p:grpSpPr>
          <a:xfrm rot="0">
            <a:off x="15671632" y="129970"/>
            <a:ext cx="2375722" cy="898730"/>
            <a:chOff x="0" y="0"/>
            <a:chExt cx="812800" cy="307480"/>
          </a:xfrm>
        </p:grpSpPr>
        <p:sp>
          <p:nvSpPr>
            <p:cNvPr name="Freeform 5" id="5"/>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6" id="6"/>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true" flipV="false" rot="0">
            <a:off x="14287049" y="801405"/>
            <a:ext cx="2478375" cy="2621358"/>
          </a:xfrm>
          <a:custGeom>
            <a:avLst/>
            <a:gdLst/>
            <a:ahLst/>
            <a:cxnLst/>
            <a:rect r="r" b="b" t="t" l="l"/>
            <a:pathLst>
              <a:path h="2621358" w="2478375">
                <a:moveTo>
                  <a:pt x="2478375" y="0"/>
                </a:moveTo>
                <a:lnTo>
                  <a:pt x="0" y="0"/>
                </a:lnTo>
                <a:lnTo>
                  <a:pt x="0" y="2621359"/>
                </a:lnTo>
                <a:lnTo>
                  <a:pt x="2478375" y="2621359"/>
                </a:lnTo>
                <a:lnTo>
                  <a:pt x="2478375"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1028700" y="3611958"/>
            <a:ext cx="16230600" cy="5646342"/>
            <a:chOff x="0" y="0"/>
            <a:chExt cx="4274726" cy="1487102"/>
          </a:xfrm>
        </p:grpSpPr>
        <p:sp>
          <p:nvSpPr>
            <p:cNvPr name="Freeform 9" id="9"/>
            <p:cNvSpPr/>
            <p:nvPr/>
          </p:nvSpPr>
          <p:spPr>
            <a:xfrm flipH="false" flipV="false" rot="0">
              <a:off x="0" y="0"/>
              <a:ext cx="4274726" cy="1487102"/>
            </a:xfrm>
            <a:custGeom>
              <a:avLst/>
              <a:gdLst/>
              <a:ahLst/>
              <a:cxnLst/>
              <a:rect r="r" b="b" t="t" l="l"/>
              <a:pathLst>
                <a:path h="1487102" w="4274726">
                  <a:moveTo>
                    <a:pt x="12402" y="0"/>
                  </a:moveTo>
                  <a:lnTo>
                    <a:pt x="4262324" y="0"/>
                  </a:lnTo>
                  <a:cubicBezTo>
                    <a:pt x="4269174" y="0"/>
                    <a:pt x="4274726" y="5553"/>
                    <a:pt x="4274726" y="12402"/>
                  </a:cubicBezTo>
                  <a:lnTo>
                    <a:pt x="4274726" y="1474700"/>
                  </a:lnTo>
                  <a:cubicBezTo>
                    <a:pt x="4274726" y="1477990"/>
                    <a:pt x="4273419" y="1481144"/>
                    <a:pt x="4271094" y="1483470"/>
                  </a:cubicBezTo>
                  <a:cubicBezTo>
                    <a:pt x="4268768" y="1485796"/>
                    <a:pt x="4265613" y="1487102"/>
                    <a:pt x="4262324" y="1487102"/>
                  </a:cubicBezTo>
                  <a:lnTo>
                    <a:pt x="12402" y="1487102"/>
                  </a:lnTo>
                  <a:cubicBezTo>
                    <a:pt x="5553" y="1487102"/>
                    <a:pt x="0" y="1481550"/>
                    <a:pt x="0" y="1474700"/>
                  </a:cubicBezTo>
                  <a:lnTo>
                    <a:pt x="0" y="12402"/>
                  </a:lnTo>
                  <a:cubicBezTo>
                    <a:pt x="0" y="9113"/>
                    <a:pt x="1307" y="5958"/>
                    <a:pt x="3632" y="3632"/>
                  </a:cubicBezTo>
                  <a:cubicBezTo>
                    <a:pt x="5958" y="1307"/>
                    <a:pt x="9113" y="0"/>
                    <a:pt x="12402" y="0"/>
                  </a:cubicBezTo>
                  <a:close/>
                </a:path>
              </a:pathLst>
            </a:custGeom>
            <a:solidFill>
              <a:srgbClr val="FFFFFF"/>
            </a:solidFill>
            <a:ln w="57150" cap="rnd">
              <a:solidFill>
                <a:srgbClr val="000000"/>
              </a:solidFill>
              <a:prstDash val="solid"/>
              <a:round/>
            </a:ln>
          </p:spPr>
        </p:sp>
        <p:sp>
          <p:nvSpPr>
            <p:cNvPr name="TextBox 10" id="10"/>
            <p:cNvSpPr txBox="true"/>
            <p:nvPr/>
          </p:nvSpPr>
          <p:spPr>
            <a:xfrm>
              <a:off x="0" y="-38100"/>
              <a:ext cx="4274726" cy="1525202"/>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5962650" y="3214038"/>
            <a:ext cx="6362700" cy="1053162"/>
            <a:chOff x="0" y="0"/>
            <a:chExt cx="1675773" cy="277376"/>
          </a:xfrm>
        </p:grpSpPr>
        <p:sp>
          <p:nvSpPr>
            <p:cNvPr name="Freeform 12" id="12"/>
            <p:cNvSpPr/>
            <p:nvPr/>
          </p:nvSpPr>
          <p:spPr>
            <a:xfrm flipH="false" flipV="false" rot="0">
              <a:off x="0" y="0"/>
              <a:ext cx="1675773" cy="277376"/>
            </a:xfrm>
            <a:custGeom>
              <a:avLst/>
              <a:gdLst/>
              <a:ahLst/>
              <a:cxnLst/>
              <a:rect r="r" b="b" t="t" l="l"/>
              <a:pathLst>
                <a:path h="277376" w="1675773">
                  <a:moveTo>
                    <a:pt x="121677" y="0"/>
                  </a:moveTo>
                  <a:lnTo>
                    <a:pt x="1554096" y="0"/>
                  </a:lnTo>
                  <a:cubicBezTo>
                    <a:pt x="1586367" y="0"/>
                    <a:pt x="1617316" y="12819"/>
                    <a:pt x="1640135" y="35638"/>
                  </a:cubicBezTo>
                  <a:cubicBezTo>
                    <a:pt x="1662954" y="58457"/>
                    <a:pt x="1675773" y="89406"/>
                    <a:pt x="1675773" y="121677"/>
                  </a:cubicBezTo>
                  <a:lnTo>
                    <a:pt x="1675773" y="155699"/>
                  </a:lnTo>
                  <a:cubicBezTo>
                    <a:pt x="1675773" y="187970"/>
                    <a:pt x="1662954" y="218919"/>
                    <a:pt x="1640135" y="241738"/>
                  </a:cubicBezTo>
                  <a:cubicBezTo>
                    <a:pt x="1617316" y="264556"/>
                    <a:pt x="1586367" y="277376"/>
                    <a:pt x="1554096" y="277376"/>
                  </a:cubicBezTo>
                  <a:lnTo>
                    <a:pt x="121677" y="277376"/>
                  </a:lnTo>
                  <a:cubicBezTo>
                    <a:pt x="89406" y="277376"/>
                    <a:pt x="58457" y="264556"/>
                    <a:pt x="35638" y="241738"/>
                  </a:cubicBezTo>
                  <a:cubicBezTo>
                    <a:pt x="12819" y="218919"/>
                    <a:pt x="0" y="187970"/>
                    <a:pt x="0" y="155699"/>
                  </a:cubicBezTo>
                  <a:lnTo>
                    <a:pt x="0" y="121677"/>
                  </a:lnTo>
                  <a:cubicBezTo>
                    <a:pt x="0" y="89406"/>
                    <a:pt x="12819" y="58457"/>
                    <a:pt x="35638" y="35638"/>
                  </a:cubicBezTo>
                  <a:cubicBezTo>
                    <a:pt x="58457" y="12819"/>
                    <a:pt x="89406" y="0"/>
                    <a:pt x="121677" y="0"/>
                  </a:cubicBezTo>
                  <a:close/>
                </a:path>
              </a:pathLst>
            </a:custGeom>
            <a:solidFill>
              <a:srgbClr val="169D53"/>
            </a:solidFill>
            <a:ln w="57150" cap="rnd">
              <a:solidFill>
                <a:srgbClr val="000000"/>
              </a:solidFill>
              <a:prstDash val="solid"/>
              <a:round/>
            </a:ln>
          </p:spPr>
        </p:sp>
        <p:sp>
          <p:nvSpPr>
            <p:cNvPr name="TextBox 13" id="13"/>
            <p:cNvSpPr txBox="true"/>
            <p:nvPr/>
          </p:nvSpPr>
          <p:spPr>
            <a:xfrm>
              <a:off x="0" y="-38100"/>
              <a:ext cx="1675773" cy="315476"/>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1390949" y="5487392"/>
            <a:ext cx="15516169" cy="1905000"/>
          </a:xfrm>
          <a:prstGeom prst="rect">
            <a:avLst/>
          </a:prstGeom>
        </p:spPr>
        <p:txBody>
          <a:bodyPr anchor="t" rtlCol="false" tIns="0" lIns="0" bIns="0" rIns="0">
            <a:spAutoFit/>
          </a:bodyPr>
          <a:lstStyle/>
          <a:p>
            <a:pPr algn="l">
              <a:lnSpc>
                <a:spcPts val="5056"/>
              </a:lnSpc>
              <a:spcBef>
                <a:spcPct val="0"/>
              </a:spcBef>
            </a:pPr>
            <a:r>
              <a:rPr lang="en-US" b="true" sz="4213" spc="-252">
                <a:solidFill>
                  <a:srgbClr val="160E0C"/>
                </a:solidFill>
                <a:latin typeface="Space Mono Bold"/>
                <a:ea typeface="Space Mono Bold"/>
                <a:cs typeface="Space Mono Bold"/>
                <a:sym typeface="Space Mono Bold"/>
              </a:rPr>
              <a:t>Hoje vamos realizar mais exercícios de provas antigas da Olimpíada Brasileira de Informática, agora no nível 2</a:t>
            </a:r>
          </a:p>
        </p:txBody>
      </p:sp>
      <p:sp>
        <p:nvSpPr>
          <p:cNvPr name="Freeform 15" id="15"/>
          <p:cNvSpPr/>
          <p:nvPr/>
        </p:nvSpPr>
        <p:spPr>
          <a:xfrm flipH="false" flipV="false" rot="0">
            <a:off x="15526237" y="36715"/>
            <a:ext cx="2761763" cy="1163435"/>
          </a:xfrm>
          <a:custGeom>
            <a:avLst/>
            <a:gdLst/>
            <a:ahLst/>
            <a:cxnLst/>
            <a:rect r="r" b="b" t="t" l="l"/>
            <a:pathLst>
              <a:path h="1163435" w="2761763">
                <a:moveTo>
                  <a:pt x="0" y="0"/>
                </a:moveTo>
                <a:lnTo>
                  <a:pt x="2761763" y="0"/>
                </a:lnTo>
                <a:lnTo>
                  <a:pt x="2761763" y="1163435"/>
                </a:lnTo>
                <a:lnTo>
                  <a:pt x="0" y="1163435"/>
                </a:lnTo>
                <a:lnTo>
                  <a:pt x="0" y="0"/>
                </a:lnTo>
                <a:close/>
              </a:path>
            </a:pathLst>
          </a:custGeom>
          <a:blipFill>
            <a:blip r:embed="rId4"/>
            <a:stretch>
              <a:fillRect l="-23511" t="-123567" r="-70535" b="-427893"/>
            </a:stretch>
          </a:blipFill>
        </p:spPr>
      </p:sp>
      <p:sp>
        <p:nvSpPr>
          <p:cNvPr name="TextBox 16" id="16"/>
          <p:cNvSpPr txBox="true"/>
          <p:nvPr/>
        </p:nvSpPr>
        <p:spPr>
          <a:xfrm rot="0">
            <a:off x="6411860" y="3432289"/>
            <a:ext cx="5464280" cy="626186"/>
          </a:xfrm>
          <a:prstGeom prst="rect">
            <a:avLst/>
          </a:prstGeom>
        </p:spPr>
        <p:txBody>
          <a:bodyPr anchor="t" rtlCol="false" tIns="0" lIns="0" bIns="0" rIns="0">
            <a:spAutoFit/>
          </a:bodyPr>
          <a:lstStyle/>
          <a:p>
            <a:pPr algn="ctr">
              <a:lnSpc>
                <a:spcPts val="5056"/>
              </a:lnSpc>
            </a:pPr>
            <a:r>
              <a:rPr lang="en-US" b="true" sz="4213" spc="-252">
                <a:solidFill>
                  <a:srgbClr val="F2EFEB"/>
                </a:solidFill>
                <a:latin typeface="Space Mono Bold"/>
                <a:ea typeface="Space Mono Bold"/>
                <a:cs typeface="Space Mono Bold"/>
                <a:sym typeface="Space Mono Bold"/>
              </a:rPr>
              <a:t>AGENDA</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9945905" y="-264682"/>
            <a:ext cx="10816364" cy="10816364"/>
            <a:chOff x="0" y="0"/>
            <a:chExt cx="14421819" cy="14421819"/>
          </a:xfrm>
        </p:grpSpPr>
        <p:sp>
          <p:nvSpPr>
            <p:cNvPr name="Freeform 8" id="8"/>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9" id="9"/>
          <p:cNvGrpSpPr/>
          <p:nvPr/>
        </p:nvGrpSpPr>
        <p:grpSpPr>
          <a:xfrm rot="0">
            <a:off x="1234781" y="3287155"/>
            <a:ext cx="16484080" cy="4525500"/>
            <a:chOff x="0" y="0"/>
            <a:chExt cx="4981224" cy="1367533"/>
          </a:xfrm>
        </p:grpSpPr>
        <p:sp>
          <p:nvSpPr>
            <p:cNvPr name="Freeform 10" id="10"/>
            <p:cNvSpPr/>
            <p:nvPr/>
          </p:nvSpPr>
          <p:spPr>
            <a:xfrm flipH="false" flipV="false" rot="0">
              <a:off x="0" y="0"/>
              <a:ext cx="4981224" cy="1367533"/>
            </a:xfrm>
            <a:custGeom>
              <a:avLst/>
              <a:gdLst/>
              <a:ahLst/>
              <a:cxnLst/>
              <a:rect r="r" b="b" t="t" l="l"/>
              <a:pathLst>
                <a:path h="1367533" w="4981224">
                  <a:moveTo>
                    <a:pt x="30058" y="0"/>
                  </a:moveTo>
                  <a:lnTo>
                    <a:pt x="4951166" y="0"/>
                  </a:lnTo>
                  <a:cubicBezTo>
                    <a:pt x="4959138" y="0"/>
                    <a:pt x="4966783" y="3167"/>
                    <a:pt x="4972421" y="8804"/>
                  </a:cubicBezTo>
                  <a:cubicBezTo>
                    <a:pt x="4978057" y="14441"/>
                    <a:pt x="4981224" y="22086"/>
                    <a:pt x="4981224" y="30058"/>
                  </a:cubicBezTo>
                  <a:lnTo>
                    <a:pt x="4981224" y="1337475"/>
                  </a:lnTo>
                  <a:cubicBezTo>
                    <a:pt x="4981224" y="1345447"/>
                    <a:pt x="4978057" y="1353092"/>
                    <a:pt x="4972421" y="1358729"/>
                  </a:cubicBezTo>
                  <a:cubicBezTo>
                    <a:pt x="4966783" y="1364366"/>
                    <a:pt x="4959138" y="1367533"/>
                    <a:pt x="4951166" y="1367533"/>
                  </a:cubicBezTo>
                  <a:lnTo>
                    <a:pt x="30058" y="1367533"/>
                  </a:lnTo>
                  <a:cubicBezTo>
                    <a:pt x="22086" y="1367533"/>
                    <a:pt x="14441" y="1364366"/>
                    <a:pt x="8804" y="1358729"/>
                  </a:cubicBezTo>
                  <a:cubicBezTo>
                    <a:pt x="3167" y="1353092"/>
                    <a:pt x="0" y="1345447"/>
                    <a:pt x="0" y="1337475"/>
                  </a:cubicBezTo>
                  <a:lnTo>
                    <a:pt x="0" y="30058"/>
                  </a:lnTo>
                  <a:cubicBezTo>
                    <a:pt x="0" y="22086"/>
                    <a:pt x="3167" y="14441"/>
                    <a:pt x="8804" y="8804"/>
                  </a:cubicBezTo>
                  <a:cubicBezTo>
                    <a:pt x="14441" y="3167"/>
                    <a:pt x="22086" y="0"/>
                    <a:pt x="30058"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28575"/>
              <a:ext cx="4981224" cy="1396108"/>
            </a:xfrm>
            <a:prstGeom prst="rect">
              <a:avLst/>
            </a:prstGeom>
          </p:spPr>
          <p:txBody>
            <a:bodyPr anchor="ctr" rtlCol="false" tIns="34579" lIns="34579" bIns="34579" rIns="34579"/>
            <a:lstStyle/>
            <a:p>
              <a:pPr algn="ctr">
                <a:lnSpc>
                  <a:spcPts val="2240"/>
                </a:lnSpc>
              </a:pPr>
            </a:p>
          </p:txBody>
        </p:sp>
      </p:grpSp>
      <p:sp>
        <p:nvSpPr>
          <p:cNvPr name="TextBox 12" id="12"/>
          <p:cNvSpPr txBox="true"/>
          <p:nvPr/>
        </p:nvSpPr>
        <p:spPr>
          <a:xfrm rot="0">
            <a:off x="1234781" y="427980"/>
            <a:ext cx="15818438" cy="2542152"/>
          </a:xfrm>
          <a:prstGeom prst="rect">
            <a:avLst/>
          </a:prstGeom>
        </p:spPr>
        <p:txBody>
          <a:bodyPr anchor="t" rtlCol="false" tIns="0" lIns="0" bIns="0" rIns="0">
            <a:spAutoFit/>
          </a:bodyPr>
          <a:lstStyle/>
          <a:p>
            <a:pPr algn="ctr">
              <a:lnSpc>
                <a:spcPts val="9679"/>
              </a:lnSpc>
            </a:pPr>
            <a:r>
              <a:rPr lang="en-US" sz="7013" i="true" spc="-722">
                <a:solidFill>
                  <a:srgbClr val="F7AC16"/>
                </a:solidFill>
                <a:latin typeface="Bugaki Italics"/>
                <a:ea typeface="Bugaki Italics"/>
                <a:cs typeface="Bugaki Italics"/>
                <a:sym typeface="Bugaki Italics"/>
              </a:rPr>
              <a:t>AMIZADES</a:t>
            </a:r>
          </a:p>
          <a:p>
            <a:pPr algn="ctr" marL="0" indent="0" lvl="0">
              <a:lnSpc>
                <a:spcPts val="9679"/>
              </a:lnSpc>
              <a:spcBef>
                <a:spcPct val="0"/>
              </a:spcBef>
            </a:pPr>
          </a:p>
        </p:txBody>
      </p:sp>
      <p:sp>
        <p:nvSpPr>
          <p:cNvPr name="TextBox 13" id="13"/>
          <p:cNvSpPr txBox="true"/>
          <p:nvPr/>
        </p:nvSpPr>
        <p:spPr>
          <a:xfrm rot="0">
            <a:off x="13875638" y="9801225"/>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2019 - Fase 3</a:t>
            </a:r>
          </a:p>
        </p:txBody>
      </p:sp>
      <p:grpSp>
        <p:nvGrpSpPr>
          <p:cNvPr name="Group 14" id="14"/>
          <p:cNvGrpSpPr/>
          <p:nvPr/>
        </p:nvGrpSpPr>
        <p:grpSpPr>
          <a:xfrm rot="0">
            <a:off x="1028700" y="2760574"/>
            <a:ext cx="4063227" cy="1053162"/>
            <a:chOff x="0" y="0"/>
            <a:chExt cx="1070150" cy="277376"/>
          </a:xfrm>
        </p:grpSpPr>
        <p:sp>
          <p:nvSpPr>
            <p:cNvPr name="Freeform 15" id="15"/>
            <p:cNvSpPr/>
            <p:nvPr/>
          </p:nvSpPr>
          <p:spPr>
            <a:xfrm flipH="false" flipV="false" rot="0">
              <a:off x="0" y="0"/>
              <a:ext cx="1070150" cy="277376"/>
            </a:xfrm>
            <a:custGeom>
              <a:avLst/>
              <a:gdLst/>
              <a:ahLst/>
              <a:cxnLst/>
              <a:rect r="r" b="b" t="t" l="l"/>
              <a:pathLst>
                <a:path h="277376" w="1070150">
                  <a:moveTo>
                    <a:pt x="138688" y="0"/>
                  </a:moveTo>
                  <a:lnTo>
                    <a:pt x="931462" y="0"/>
                  </a:lnTo>
                  <a:cubicBezTo>
                    <a:pt x="968245" y="0"/>
                    <a:pt x="1003520" y="14612"/>
                    <a:pt x="1029529" y="40621"/>
                  </a:cubicBezTo>
                  <a:cubicBezTo>
                    <a:pt x="1055538" y="66630"/>
                    <a:pt x="1070150" y="101906"/>
                    <a:pt x="1070150" y="138688"/>
                  </a:cubicBezTo>
                  <a:lnTo>
                    <a:pt x="1070150" y="138688"/>
                  </a:lnTo>
                  <a:cubicBezTo>
                    <a:pt x="1070150" y="175470"/>
                    <a:pt x="1055538" y="210746"/>
                    <a:pt x="1029529" y="236755"/>
                  </a:cubicBezTo>
                  <a:cubicBezTo>
                    <a:pt x="1003520" y="262764"/>
                    <a:pt x="968245" y="277376"/>
                    <a:pt x="931462" y="277376"/>
                  </a:cubicBezTo>
                  <a:lnTo>
                    <a:pt x="138688" y="277376"/>
                  </a:lnTo>
                  <a:cubicBezTo>
                    <a:pt x="101906" y="277376"/>
                    <a:pt x="66630" y="262764"/>
                    <a:pt x="40621" y="236755"/>
                  </a:cubicBezTo>
                  <a:cubicBezTo>
                    <a:pt x="14612" y="210746"/>
                    <a:pt x="0" y="175470"/>
                    <a:pt x="0" y="138688"/>
                  </a:cubicBezTo>
                  <a:lnTo>
                    <a:pt x="0" y="138688"/>
                  </a:lnTo>
                  <a:cubicBezTo>
                    <a:pt x="0" y="101906"/>
                    <a:pt x="14612" y="66630"/>
                    <a:pt x="40621" y="40621"/>
                  </a:cubicBezTo>
                  <a:cubicBezTo>
                    <a:pt x="66630" y="14612"/>
                    <a:pt x="101906" y="0"/>
                    <a:pt x="138688" y="0"/>
                  </a:cubicBezTo>
                  <a:close/>
                </a:path>
              </a:pathLst>
            </a:custGeom>
            <a:solidFill>
              <a:srgbClr val="169D53"/>
            </a:solidFill>
            <a:ln w="57150" cap="rnd">
              <a:solidFill>
                <a:srgbClr val="000000"/>
              </a:solidFill>
              <a:prstDash val="solid"/>
              <a:round/>
            </a:ln>
          </p:spPr>
        </p:sp>
        <p:sp>
          <p:nvSpPr>
            <p:cNvPr name="TextBox 16" id="16"/>
            <p:cNvSpPr txBox="true"/>
            <p:nvPr/>
          </p:nvSpPr>
          <p:spPr>
            <a:xfrm>
              <a:off x="0" y="-38100"/>
              <a:ext cx="1070150" cy="315476"/>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028700" y="2962352"/>
            <a:ext cx="4063227" cy="573406"/>
          </a:xfrm>
          <a:prstGeom prst="rect">
            <a:avLst/>
          </a:prstGeom>
        </p:spPr>
        <p:txBody>
          <a:bodyPr anchor="t" rtlCol="false" tIns="0" lIns="0" bIns="0" rIns="0">
            <a:spAutoFit/>
          </a:bodyPr>
          <a:lstStyle/>
          <a:p>
            <a:pPr algn="ctr">
              <a:lnSpc>
                <a:spcPts val="4619"/>
              </a:lnSpc>
              <a:spcBef>
                <a:spcPct val="0"/>
              </a:spcBef>
            </a:pPr>
            <a:r>
              <a:rPr lang="en-US" b="true" sz="3299">
                <a:solidFill>
                  <a:srgbClr val="000000"/>
                </a:solidFill>
                <a:latin typeface="Space Mono Bold"/>
                <a:ea typeface="Space Mono Bold"/>
                <a:cs typeface="Space Mono Bold"/>
                <a:sym typeface="Space Mono Bold"/>
              </a:rPr>
              <a:t>Resolução:</a:t>
            </a:r>
          </a:p>
        </p:txBody>
      </p:sp>
      <p:sp>
        <p:nvSpPr>
          <p:cNvPr name="TextBox 18" id="18"/>
          <p:cNvSpPr txBox="true"/>
          <p:nvPr/>
        </p:nvSpPr>
        <p:spPr>
          <a:xfrm rot="0">
            <a:off x="1361521" y="4215769"/>
            <a:ext cx="16230600" cy="2601596"/>
          </a:xfrm>
          <a:prstGeom prst="rect">
            <a:avLst/>
          </a:prstGeom>
        </p:spPr>
        <p:txBody>
          <a:bodyPr anchor="t" rtlCol="false" tIns="0" lIns="0" bIns="0" rIns="0">
            <a:spAutoFit/>
          </a:bodyPr>
          <a:lstStyle/>
          <a:p>
            <a:pPr algn="ctr">
              <a:lnSpc>
                <a:spcPts val="5179"/>
              </a:lnSpc>
              <a:spcBef>
                <a:spcPct val="0"/>
              </a:spcBef>
            </a:pPr>
            <a:r>
              <a:rPr lang="en-US" b="true" sz="3699">
                <a:solidFill>
                  <a:srgbClr val="000000"/>
                </a:solidFill>
                <a:latin typeface="Open Sans Extra Bold"/>
                <a:ea typeface="Open Sans Extra Bold"/>
                <a:cs typeface="Open Sans Extra Bold"/>
                <a:sym typeface="Open Sans Extra Bold"/>
              </a:rPr>
              <a:t>Conclusão final:</a:t>
            </a:r>
          </a:p>
          <a:p>
            <a:pPr algn="ctr">
              <a:lnSpc>
                <a:spcPts val="5179"/>
              </a:lnSpc>
              <a:spcBef>
                <a:spcPct val="0"/>
              </a:spcBef>
            </a:pPr>
            <a:r>
              <a:rPr lang="en-US" b="true" sz="3699">
                <a:solidFill>
                  <a:srgbClr val="000000"/>
                </a:solidFill>
                <a:latin typeface="Open Sans Extra Bold"/>
                <a:ea typeface="Open Sans Extra Bold"/>
                <a:cs typeface="Open Sans Extra Bold"/>
                <a:sym typeface="Open Sans Extra Bold"/>
              </a:rPr>
              <a:t>O maior grupo de amigas em que todas estão brigadas entre si é:</a:t>
            </a:r>
          </a:p>
          <a:p>
            <a:pPr algn="ctr">
              <a:lnSpc>
                <a:spcPts val="5179"/>
              </a:lnSpc>
              <a:spcBef>
                <a:spcPct val="0"/>
              </a:spcBef>
            </a:pPr>
            <a:r>
              <a:rPr lang="en-US" b="true" sz="3699">
                <a:solidFill>
                  <a:srgbClr val="000000"/>
                </a:solidFill>
                <a:latin typeface="Open Sans Extra Bold"/>
                <a:ea typeface="Open Sans Extra Bold"/>
                <a:cs typeface="Open Sans Extra Bold"/>
                <a:sym typeface="Open Sans Extra Bold"/>
              </a:rPr>
              <a:t> Ana, Beatriz, Carol e Fernanda</a:t>
            </a:r>
          </a:p>
          <a:p>
            <a:pPr algn="ctr">
              <a:lnSpc>
                <a:spcPts val="5179"/>
              </a:lnSpc>
              <a:spcBef>
                <a:spcPct val="0"/>
              </a:spcBef>
            </a:pPr>
            <a:r>
              <a:rPr lang="en-US" b="true" sz="3699">
                <a:solidFill>
                  <a:srgbClr val="000000"/>
                </a:solidFill>
                <a:latin typeface="Open Sans Extra Bold"/>
                <a:ea typeface="Open Sans Extra Bold"/>
                <a:cs typeface="Open Sans Extra Bold"/>
                <a:sym typeface="Open Sans Extra Bold"/>
              </a:rPr>
              <a:t> Total: 4 amigas</a:t>
            </a:r>
          </a:p>
        </p:txBody>
      </p:sp>
      <p:grpSp>
        <p:nvGrpSpPr>
          <p:cNvPr name="Group 19" id="19"/>
          <p:cNvGrpSpPr/>
          <p:nvPr/>
        </p:nvGrpSpPr>
        <p:grpSpPr>
          <a:xfrm rot="0">
            <a:off x="12676912" y="7286074"/>
            <a:ext cx="4063227" cy="1053162"/>
            <a:chOff x="0" y="0"/>
            <a:chExt cx="1070150" cy="277376"/>
          </a:xfrm>
        </p:grpSpPr>
        <p:sp>
          <p:nvSpPr>
            <p:cNvPr name="Freeform 20" id="20"/>
            <p:cNvSpPr/>
            <p:nvPr/>
          </p:nvSpPr>
          <p:spPr>
            <a:xfrm flipH="false" flipV="false" rot="0">
              <a:off x="0" y="0"/>
              <a:ext cx="1070150" cy="277376"/>
            </a:xfrm>
            <a:custGeom>
              <a:avLst/>
              <a:gdLst/>
              <a:ahLst/>
              <a:cxnLst/>
              <a:rect r="r" b="b" t="t" l="l"/>
              <a:pathLst>
                <a:path h="277376" w="1070150">
                  <a:moveTo>
                    <a:pt x="138688" y="0"/>
                  </a:moveTo>
                  <a:lnTo>
                    <a:pt x="931462" y="0"/>
                  </a:lnTo>
                  <a:cubicBezTo>
                    <a:pt x="968245" y="0"/>
                    <a:pt x="1003520" y="14612"/>
                    <a:pt x="1029529" y="40621"/>
                  </a:cubicBezTo>
                  <a:cubicBezTo>
                    <a:pt x="1055538" y="66630"/>
                    <a:pt x="1070150" y="101906"/>
                    <a:pt x="1070150" y="138688"/>
                  </a:cubicBezTo>
                  <a:lnTo>
                    <a:pt x="1070150" y="138688"/>
                  </a:lnTo>
                  <a:cubicBezTo>
                    <a:pt x="1070150" y="175470"/>
                    <a:pt x="1055538" y="210746"/>
                    <a:pt x="1029529" y="236755"/>
                  </a:cubicBezTo>
                  <a:cubicBezTo>
                    <a:pt x="1003520" y="262764"/>
                    <a:pt x="968245" y="277376"/>
                    <a:pt x="931462" y="277376"/>
                  </a:cubicBezTo>
                  <a:lnTo>
                    <a:pt x="138688" y="277376"/>
                  </a:lnTo>
                  <a:cubicBezTo>
                    <a:pt x="101906" y="277376"/>
                    <a:pt x="66630" y="262764"/>
                    <a:pt x="40621" y="236755"/>
                  </a:cubicBezTo>
                  <a:cubicBezTo>
                    <a:pt x="14612" y="210746"/>
                    <a:pt x="0" y="175470"/>
                    <a:pt x="0" y="138688"/>
                  </a:cubicBezTo>
                  <a:lnTo>
                    <a:pt x="0" y="138688"/>
                  </a:lnTo>
                  <a:cubicBezTo>
                    <a:pt x="0" y="101906"/>
                    <a:pt x="14612" y="66630"/>
                    <a:pt x="40621" y="40621"/>
                  </a:cubicBezTo>
                  <a:cubicBezTo>
                    <a:pt x="66630" y="14612"/>
                    <a:pt x="101906" y="0"/>
                    <a:pt x="138688" y="0"/>
                  </a:cubicBezTo>
                  <a:close/>
                </a:path>
              </a:pathLst>
            </a:custGeom>
            <a:solidFill>
              <a:srgbClr val="169D53"/>
            </a:solidFill>
            <a:ln w="57150" cap="rnd">
              <a:solidFill>
                <a:srgbClr val="000000"/>
              </a:solidFill>
              <a:prstDash val="solid"/>
              <a:round/>
            </a:ln>
          </p:spPr>
        </p:sp>
        <p:sp>
          <p:nvSpPr>
            <p:cNvPr name="TextBox 21" id="21"/>
            <p:cNvSpPr txBox="true"/>
            <p:nvPr/>
          </p:nvSpPr>
          <p:spPr>
            <a:xfrm>
              <a:off x="0" y="-57150"/>
              <a:ext cx="1070150" cy="334526"/>
            </a:xfrm>
            <a:prstGeom prst="rect">
              <a:avLst/>
            </a:prstGeom>
          </p:spPr>
          <p:txBody>
            <a:bodyPr anchor="ctr" rtlCol="false" tIns="50800" lIns="50800" bIns="50800" rIns="50800"/>
            <a:lstStyle/>
            <a:p>
              <a:pPr algn="ctr">
                <a:lnSpc>
                  <a:spcPts val="4199"/>
                </a:lnSpc>
              </a:pPr>
              <a:r>
                <a:rPr lang="en-US" b="true" sz="2999">
                  <a:solidFill>
                    <a:srgbClr val="000000"/>
                  </a:solidFill>
                  <a:latin typeface="Space Mono Bold"/>
                  <a:ea typeface="Space Mono Bold"/>
                  <a:cs typeface="Space Mono Bold"/>
                  <a:sym typeface="Space Mono Bold"/>
                </a:rPr>
                <a:t>Alternativa c)</a:t>
              </a:r>
            </a:p>
          </p:txBody>
        </p:sp>
      </p:gr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9945905" y="-264682"/>
            <a:ext cx="10816364" cy="10816364"/>
            <a:chOff x="0" y="0"/>
            <a:chExt cx="14421819" cy="14421819"/>
          </a:xfrm>
        </p:grpSpPr>
        <p:sp>
          <p:nvSpPr>
            <p:cNvPr name="Freeform 8" id="8"/>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9" id="9"/>
          <p:cNvGrpSpPr/>
          <p:nvPr/>
        </p:nvGrpSpPr>
        <p:grpSpPr>
          <a:xfrm rot="0">
            <a:off x="901960" y="2655650"/>
            <a:ext cx="16484080" cy="6123713"/>
            <a:chOff x="0" y="0"/>
            <a:chExt cx="4981224" cy="1850488"/>
          </a:xfrm>
        </p:grpSpPr>
        <p:sp>
          <p:nvSpPr>
            <p:cNvPr name="Freeform 10" id="10"/>
            <p:cNvSpPr/>
            <p:nvPr/>
          </p:nvSpPr>
          <p:spPr>
            <a:xfrm flipH="false" flipV="false" rot="0">
              <a:off x="0" y="0"/>
              <a:ext cx="4981224" cy="1850488"/>
            </a:xfrm>
            <a:custGeom>
              <a:avLst/>
              <a:gdLst/>
              <a:ahLst/>
              <a:cxnLst/>
              <a:rect r="r" b="b" t="t" l="l"/>
              <a:pathLst>
                <a:path h="1850488" w="4981224">
                  <a:moveTo>
                    <a:pt x="30058" y="0"/>
                  </a:moveTo>
                  <a:lnTo>
                    <a:pt x="4951166" y="0"/>
                  </a:lnTo>
                  <a:cubicBezTo>
                    <a:pt x="4959138" y="0"/>
                    <a:pt x="4966783" y="3167"/>
                    <a:pt x="4972421" y="8804"/>
                  </a:cubicBezTo>
                  <a:cubicBezTo>
                    <a:pt x="4978057" y="14441"/>
                    <a:pt x="4981224" y="22086"/>
                    <a:pt x="4981224" y="30058"/>
                  </a:cubicBezTo>
                  <a:lnTo>
                    <a:pt x="4981224" y="1820429"/>
                  </a:lnTo>
                  <a:cubicBezTo>
                    <a:pt x="4981224" y="1828401"/>
                    <a:pt x="4978057" y="1836047"/>
                    <a:pt x="4972421" y="1841684"/>
                  </a:cubicBezTo>
                  <a:cubicBezTo>
                    <a:pt x="4966783" y="1847321"/>
                    <a:pt x="4959138" y="1850488"/>
                    <a:pt x="4951166" y="1850488"/>
                  </a:cubicBezTo>
                  <a:lnTo>
                    <a:pt x="30058" y="1850488"/>
                  </a:lnTo>
                  <a:cubicBezTo>
                    <a:pt x="22086" y="1850488"/>
                    <a:pt x="14441" y="1847321"/>
                    <a:pt x="8804" y="1841684"/>
                  </a:cubicBezTo>
                  <a:cubicBezTo>
                    <a:pt x="3167" y="1836047"/>
                    <a:pt x="0" y="1828401"/>
                    <a:pt x="0" y="1820429"/>
                  </a:cubicBezTo>
                  <a:lnTo>
                    <a:pt x="0" y="30058"/>
                  </a:lnTo>
                  <a:cubicBezTo>
                    <a:pt x="0" y="22086"/>
                    <a:pt x="3167" y="14441"/>
                    <a:pt x="8804" y="8804"/>
                  </a:cubicBezTo>
                  <a:cubicBezTo>
                    <a:pt x="14441" y="3167"/>
                    <a:pt x="22086" y="0"/>
                    <a:pt x="30058"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28575"/>
              <a:ext cx="4981224" cy="1879063"/>
            </a:xfrm>
            <a:prstGeom prst="rect">
              <a:avLst/>
            </a:prstGeom>
          </p:spPr>
          <p:txBody>
            <a:bodyPr anchor="ctr" rtlCol="false" tIns="34579" lIns="34579" bIns="34579" rIns="34579"/>
            <a:lstStyle/>
            <a:p>
              <a:pPr algn="ctr">
                <a:lnSpc>
                  <a:spcPts val="2240"/>
                </a:lnSpc>
              </a:pPr>
            </a:p>
          </p:txBody>
        </p:sp>
      </p:grpSp>
      <p:sp>
        <p:nvSpPr>
          <p:cNvPr name="TextBox 12" id="12"/>
          <p:cNvSpPr txBox="true"/>
          <p:nvPr/>
        </p:nvSpPr>
        <p:spPr>
          <a:xfrm rot="0">
            <a:off x="1234781" y="427980"/>
            <a:ext cx="15818438" cy="2542152"/>
          </a:xfrm>
          <a:prstGeom prst="rect">
            <a:avLst/>
          </a:prstGeom>
        </p:spPr>
        <p:txBody>
          <a:bodyPr anchor="t" rtlCol="false" tIns="0" lIns="0" bIns="0" rIns="0">
            <a:spAutoFit/>
          </a:bodyPr>
          <a:lstStyle/>
          <a:p>
            <a:pPr algn="ctr">
              <a:lnSpc>
                <a:spcPts val="9679"/>
              </a:lnSpc>
            </a:pPr>
            <a:r>
              <a:rPr lang="en-US" sz="7013" i="true" spc="-722">
                <a:solidFill>
                  <a:srgbClr val="F7AC16"/>
                </a:solidFill>
                <a:latin typeface="Bugaki Italics"/>
                <a:ea typeface="Bugaki Italics"/>
                <a:cs typeface="Bugaki Italics"/>
                <a:sym typeface="Bugaki Italics"/>
              </a:rPr>
              <a:t>ROBÔ COLETOR</a:t>
            </a:r>
          </a:p>
          <a:p>
            <a:pPr algn="ctr" marL="0" indent="0" lvl="0">
              <a:lnSpc>
                <a:spcPts val="9679"/>
              </a:lnSpc>
              <a:spcBef>
                <a:spcPct val="0"/>
              </a:spcBef>
            </a:pPr>
          </a:p>
        </p:txBody>
      </p:sp>
      <p:sp>
        <p:nvSpPr>
          <p:cNvPr name="TextBox 13" id="13"/>
          <p:cNvSpPr txBox="true"/>
          <p:nvPr/>
        </p:nvSpPr>
        <p:spPr>
          <a:xfrm rot="0">
            <a:off x="13875638" y="9801225"/>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2019 - Fase 1</a:t>
            </a:r>
          </a:p>
        </p:txBody>
      </p:sp>
      <p:sp>
        <p:nvSpPr>
          <p:cNvPr name="TextBox 14" id="14"/>
          <p:cNvSpPr txBox="true"/>
          <p:nvPr/>
        </p:nvSpPr>
        <p:spPr>
          <a:xfrm rot="0">
            <a:off x="1234781" y="2971766"/>
            <a:ext cx="15937969" cy="5434331"/>
          </a:xfrm>
          <a:prstGeom prst="rect">
            <a:avLst/>
          </a:prstGeom>
        </p:spPr>
        <p:txBody>
          <a:bodyPr anchor="t" rtlCol="false" tIns="0" lIns="0" bIns="0" rIns="0">
            <a:spAutoFit/>
          </a:bodyPr>
          <a:lstStyle/>
          <a:p>
            <a:pPr algn="l">
              <a:lnSpc>
                <a:spcPts val="3919"/>
              </a:lnSpc>
              <a:spcBef>
                <a:spcPct val="0"/>
              </a:spcBef>
            </a:pPr>
            <a:r>
              <a:rPr lang="en-US" sz="2799">
                <a:solidFill>
                  <a:srgbClr val="000000"/>
                </a:solidFill>
                <a:latin typeface="Open Sans Extra Bold"/>
                <a:ea typeface="Open Sans Extra Bold"/>
                <a:cs typeface="Open Sans Extra Bold"/>
                <a:sym typeface="Open Sans Extra Bold"/>
              </a:rPr>
              <a:t>R</a:t>
            </a:r>
            <a:r>
              <a:rPr lang="en-US" b="true" sz="2799">
                <a:solidFill>
                  <a:srgbClr val="000000"/>
                </a:solidFill>
                <a:latin typeface="Open Sans Extra Bold"/>
                <a:ea typeface="Open Sans Extra Bold"/>
                <a:cs typeface="Open Sans Extra Bold"/>
                <a:sym typeface="Open Sans Extra Bold"/>
              </a:rPr>
              <a:t>C100 é um robô que pode mover-se nas quatro direções, Norte, Sul, Leste e Oeste. O RC100 é comandado utilizando uma linguagem de programação que tem apenas cinco comandos:</a:t>
            </a:r>
          </a:p>
          <a:p>
            <a:pPr algn="l" marL="604515" indent="-302257" lvl="1">
              <a:lnSpc>
                <a:spcPts val="3919"/>
              </a:lnSpc>
              <a:spcBef>
                <a:spcPct val="0"/>
              </a:spcBef>
              <a:buFont typeface="Arial"/>
              <a:buChar char="•"/>
            </a:pPr>
            <a:r>
              <a:rPr lang="en-US" b="true" sz="2799">
                <a:solidFill>
                  <a:srgbClr val="000000"/>
                </a:solidFill>
                <a:latin typeface="Open Sans Extra Bold"/>
                <a:ea typeface="Open Sans Extra Bold"/>
                <a:cs typeface="Open Sans Extra Bold"/>
                <a:sym typeface="Open Sans Extra Bold"/>
              </a:rPr>
              <a:t>N: ao receber esse comando, o robô move-se 10 metros na direção Norte;</a:t>
            </a:r>
          </a:p>
          <a:p>
            <a:pPr algn="l" marL="604515" indent="-302257" lvl="1">
              <a:lnSpc>
                <a:spcPts val="3919"/>
              </a:lnSpc>
              <a:spcBef>
                <a:spcPct val="0"/>
              </a:spcBef>
              <a:buFont typeface="Arial"/>
              <a:buChar char="•"/>
            </a:pPr>
            <a:r>
              <a:rPr lang="en-US" b="true" sz="2799">
                <a:solidFill>
                  <a:srgbClr val="000000"/>
                </a:solidFill>
                <a:latin typeface="Open Sans Extra Bold"/>
                <a:ea typeface="Open Sans Extra Bold"/>
                <a:cs typeface="Open Sans Extra Bold"/>
                <a:sym typeface="Open Sans Extra Bold"/>
              </a:rPr>
              <a:t>S: ao receber esse comando, o robô move-se 10 metros na direção Sul;</a:t>
            </a:r>
          </a:p>
          <a:p>
            <a:pPr algn="l" marL="604515" indent="-302257" lvl="1">
              <a:lnSpc>
                <a:spcPts val="3919"/>
              </a:lnSpc>
              <a:spcBef>
                <a:spcPct val="0"/>
              </a:spcBef>
              <a:buFont typeface="Arial"/>
              <a:buChar char="•"/>
            </a:pPr>
            <a:r>
              <a:rPr lang="en-US" b="true" sz="2799">
                <a:solidFill>
                  <a:srgbClr val="000000"/>
                </a:solidFill>
                <a:latin typeface="Open Sans Extra Bold"/>
                <a:ea typeface="Open Sans Extra Bold"/>
                <a:cs typeface="Open Sans Extra Bold"/>
                <a:sym typeface="Open Sans Extra Bold"/>
              </a:rPr>
              <a:t>L: ao receber esse comando, o robô move-se 10 metros na direção Leste;</a:t>
            </a:r>
          </a:p>
          <a:p>
            <a:pPr algn="l" marL="604515" indent="-302257" lvl="1">
              <a:lnSpc>
                <a:spcPts val="3919"/>
              </a:lnSpc>
              <a:spcBef>
                <a:spcPct val="0"/>
              </a:spcBef>
              <a:buFont typeface="Arial"/>
              <a:buChar char="•"/>
            </a:pPr>
            <a:r>
              <a:rPr lang="en-US" b="true" sz="2799">
                <a:solidFill>
                  <a:srgbClr val="000000"/>
                </a:solidFill>
                <a:latin typeface="Open Sans Extra Bold"/>
                <a:ea typeface="Open Sans Extra Bold"/>
                <a:cs typeface="Open Sans Extra Bold"/>
                <a:sym typeface="Open Sans Extra Bold"/>
              </a:rPr>
              <a:t>O: ao receber esse comando, o robô move-se 10 metros na direção Oeste;</a:t>
            </a:r>
          </a:p>
          <a:p>
            <a:pPr algn="l" marL="604515" indent="-302257" lvl="1">
              <a:lnSpc>
                <a:spcPts val="3919"/>
              </a:lnSpc>
              <a:spcBef>
                <a:spcPct val="0"/>
              </a:spcBef>
              <a:buFont typeface="Arial"/>
              <a:buChar char="•"/>
            </a:pPr>
            <a:r>
              <a:rPr lang="en-US" b="true" sz="2799">
                <a:solidFill>
                  <a:srgbClr val="000000"/>
                </a:solidFill>
                <a:latin typeface="Open Sans Extra Bold"/>
                <a:ea typeface="Open Sans Extra Bold"/>
                <a:cs typeface="Open Sans Extra Bold"/>
                <a:sym typeface="Open Sans Extra Bold"/>
              </a:rPr>
              <a:t>C: ao receber esse comando, o robô permanece no mesmo local mas cava um buraco e recolhe amostras do solo;</a:t>
            </a:r>
          </a:p>
          <a:p>
            <a:pPr algn="l">
              <a:lnSpc>
                <a:spcPts val="3919"/>
              </a:lnSpc>
              <a:spcBef>
                <a:spcPct val="0"/>
              </a:spcBef>
            </a:pPr>
            <a:r>
              <a:rPr lang="en-US" b="true" sz="2799">
                <a:solidFill>
                  <a:srgbClr val="000000"/>
                </a:solidFill>
                <a:latin typeface="Open Sans Extra Bold"/>
                <a:ea typeface="Open Sans Extra Bold"/>
                <a:cs typeface="Open Sans Extra Bold"/>
                <a:sym typeface="Open Sans Extra Bold"/>
              </a:rPr>
              <a:t>Após receber e executar um comando, o robô permanece parado até receber o próximo comando.</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9945905" y="-264682"/>
            <a:ext cx="10816364" cy="10816364"/>
            <a:chOff x="0" y="0"/>
            <a:chExt cx="14421819" cy="14421819"/>
          </a:xfrm>
        </p:grpSpPr>
        <p:sp>
          <p:nvSpPr>
            <p:cNvPr name="Freeform 8" id="8"/>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9" id="9"/>
          <p:cNvGrpSpPr/>
          <p:nvPr/>
        </p:nvGrpSpPr>
        <p:grpSpPr>
          <a:xfrm rot="0">
            <a:off x="901960" y="2655650"/>
            <a:ext cx="16484080" cy="6326303"/>
            <a:chOff x="0" y="0"/>
            <a:chExt cx="4981224" cy="1911707"/>
          </a:xfrm>
        </p:grpSpPr>
        <p:sp>
          <p:nvSpPr>
            <p:cNvPr name="Freeform 10" id="10"/>
            <p:cNvSpPr/>
            <p:nvPr/>
          </p:nvSpPr>
          <p:spPr>
            <a:xfrm flipH="false" flipV="false" rot="0">
              <a:off x="0" y="0"/>
              <a:ext cx="4981224" cy="1911707"/>
            </a:xfrm>
            <a:custGeom>
              <a:avLst/>
              <a:gdLst/>
              <a:ahLst/>
              <a:cxnLst/>
              <a:rect r="r" b="b" t="t" l="l"/>
              <a:pathLst>
                <a:path h="1911707" w="4981224">
                  <a:moveTo>
                    <a:pt x="30058" y="0"/>
                  </a:moveTo>
                  <a:lnTo>
                    <a:pt x="4951166" y="0"/>
                  </a:lnTo>
                  <a:cubicBezTo>
                    <a:pt x="4959138" y="0"/>
                    <a:pt x="4966783" y="3167"/>
                    <a:pt x="4972421" y="8804"/>
                  </a:cubicBezTo>
                  <a:cubicBezTo>
                    <a:pt x="4978057" y="14441"/>
                    <a:pt x="4981224" y="22086"/>
                    <a:pt x="4981224" y="30058"/>
                  </a:cubicBezTo>
                  <a:lnTo>
                    <a:pt x="4981224" y="1881649"/>
                  </a:lnTo>
                  <a:cubicBezTo>
                    <a:pt x="4981224" y="1889621"/>
                    <a:pt x="4978057" y="1897266"/>
                    <a:pt x="4972421" y="1902903"/>
                  </a:cubicBezTo>
                  <a:cubicBezTo>
                    <a:pt x="4966783" y="1908540"/>
                    <a:pt x="4959138" y="1911707"/>
                    <a:pt x="4951166" y="1911707"/>
                  </a:cubicBezTo>
                  <a:lnTo>
                    <a:pt x="30058" y="1911707"/>
                  </a:lnTo>
                  <a:cubicBezTo>
                    <a:pt x="22086" y="1911707"/>
                    <a:pt x="14441" y="1908540"/>
                    <a:pt x="8804" y="1902903"/>
                  </a:cubicBezTo>
                  <a:cubicBezTo>
                    <a:pt x="3167" y="1897266"/>
                    <a:pt x="0" y="1889621"/>
                    <a:pt x="0" y="1881649"/>
                  </a:cubicBezTo>
                  <a:lnTo>
                    <a:pt x="0" y="30058"/>
                  </a:lnTo>
                  <a:cubicBezTo>
                    <a:pt x="0" y="22086"/>
                    <a:pt x="3167" y="14441"/>
                    <a:pt x="8804" y="8804"/>
                  </a:cubicBezTo>
                  <a:cubicBezTo>
                    <a:pt x="14441" y="3167"/>
                    <a:pt x="22086" y="0"/>
                    <a:pt x="30058"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28575"/>
              <a:ext cx="4981224" cy="1940282"/>
            </a:xfrm>
            <a:prstGeom prst="rect">
              <a:avLst/>
            </a:prstGeom>
          </p:spPr>
          <p:txBody>
            <a:bodyPr anchor="ctr" rtlCol="false" tIns="34579" lIns="34579" bIns="34579" rIns="34579"/>
            <a:lstStyle/>
            <a:p>
              <a:pPr algn="ctr">
                <a:lnSpc>
                  <a:spcPts val="2240"/>
                </a:lnSpc>
              </a:pPr>
            </a:p>
          </p:txBody>
        </p:sp>
      </p:grpSp>
      <p:grpSp>
        <p:nvGrpSpPr>
          <p:cNvPr name="Group 12" id="12"/>
          <p:cNvGrpSpPr/>
          <p:nvPr/>
        </p:nvGrpSpPr>
        <p:grpSpPr>
          <a:xfrm rot="0">
            <a:off x="2821743" y="4754008"/>
            <a:ext cx="12595827" cy="4371940"/>
            <a:chOff x="0" y="0"/>
            <a:chExt cx="5101900" cy="1770840"/>
          </a:xfrm>
        </p:grpSpPr>
        <p:sp>
          <p:nvSpPr>
            <p:cNvPr name="Freeform 13" id="13"/>
            <p:cNvSpPr/>
            <p:nvPr/>
          </p:nvSpPr>
          <p:spPr>
            <a:xfrm flipH="false" flipV="false" rot="0">
              <a:off x="0" y="0"/>
              <a:ext cx="5101900" cy="1770840"/>
            </a:xfrm>
            <a:custGeom>
              <a:avLst/>
              <a:gdLst/>
              <a:ahLst/>
              <a:cxnLst/>
              <a:rect r="r" b="b" t="t" l="l"/>
              <a:pathLst>
                <a:path h="1770840" w="5101900">
                  <a:moveTo>
                    <a:pt x="31347" y="0"/>
                  </a:moveTo>
                  <a:lnTo>
                    <a:pt x="5070554" y="0"/>
                  </a:lnTo>
                  <a:cubicBezTo>
                    <a:pt x="5087866" y="0"/>
                    <a:pt x="5101900" y="14034"/>
                    <a:pt x="5101900" y="31347"/>
                  </a:cubicBezTo>
                  <a:lnTo>
                    <a:pt x="5101900" y="1739494"/>
                  </a:lnTo>
                  <a:cubicBezTo>
                    <a:pt x="5101900" y="1756806"/>
                    <a:pt x="5087866" y="1770840"/>
                    <a:pt x="5070554" y="1770840"/>
                  </a:cubicBezTo>
                  <a:lnTo>
                    <a:pt x="31347" y="1770840"/>
                  </a:lnTo>
                  <a:cubicBezTo>
                    <a:pt x="14034" y="1770840"/>
                    <a:pt x="0" y="1756806"/>
                    <a:pt x="0" y="1739494"/>
                  </a:cubicBezTo>
                  <a:lnTo>
                    <a:pt x="0" y="31347"/>
                  </a:lnTo>
                  <a:cubicBezTo>
                    <a:pt x="0" y="14034"/>
                    <a:pt x="14034" y="0"/>
                    <a:pt x="31347" y="0"/>
                  </a:cubicBezTo>
                  <a:close/>
                </a:path>
              </a:pathLst>
            </a:custGeom>
            <a:solidFill>
              <a:srgbClr val="366994"/>
            </a:solidFill>
            <a:ln w="57150" cap="rnd">
              <a:solidFill>
                <a:srgbClr val="000000"/>
              </a:solidFill>
              <a:prstDash val="solid"/>
              <a:round/>
            </a:ln>
          </p:spPr>
        </p:sp>
        <p:sp>
          <p:nvSpPr>
            <p:cNvPr name="TextBox 14" id="14"/>
            <p:cNvSpPr txBox="true"/>
            <p:nvPr/>
          </p:nvSpPr>
          <p:spPr>
            <a:xfrm>
              <a:off x="0" y="-38100"/>
              <a:ext cx="5101900" cy="1808940"/>
            </a:xfrm>
            <a:prstGeom prst="rect">
              <a:avLst/>
            </a:prstGeom>
          </p:spPr>
          <p:txBody>
            <a:bodyPr anchor="ctr" rtlCol="false" tIns="53080" lIns="53080" bIns="53080" rIns="53080"/>
            <a:lstStyle/>
            <a:p>
              <a:pPr algn="ctr">
                <a:lnSpc>
                  <a:spcPts val="2660"/>
                </a:lnSpc>
              </a:pPr>
            </a:p>
          </p:txBody>
        </p:sp>
      </p:grpSp>
      <p:sp>
        <p:nvSpPr>
          <p:cNvPr name="Freeform 15" id="15"/>
          <p:cNvSpPr/>
          <p:nvPr/>
        </p:nvSpPr>
        <p:spPr>
          <a:xfrm flipH="false" flipV="false" rot="0">
            <a:off x="3421630" y="5116619"/>
            <a:ext cx="11325210" cy="3646718"/>
          </a:xfrm>
          <a:custGeom>
            <a:avLst/>
            <a:gdLst/>
            <a:ahLst/>
            <a:cxnLst/>
            <a:rect r="r" b="b" t="t" l="l"/>
            <a:pathLst>
              <a:path h="3646718" w="11325210">
                <a:moveTo>
                  <a:pt x="0" y="0"/>
                </a:moveTo>
                <a:lnTo>
                  <a:pt x="11325209" y="0"/>
                </a:lnTo>
                <a:lnTo>
                  <a:pt x="11325209" y="3646718"/>
                </a:lnTo>
                <a:lnTo>
                  <a:pt x="0" y="3646718"/>
                </a:lnTo>
                <a:lnTo>
                  <a:pt x="0" y="0"/>
                </a:lnTo>
                <a:close/>
              </a:path>
            </a:pathLst>
          </a:custGeom>
          <a:blipFill>
            <a:blip r:embed="rId4"/>
            <a:stretch>
              <a:fillRect l="0" t="0" r="0" b="0"/>
            </a:stretch>
          </a:blipFill>
        </p:spPr>
      </p:sp>
      <p:sp>
        <p:nvSpPr>
          <p:cNvPr name="TextBox 16" id="16"/>
          <p:cNvSpPr txBox="true"/>
          <p:nvPr/>
        </p:nvSpPr>
        <p:spPr>
          <a:xfrm rot="0">
            <a:off x="1234781" y="427980"/>
            <a:ext cx="15818438" cy="2542152"/>
          </a:xfrm>
          <a:prstGeom prst="rect">
            <a:avLst/>
          </a:prstGeom>
        </p:spPr>
        <p:txBody>
          <a:bodyPr anchor="t" rtlCol="false" tIns="0" lIns="0" bIns="0" rIns="0">
            <a:spAutoFit/>
          </a:bodyPr>
          <a:lstStyle/>
          <a:p>
            <a:pPr algn="ctr">
              <a:lnSpc>
                <a:spcPts val="9679"/>
              </a:lnSpc>
            </a:pPr>
            <a:r>
              <a:rPr lang="en-US" sz="7013" i="true" spc="-722">
                <a:solidFill>
                  <a:srgbClr val="F7AC16"/>
                </a:solidFill>
                <a:latin typeface="Bugaki Italics"/>
                <a:ea typeface="Bugaki Italics"/>
                <a:cs typeface="Bugaki Italics"/>
                <a:sym typeface="Bugaki Italics"/>
              </a:rPr>
              <a:t>ROBÔ COLETOR</a:t>
            </a:r>
          </a:p>
          <a:p>
            <a:pPr algn="ctr" marL="0" indent="0" lvl="0">
              <a:lnSpc>
                <a:spcPts val="9679"/>
              </a:lnSpc>
              <a:spcBef>
                <a:spcPct val="0"/>
              </a:spcBef>
            </a:pPr>
          </a:p>
        </p:txBody>
      </p:sp>
      <p:sp>
        <p:nvSpPr>
          <p:cNvPr name="TextBox 17" id="17"/>
          <p:cNvSpPr txBox="true"/>
          <p:nvPr/>
        </p:nvSpPr>
        <p:spPr>
          <a:xfrm rot="0">
            <a:off x="13875638" y="9801225"/>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2019 - Fase 1</a:t>
            </a:r>
          </a:p>
        </p:txBody>
      </p:sp>
      <p:sp>
        <p:nvSpPr>
          <p:cNvPr name="TextBox 18" id="18"/>
          <p:cNvSpPr txBox="true"/>
          <p:nvPr/>
        </p:nvSpPr>
        <p:spPr>
          <a:xfrm rot="0">
            <a:off x="1115250" y="2912982"/>
            <a:ext cx="15937969" cy="1471931"/>
          </a:xfrm>
          <a:prstGeom prst="rect">
            <a:avLst/>
          </a:prstGeom>
        </p:spPr>
        <p:txBody>
          <a:bodyPr anchor="t" rtlCol="false" tIns="0" lIns="0" bIns="0" rIns="0">
            <a:spAutoFit/>
          </a:bodyPr>
          <a:lstStyle/>
          <a:p>
            <a:pPr algn="l">
              <a:lnSpc>
                <a:spcPts val="3919"/>
              </a:lnSpc>
              <a:spcBef>
                <a:spcPct val="0"/>
              </a:spcBef>
            </a:pPr>
            <a:r>
              <a:rPr lang="en-US" sz="2799">
                <a:solidFill>
                  <a:srgbClr val="000000"/>
                </a:solidFill>
                <a:latin typeface="Open Sans Extra Bold"/>
                <a:ea typeface="Open Sans Extra Bold"/>
                <a:cs typeface="Open Sans Extra Bold"/>
                <a:sym typeface="Open Sans Extra Bold"/>
              </a:rPr>
              <a:t>Q</a:t>
            </a:r>
            <a:r>
              <a:rPr lang="en-US" b="true" sz="2799">
                <a:solidFill>
                  <a:srgbClr val="000000"/>
                </a:solidFill>
                <a:latin typeface="Open Sans Extra Bold"/>
                <a:ea typeface="Open Sans Extra Bold"/>
                <a:cs typeface="Open Sans Extra Bold"/>
                <a:sym typeface="Open Sans Extra Bold"/>
              </a:rPr>
              <a:t>uestão 1. Considerando o mapa abaixo, em que cada quadradinho tem 10m de lado, qual das alternativas abaixo não faz o robô coletar as amostras nas posições indicadas por uma estrela?</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9945905" y="-264682"/>
            <a:ext cx="10816364" cy="10816364"/>
            <a:chOff x="0" y="0"/>
            <a:chExt cx="14421819" cy="14421819"/>
          </a:xfrm>
        </p:grpSpPr>
        <p:sp>
          <p:nvSpPr>
            <p:cNvPr name="Freeform 8" id="8"/>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9" id="9"/>
          <p:cNvGrpSpPr/>
          <p:nvPr/>
        </p:nvGrpSpPr>
        <p:grpSpPr>
          <a:xfrm rot="0">
            <a:off x="6742537" y="2807915"/>
            <a:ext cx="10516763" cy="4996681"/>
            <a:chOff x="0" y="0"/>
            <a:chExt cx="4259782" cy="2023890"/>
          </a:xfrm>
        </p:grpSpPr>
        <p:sp>
          <p:nvSpPr>
            <p:cNvPr name="Freeform 10" id="10"/>
            <p:cNvSpPr/>
            <p:nvPr/>
          </p:nvSpPr>
          <p:spPr>
            <a:xfrm flipH="false" flipV="false" rot="0">
              <a:off x="0" y="0"/>
              <a:ext cx="4259782" cy="2023890"/>
            </a:xfrm>
            <a:custGeom>
              <a:avLst/>
              <a:gdLst/>
              <a:ahLst/>
              <a:cxnLst/>
              <a:rect r="r" b="b" t="t" l="l"/>
              <a:pathLst>
                <a:path h="2023890" w="4259782">
                  <a:moveTo>
                    <a:pt x="37544" y="0"/>
                  </a:moveTo>
                  <a:lnTo>
                    <a:pt x="4222238" y="0"/>
                  </a:lnTo>
                  <a:cubicBezTo>
                    <a:pt x="4242973" y="0"/>
                    <a:pt x="4259782" y="16809"/>
                    <a:pt x="4259782" y="37544"/>
                  </a:cubicBezTo>
                  <a:lnTo>
                    <a:pt x="4259782" y="1986347"/>
                  </a:lnTo>
                  <a:cubicBezTo>
                    <a:pt x="4259782" y="1996304"/>
                    <a:pt x="4255826" y="2005853"/>
                    <a:pt x="4248786" y="2012894"/>
                  </a:cubicBezTo>
                  <a:cubicBezTo>
                    <a:pt x="4241745" y="2019935"/>
                    <a:pt x="4232196" y="2023890"/>
                    <a:pt x="4222238" y="2023890"/>
                  </a:cubicBezTo>
                  <a:lnTo>
                    <a:pt x="37544" y="2023890"/>
                  </a:lnTo>
                  <a:cubicBezTo>
                    <a:pt x="16809" y="2023890"/>
                    <a:pt x="0" y="2007081"/>
                    <a:pt x="0" y="1986347"/>
                  </a:cubicBezTo>
                  <a:lnTo>
                    <a:pt x="0" y="37544"/>
                  </a:lnTo>
                  <a:cubicBezTo>
                    <a:pt x="0" y="27586"/>
                    <a:pt x="3955" y="18037"/>
                    <a:pt x="10996" y="10996"/>
                  </a:cubicBezTo>
                  <a:cubicBezTo>
                    <a:pt x="18037" y="3955"/>
                    <a:pt x="27586" y="0"/>
                    <a:pt x="37544" y="0"/>
                  </a:cubicBezTo>
                  <a:close/>
                </a:path>
              </a:pathLst>
            </a:custGeom>
            <a:solidFill>
              <a:srgbClr val="366994"/>
            </a:solidFill>
            <a:ln w="57150" cap="rnd">
              <a:solidFill>
                <a:srgbClr val="000000"/>
              </a:solidFill>
              <a:prstDash val="solid"/>
              <a:round/>
            </a:ln>
          </p:spPr>
        </p:sp>
        <p:sp>
          <p:nvSpPr>
            <p:cNvPr name="TextBox 11" id="11"/>
            <p:cNvSpPr txBox="true"/>
            <p:nvPr/>
          </p:nvSpPr>
          <p:spPr>
            <a:xfrm>
              <a:off x="0" y="-38100"/>
              <a:ext cx="4259782" cy="2061990"/>
            </a:xfrm>
            <a:prstGeom prst="rect">
              <a:avLst/>
            </a:prstGeom>
          </p:spPr>
          <p:txBody>
            <a:bodyPr anchor="ctr" rtlCol="false" tIns="53080" lIns="53080" bIns="53080" rIns="53080"/>
            <a:lstStyle/>
            <a:p>
              <a:pPr algn="ctr">
                <a:lnSpc>
                  <a:spcPts val="2660"/>
                </a:lnSpc>
              </a:pPr>
            </a:p>
          </p:txBody>
        </p:sp>
      </p:grpSp>
      <p:grpSp>
        <p:nvGrpSpPr>
          <p:cNvPr name="Group 12" id="12"/>
          <p:cNvGrpSpPr/>
          <p:nvPr/>
        </p:nvGrpSpPr>
        <p:grpSpPr>
          <a:xfrm rot="0">
            <a:off x="676860" y="2807915"/>
            <a:ext cx="5724281" cy="4840640"/>
            <a:chOff x="0" y="0"/>
            <a:chExt cx="1729786" cy="1462764"/>
          </a:xfrm>
        </p:grpSpPr>
        <p:sp>
          <p:nvSpPr>
            <p:cNvPr name="Freeform 13" id="13"/>
            <p:cNvSpPr/>
            <p:nvPr/>
          </p:nvSpPr>
          <p:spPr>
            <a:xfrm flipH="false" flipV="false" rot="0">
              <a:off x="0" y="0"/>
              <a:ext cx="1729786" cy="1462764"/>
            </a:xfrm>
            <a:custGeom>
              <a:avLst/>
              <a:gdLst/>
              <a:ahLst/>
              <a:cxnLst/>
              <a:rect r="r" b="b" t="t" l="l"/>
              <a:pathLst>
                <a:path h="1462764" w="1729786">
                  <a:moveTo>
                    <a:pt x="86558" y="0"/>
                  </a:moveTo>
                  <a:lnTo>
                    <a:pt x="1643228" y="0"/>
                  </a:lnTo>
                  <a:cubicBezTo>
                    <a:pt x="1691032" y="0"/>
                    <a:pt x="1729786" y="38753"/>
                    <a:pt x="1729786" y="86558"/>
                  </a:cubicBezTo>
                  <a:lnTo>
                    <a:pt x="1729786" y="1376206"/>
                  </a:lnTo>
                  <a:cubicBezTo>
                    <a:pt x="1729786" y="1424010"/>
                    <a:pt x="1691032" y="1462764"/>
                    <a:pt x="1643228" y="1462764"/>
                  </a:cubicBezTo>
                  <a:lnTo>
                    <a:pt x="86558" y="1462764"/>
                  </a:lnTo>
                  <a:cubicBezTo>
                    <a:pt x="38753" y="1462764"/>
                    <a:pt x="0" y="1424010"/>
                    <a:pt x="0" y="1376206"/>
                  </a:cubicBezTo>
                  <a:lnTo>
                    <a:pt x="0" y="86558"/>
                  </a:lnTo>
                  <a:cubicBezTo>
                    <a:pt x="0" y="38753"/>
                    <a:pt x="38753" y="0"/>
                    <a:pt x="86558" y="0"/>
                  </a:cubicBezTo>
                  <a:close/>
                </a:path>
              </a:pathLst>
            </a:custGeom>
            <a:solidFill>
              <a:srgbClr val="F7AC16"/>
            </a:solidFill>
            <a:ln w="57150" cap="rnd">
              <a:solidFill>
                <a:srgbClr val="000000"/>
              </a:solidFill>
              <a:prstDash val="solid"/>
              <a:round/>
            </a:ln>
          </p:spPr>
        </p:sp>
        <p:sp>
          <p:nvSpPr>
            <p:cNvPr name="TextBox 14" id="14"/>
            <p:cNvSpPr txBox="true"/>
            <p:nvPr/>
          </p:nvSpPr>
          <p:spPr>
            <a:xfrm>
              <a:off x="0" y="-28575"/>
              <a:ext cx="1729786" cy="1491339"/>
            </a:xfrm>
            <a:prstGeom prst="rect">
              <a:avLst/>
            </a:prstGeom>
          </p:spPr>
          <p:txBody>
            <a:bodyPr anchor="ctr" rtlCol="false" tIns="34579" lIns="34579" bIns="34579" rIns="34579"/>
            <a:lstStyle/>
            <a:p>
              <a:pPr algn="ctr">
                <a:lnSpc>
                  <a:spcPts val="2240"/>
                </a:lnSpc>
              </a:pPr>
            </a:p>
          </p:txBody>
        </p:sp>
      </p:grpSp>
      <p:sp>
        <p:nvSpPr>
          <p:cNvPr name="Freeform 15" id="15"/>
          <p:cNvSpPr/>
          <p:nvPr/>
        </p:nvSpPr>
        <p:spPr>
          <a:xfrm flipH="false" flipV="false" rot="0">
            <a:off x="7419753" y="3645653"/>
            <a:ext cx="8961253" cy="3321205"/>
          </a:xfrm>
          <a:custGeom>
            <a:avLst/>
            <a:gdLst/>
            <a:ahLst/>
            <a:cxnLst/>
            <a:rect r="r" b="b" t="t" l="l"/>
            <a:pathLst>
              <a:path h="3321205" w="8961253">
                <a:moveTo>
                  <a:pt x="0" y="0"/>
                </a:moveTo>
                <a:lnTo>
                  <a:pt x="8961253" y="0"/>
                </a:lnTo>
                <a:lnTo>
                  <a:pt x="8961253" y="3321206"/>
                </a:lnTo>
                <a:lnTo>
                  <a:pt x="0" y="3321206"/>
                </a:lnTo>
                <a:lnTo>
                  <a:pt x="0" y="0"/>
                </a:lnTo>
                <a:close/>
              </a:path>
            </a:pathLst>
          </a:custGeom>
          <a:blipFill>
            <a:blip r:embed="rId4"/>
            <a:stretch>
              <a:fillRect l="-15098" t="0" r="0" b="0"/>
            </a:stretch>
          </a:blipFill>
        </p:spPr>
      </p:sp>
      <p:sp>
        <p:nvSpPr>
          <p:cNvPr name="TextBox 16" id="16"/>
          <p:cNvSpPr txBox="true"/>
          <p:nvPr/>
        </p:nvSpPr>
        <p:spPr>
          <a:xfrm rot="0">
            <a:off x="1234781" y="427980"/>
            <a:ext cx="15818438" cy="2542152"/>
          </a:xfrm>
          <a:prstGeom prst="rect">
            <a:avLst/>
          </a:prstGeom>
        </p:spPr>
        <p:txBody>
          <a:bodyPr anchor="t" rtlCol="false" tIns="0" lIns="0" bIns="0" rIns="0">
            <a:spAutoFit/>
          </a:bodyPr>
          <a:lstStyle/>
          <a:p>
            <a:pPr algn="ctr">
              <a:lnSpc>
                <a:spcPts val="9679"/>
              </a:lnSpc>
            </a:pPr>
            <a:r>
              <a:rPr lang="en-US" sz="7013" i="true" spc="-722">
                <a:solidFill>
                  <a:srgbClr val="F7AC16"/>
                </a:solidFill>
                <a:latin typeface="Bugaki Italics"/>
                <a:ea typeface="Bugaki Italics"/>
                <a:cs typeface="Bugaki Italics"/>
                <a:sym typeface="Bugaki Italics"/>
              </a:rPr>
              <a:t>ROBÔ COLETOR</a:t>
            </a:r>
          </a:p>
          <a:p>
            <a:pPr algn="ctr" marL="0" indent="0" lvl="0">
              <a:lnSpc>
                <a:spcPts val="9679"/>
              </a:lnSpc>
              <a:spcBef>
                <a:spcPct val="0"/>
              </a:spcBef>
            </a:pPr>
          </a:p>
        </p:txBody>
      </p:sp>
      <p:sp>
        <p:nvSpPr>
          <p:cNvPr name="TextBox 17" id="17"/>
          <p:cNvSpPr txBox="true"/>
          <p:nvPr/>
        </p:nvSpPr>
        <p:spPr>
          <a:xfrm rot="0">
            <a:off x="13875638" y="9801225"/>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2019 - Fase 1</a:t>
            </a:r>
          </a:p>
        </p:txBody>
      </p:sp>
      <p:sp>
        <p:nvSpPr>
          <p:cNvPr name="TextBox 18" id="18"/>
          <p:cNvSpPr txBox="true"/>
          <p:nvPr/>
        </p:nvSpPr>
        <p:spPr>
          <a:xfrm rot="0">
            <a:off x="1175015" y="2817175"/>
            <a:ext cx="5226126" cy="4309749"/>
          </a:xfrm>
          <a:prstGeom prst="rect">
            <a:avLst/>
          </a:prstGeom>
        </p:spPr>
        <p:txBody>
          <a:bodyPr anchor="t" rtlCol="false" tIns="0" lIns="0" bIns="0" rIns="0">
            <a:spAutoFit/>
          </a:bodyPr>
          <a:lstStyle/>
          <a:p>
            <a:pPr algn="l">
              <a:lnSpc>
                <a:spcPts val="6999"/>
              </a:lnSpc>
            </a:pPr>
            <a:r>
              <a:rPr lang="en-US" sz="2799">
                <a:solidFill>
                  <a:srgbClr val="000000"/>
                </a:solidFill>
                <a:latin typeface="Open Sans Extra Bold"/>
                <a:ea typeface="Open Sans Extra Bold"/>
                <a:cs typeface="Open Sans Extra Bold"/>
                <a:sym typeface="Open Sans Extra Bold"/>
              </a:rPr>
              <a:t> a)  ONLLL</a:t>
            </a:r>
            <a:r>
              <a:rPr lang="en-US" b="true" sz="2799">
                <a:solidFill>
                  <a:srgbClr val="000000"/>
                </a:solidFill>
                <a:latin typeface="Open Sans Extra Bold"/>
                <a:ea typeface="Open Sans Extra Bold"/>
                <a:cs typeface="Open Sans Extra Bold"/>
                <a:sym typeface="Open Sans Extra Bold"/>
              </a:rPr>
              <a:t>CNONOOC</a:t>
            </a:r>
          </a:p>
          <a:p>
            <a:pPr algn="l">
              <a:lnSpc>
                <a:spcPts val="6999"/>
              </a:lnSpc>
            </a:pPr>
            <a:r>
              <a:rPr lang="en-US" b="true" sz="2799">
                <a:solidFill>
                  <a:srgbClr val="000000"/>
                </a:solidFill>
                <a:latin typeface="Open Sans Extra Bold"/>
                <a:ea typeface="Open Sans Extra Bold"/>
                <a:cs typeface="Open Sans Extra Bold"/>
                <a:sym typeface="Open Sans Extra Bold"/>
              </a:rPr>
              <a:t> b)  LNLCOOONNC</a:t>
            </a:r>
          </a:p>
          <a:p>
            <a:pPr algn="l">
              <a:lnSpc>
                <a:spcPts val="6999"/>
              </a:lnSpc>
            </a:pPr>
            <a:r>
              <a:rPr lang="en-US" b="true" sz="2799">
                <a:solidFill>
                  <a:srgbClr val="000000"/>
                </a:solidFill>
                <a:latin typeface="Open Sans Extra Bold"/>
                <a:ea typeface="Open Sans Extra Bold"/>
                <a:cs typeface="Open Sans Extra Bold"/>
                <a:sym typeface="Open Sans Extra Bold"/>
              </a:rPr>
              <a:t> c)  LLNCOOONLLLNOOOC</a:t>
            </a:r>
          </a:p>
          <a:p>
            <a:pPr algn="l">
              <a:lnSpc>
                <a:spcPts val="6999"/>
              </a:lnSpc>
            </a:pPr>
            <a:r>
              <a:rPr lang="en-US" b="true" sz="2799">
                <a:solidFill>
                  <a:srgbClr val="000000"/>
                </a:solidFill>
                <a:latin typeface="Open Sans Extra Bold"/>
                <a:ea typeface="Open Sans Extra Bold"/>
                <a:cs typeface="Open Sans Extra Bold"/>
                <a:sym typeface="Open Sans Extra Bold"/>
              </a:rPr>
              <a:t> d)  NNLLSCOSOONNC</a:t>
            </a:r>
          </a:p>
          <a:p>
            <a:pPr algn="l">
              <a:lnSpc>
                <a:spcPts val="6999"/>
              </a:lnSpc>
            </a:pPr>
            <a:r>
              <a:rPr lang="en-US" b="true" sz="2799">
                <a:solidFill>
                  <a:srgbClr val="000000"/>
                </a:solidFill>
                <a:latin typeface="Open Sans Extra Bold"/>
                <a:ea typeface="Open Sans Extra Bold"/>
                <a:cs typeface="Open Sans Extra Bold"/>
                <a:sym typeface="Open Sans Extra Bold"/>
              </a:rPr>
              <a:t> e)  ONNNCLLLSSC</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9945905" y="-264682"/>
            <a:ext cx="10816364" cy="10816364"/>
            <a:chOff x="0" y="0"/>
            <a:chExt cx="14421819" cy="14421819"/>
          </a:xfrm>
        </p:grpSpPr>
        <p:sp>
          <p:nvSpPr>
            <p:cNvPr name="Freeform 8" id="8"/>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9" id="9"/>
          <p:cNvGrpSpPr/>
          <p:nvPr/>
        </p:nvGrpSpPr>
        <p:grpSpPr>
          <a:xfrm rot="0">
            <a:off x="3358875" y="4427094"/>
            <a:ext cx="10516763" cy="4996681"/>
            <a:chOff x="0" y="0"/>
            <a:chExt cx="4259782" cy="2023890"/>
          </a:xfrm>
        </p:grpSpPr>
        <p:sp>
          <p:nvSpPr>
            <p:cNvPr name="Freeform 10" id="10"/>
            <p:cNvSpPr/>
            <p:nvPr/>
          </p:nvSpPr>
          <p:spPr>
            <a:xfrm flipH="false" flipV="false" rot="0">
              <a:off x="0" y="0"/>
              <a:ext cx="4259782" cy="2023890"/>
            </a:xfrm>
            <a:custGeom>
              <a:avLst/>
              <a:gdLst/>
              <a:ahLst/>
              <a:cxnLst/>
              <a:rect r="r" b="b" t="t" l="l"/>
              <a:pathLst>
                <a:path h="2023890" w="4259782">
                  <a:moveTo>
                    <a:pt x="37544" y="0"/>
                  </a:moveTo>
                  <a:lnTo>
                    <a:pt x="4222238" y="0"/>
                  </a:lnTo>
                  <a:cubicBezTo>
                    <a:pt x="4242973" y="0"/>
                    <a:pt x="4259782" y="16809"/>
                    <a:pt x="4259782" y="37544"/>
                  </a:cubicBezTo>
                  <a:lnTo>
                    <a:pt x="4259782" y="1986347"/>
                  </a:lnTo>
                  <a:cubicBezTo>
                    <a:pt x="4259782" y="1996304"/>
                    <a:pt x="4255826" y="2005853"/>
                    <a:pt x="4248786" y="2012894"/>
                  </a:cubicBezTo>
                  <a:cubicBezTo>
                    <a:pt x="4241745" y="2019935"/>
                    <a:pt x="4232196" y="2023890"/>
                    <a:pt x="4222238" y="2023890"/>
                  </a:cubicBezTo>
                  <a:lnTo>
                    <a:pt x="37544" y="2023890"/>
                  </a:lnTo>
                  <a:cubicBezTo>
                    <a:pt x="16809" y="2023890"/>
                    <a:pt x="0" y="2007081"/>
                    <a:pt x="0" y="1986347"/>
                  </a:cubicBezTo>
                  <a:lnTo>
                    <a:pt x="0" y="37544"/>
                  </a:lnTo>
                  <a:cubicBezTo>
                    <a:pt x="0" y="27586"/>
                    <a:pt x="3955" y="18037"/>
                    <a:pt x="10996" y="10996"/>
                  </a:cubicBezTo>
                  <a:cubicBezTo>
                    <a:pt x="18037" y="3955"/>
                    <a:pt x="27586" y="0"/>
                    <a:pt x="37544" y="0"/>
                  </a:cubicBezTo>
                  <a:close/>
                </a:path>
              </a:pathLst>
            </a:custGeom>
            <a:solidFill>
              <a:srgbClr val="366994"/>
            </a:solidFill>
            <a:ln w="57150" cap="rnd">
              <a:solidFill>
                <a:srgbClr val="000000"/>
              </a:solidFill>
              <a:prstDash val="solid"/>
              <a:round/>
            </a:ln>
          </p:spPr>
        </p:sp>
        <p:sp>
          <p:nvSpPr>
            <p:cNvPr name="TextBox 11" id="11"/>
            <p:cNvSpPr txBox="true"/>
            <p:nvPr/>
          </p:nvSpPr>
          <p:spPr>
            <a:xfrm>
              <a:off x="0" y="-38100"/>
              <a:ext cx="4259782" cy="2061990"/>
            </a:xfrm>
            <a:prstGeom prst="rect">
              <a:avLst/>
            </a:prstGeom>
          </p:spPr>
          <p:txBody>
            <a:bodyPr anchor="ctr" rtlCol="false" tIns="53080" lIns="53080" bIns="53080" rIns="53080"/>
            <a:lstStyle/>
            <a:p>
              <a:pPr algn="ctr">
                <a:lnSpc>
                  <a:spcPts val="2660"/>
                </a:lnSpc>
              </a:pPr>
            </a:p>
          </p:txBody>
        </p:sp>
      </p:grpSp>
      <p:grpSp>
        <p:nvGrpSpPr>
          <p:cNvPr name="Group 12" id="12"/>
          <p:cNvGrpSpPr/>
          <p:nvPr/>
        </p:nvGrpSpPr>
        <p:grpSpPr>
          <a:xfrm rot="0">
            <a:off x="676860" y="2807915"/>
            <a:ext cx="8065325" cy="1171504"/>
            <a:chOff x="0" y="0"/>
            <a:chExt cx="2437212" cy="354010"/>
          </a:xfrm>
        </p:grpSpPr>
        <p:sp>
          <p:nvSpPr>
            <p:cNvPr name="Freeform 13" id="13"/>
            <p:cNvSpPr/>
            <p:nvPr/>
          </p:nvSpPr>
          <p:spPr>
            <a:xfrm flipH="false" flipV="false" rot="0">
              <a:off x="0" y="0"/>
              <a:ext cx="2437212" cy="354010"/>
            </a:xfrm>
            <a:custGeom>
              <a:avLst/>
              <a:gdLst/>
              <a:ahLst/>
              <a:cxnLst/>
              <a:rect r="r" b="b" t="t" l="l"/>
              <a:pathLst>
                <a:path h="354010" w="2437212">
                  <a:moveTo>
                    <a:pt x="61434" y="0"/>
                  </a:moveTo>
                  <a:lnTo>
                    <a:pt x="2375778" y="0"/>
                  </a:lnTo>
                  <a:cubicBezTo>
                    <a:pt x="2392071" y="0"/>
                    <a:pt x="2407697" y="6472"/>
                    <a:pt x="2419218" y="17994"/>
                  </a:cubicBezTo>
                  <a:cubicBezTo>
                    <a:pt x="2430739" y="29515"/>
                    <a:pt x="2437212" y="45140"/>
                    <a:pt x="2437212" y="61434"/>
                  </a:cubicBezTo>
                  <a:lnTo>
                    <a:pt x="2437212" y="292576"/>
                  </a:lnTo>
                  <a:cubicBezTo>
                    <a:pt x="2437212" y="326505"/>
                    <a:pt x="2409707" y="354010"/>
                    <a:pt x="2375778" y="354010"/>
                  </a:cubicBezTo>
                  <a:lnTo>
                    <a:pt x="61434" y="354010"/>
                  </a:lnTo>
                  <a:cubicBezTo>
                    <a:pt x="27505" y="354010"/>
                    <a:pt x="0" y="326505"/>
                    <a:pt x="0" y="292576"/>
                  </a:cubicBezTo>
                  <a:lnTo>
                    <a:pt x="0" y="61434"/>
                  </a:lnTo>
                  <a:cubicBezTo>
                    <a:pt x="0" y="27505"/>
                    <a:pt x="27505" y="0"/>
                    <a:pt x="61434" y="0"/>
                  </a:cubicBezTo>
                  <a:close/>
                </a:path>
              </a:pathLst>
            </a:custGeom>
            <a:solidFill>
              <a:srgbClr val="F7AC16"/>
            </a:solidFill>
            <a:ln w="57150" cap="rnd">
              <a:solidFill>
                <a:srgbClr val="000000"/>
              </a:solidFill>
              <a:prstDash val="solid"/>
              <a:round/>
            </a:ln>
          </p:spPr>
        </p:sp>
        <p:sp>
          <p:nvSpPr>
            <p:cNvPr name="TextBox 14" id="14"/>
            <p:cNvSpPr txBox="true"/>
            <p:nvPr/>
          </p:nvSpPr>
          <p:spPr>
            <a:xfrm>
              <a:off x="0" y="-28575"/>
              <a:ext cx="2437212" cy="382585"/>
            </a:xfrm>
            <a:prstGeom prst="rect">
              <a:avLst/>
            </a:prstGeom>
          </p:spPr>
          <p:txBody>
            <a:bodyPr anchor="ctr" rtlCol="false" tIns="34579" lIns="34579" bIns="34579" rIns="34579"/>
            <a:lstStyle/>
            <a:p>
              <a:pPr algn="ctr">
                <a:lnSpc>
                  <a:spcPts val="2240"/>
                </a:lnSpc>
              </a:pPr>
            </a:p>
          </p:txBody>
        </p:sp>
      </p:grpSp>
      <p:sp>
        <p:nvSpPr>
          <p:cNvPr name="Freeform 15" id="15"/>
          <p:cNvSpPr/>
          <p:nvPr/>
        </p:nvSpPr>
        <p:spPr>
          <a:xfrm flipH="false" flipV="false" rot="0">
            <a:off x="4261559" y="5264832"/>
            <a:ext cx="8961253" cy="3321205"/>
          </a:xfrm>
          <a:custGeom>
            <a:avLst/>
            <a:gdLst/>
            <a:ahLst/>
            <a:cxnLst/>
            <a:rect r="r" b="b" t="t" l="l"/>
            <a:pathLst>
              <a:path h="3321205" w="8961253">
                <a:moveTo>
                  <a:pt x="0" y="0"/>
                </a:moveTo>
                <a:lnTo>
                  <a:pt x="8961252" y="0"/>
                </a:lnTo>
                <a:lnTo>
                  <a:pt x="8961252" y="3321206"/>
                </a:lnTo>
                <a:lnTo>
                  <a:pt x="0" y="3321206"/>
                </a:lnTo>
                <a:lnTo>
                  <a:pt x="0" y="0"/>
                </a:lnTo>
                <a:close/>
              </a:path>
            </a:pathLst>
          </a:custGeom>
          <a:blipFill>
            <a:blip r:embed="rId4"/>
            <a:stretch>
              <a:fillRect l="-15098" t="0" r="0" b="0"/>
            </a:stretch>
          </a:blipFill>
        </p:spPr>
      </p:sp>
      <p:sp>
        <p:nvSpPr>
          <p:cNvPr name="TextBox 16" id="16"/>
          <p:cNvSpPr txBox="true"/>
          <p:nvPr/>
        </p:nvSpPr>
        <p:spPr>
          <a:xfrm rot="0">
            <a:off x="1234781" y="427980"/>
            <a:ext cx="15818438" cy="2542152"/>
          </a:xfrm>
          <a:prstGeom prst="rect">
            <a:avLst/>
          </a:prstGeom>
        </p:spPr>
        <p:txBody>
          <a:bodyPr anchor="t" rtlCol="false" tIns="0" lIns="0" bIns="0" rIns="0">
            <a:spAutoFit/>
          </a:bodyPr>
          <a:lstStyle/>
          <a:p>
            <a:pPr algn="ctr">
              <a:lnSpc>
                <a:spcPts val="9679"/>
              </a:lnSpc>
            </a:pPr>
            <a:r>
              <a:rPr lang="en-US" sz="7013" i="true" spc="-722">
                <a:solidFill>
                  <a:srgbClr val="F7AC16"/>
                </a:solidFill>
                <a:latin typeface="Bugaki Italics"/>
                <a:ea typeface="Bugaki Italics"/>
                <a:cs typeface="Bugaki Italics"/>
                <a:sym typeface="Bugaki Italics"/>
              </a:rPr>
              <a:t>ROBÔ COLETOR</a:t>
            </a:r>
          </a:p>
          <a:p>
            <a:pPr algn="ctr" marL="0" indent="0" lvl="0">
              <a:lnSpc>
                <a:spcPts val="9679"/>
              </a:lnSpc>
              <a:spcBef>
                <a:spcPct val="0"/>
              </a:spcBef>
            </a:pPr>
          </a:p>
        </p:txBody>
      </p:sp>
      <p:sp>
        <p:nvSpPr>
          <p:cNvPr name="TextBox 17" id="17"/>
          <p:cNvSpPr txBox="true"/>
          <p:nvPr/>
        </p:nvSpPr>
        <p:spPr>
          <a:xfrm rot="0">
            <a:off x="13875638" y="9801225"/>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2019 - Fase 1</a:t>
            </a:r>
          </a:p>
        </p:txBody>
      </p:sp>
      <p:sp>
        <p:nvSpPr>
          <p:cNvPr name="TextBox 18" id="18"/>
          <p:cNvSpPr txBox="true"/>
          <p:nvPr/>
        </p:nvSpPr>
        <p:spPr>
          <a:xfrm rot="0">
            <a:off x="1175015" y="3121975"/>
            <a:ext cx="12947069" cy="566421"/>
          </a:xfrm>
          <a:prstGeom prst="rect">
            <a:avLst/>
          </a:prstGeom>
        </p:spPr>
        <p:txBody>
          <a:bodyPr anchor="t" rtlCol="false" tIns="0" lIns="0" bIns="0" rIns="0">
            <a:spAutoFit/>
          </a:bodyPr>
          <a:lstStyle/>
          <a:p>
            <a:pPr algn="l">
              <a:lnSpc>
                <a:spcPts val="4689"/>
              </a:lnSpc>
            </a:pPr>
            <a:r>
              <a:rPr lang="en-US" sz="3499">
                <a:solidFill>
                  <a:srgbClr val="000000"/>
                </a:solidFill>
                <a:latin typeface="Open Sans Extra Bold"/>
                <a:ea typeface="Open Sans Extra Bold"/>
                <a:cs typeface="Open Sans Extra Bold"/>
                <a:sym typeface="Open Sans Extra Bold"/>
              </a:rPr>
              <a:t>Vamos testar as alternativas:</a:t>
            </a:r>
          </a:p>
        </p:txBody>
      </p:sp>
      <p:grpSp>
        <p:nvGrpSpPr>
          <p:cNvPr name="Group 19" id="19"/>
          <p:cNvGrpSpPr/>
          <p:nvPr/>
        </p:nvGrpSpPr>
        <p:grpSpPr>
          <a:xfrm rot="0">
            <a:off x="1028700" y="1916971"/>
            <a:ext cx="4063227" cy="1053162"/>
            <a:chOff x="0" y="0"/>
            <a:chExt cx="1070150" cy="277376"/>
          </a:xfrm>
        </p:grpSpPr>
        <p:sp>
          <p:nvSpPr>
            <p:cNvPr name="Freeform 20" id="20"/>
            <p:cNvSpPr/>
            <p:nvPr/>
          </p:nvSpPr>
          <p:spPr>
            <a:xfrm flipH="false" flipV="false" rot="0">
              <a:off x="0" y="0"/>
              <a:ext cx="1070150" cy="277376"/>
            </a:xfrm>
            <a:custGeom>
              <a:avLst/>
              <a:gdLst/>
              <a:ahLst/>
              <a:cxnLst/>
              <a:rect r="r" b="b" t="t" l="l"/>
              <a:pathLst>
                <a:path h="277376" w="1070150">
                  <a:moveTo>
                    <a:pt x="138688" y="0"/>
                  </a:moveTo>
                  <a:lnTo>
                    <a:pt x="931462" y="0"/>
                  </a:lnTo>
                  <a:cubicBezTo>
                    <a:pt x="968245" y="0"/>
                    <a:pt x="1003520" y="14612"/>
                    <a:pt x="1029529" y="40621"/>
                  </a:cubicBezTo>
                  <a:cubicBezTo>
                    <a:pt x="1055538" y="66630"/>
                    <a:pt x="1070150" y="101906"/>
                    <a:pt x="1070150" y="138688"/>
                  </a:cubicBezTo>
                  <a:lnTo>
                    <a:pt x="1070150" y="138688"/>
                  </a:lnTo>
                  <a:cubicBezTo>
                    <a:pt x="1070150" y="175470"/>
                    <a:pt x="1055538" y="210746"/>
                    <a:pt x="1029529" y="236755"/>
                  </a:cubicBezTo>
                  <a:cubicBezTo>
                    <a:pt x="1003520" y="262764"/>
                    <a:pt x="968245" y="277376"/>
                    <a:pt x="931462" y="277376"/>
                  </a:cubicBezTo>
                  <a:lnTo>
                    <a:pt x="138688" y="277376"/>
                  </a:lnTo>
                  <a:cubicBezTo>
                    <a:pt x="101906" y="277376"/>
                    <a:pt x="66630" y="262764"/>
                    <a:pt x="40621" y="236755"/>
                  </a:cubicBezTo>
                  <a:cubicBezTo>
                    <a:pt x="14612" y="210746"/>
                    <a:pt x="0" y="175470"/>
                    <a:pt x="0" y="138688"/>
                  </a:cubicBezTo>
                  <a:lnTo>
                    <a:pt x="0" y="138688"/>
                  </a:lnTo>
                  <a:cubicBezTo>
                    <a:pt x="0" y="101906"/>
                    <a:pt x="14612" y="66630"/>
                    <a:pt x="40621" y="40621"/>
                  </a:cubicBezTo>
                  <a:cubicBezTo>
                    <a:pt x="66630" y="14612"/>
                    <a:pt x="101906" y="0"/>
                    <a:pt x="138688" y="0"/>
                  </a:cubicBezTo>
                  <a:close/>
                </a:path>
              </a:pathLst>
            </a:custGeom>
            <a:solidFill>
              <a:srgbClr val="169D53"/>
            </a:solidFill>
            <a:ln w="57150" cap="rnd">
              <a:solidFill>
                <a:srgbClr val="000000"/>
              </a:solidFill>
              <a:prstDash val="solid"/>
              <a:round/>
            </a:ln>
          </p:spPr>
        </p:sp>
        <p:sp>
          <p:nvSpPr>
            <p:cNvPr name="TextBox 21" id="21"/>
            <p:cNvSpPr txBox="true"/>
            <p:nvPr/>
          </p:nvSpPr>
          <p:spPr>
            <a:xfrm>
              <a:off x="0" y="-38100"/>
              <a:ext cx="1070150" cy="315476"/>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1028700" y="2121288"/>
            <a:ext cx="4063227" cy="587376"/>
          </a:xfrm>
          <a:prstGeom prst="rect">
            <a:avLst/>
          </a:prstGeom>
        </p:spPr>
        <p:txBody>
          <a:bodyPr anchor="t" rtlCol="false" tIns="0" lIns="0" bIns="0" rIns="0">
            <a:spAutoFit/>
          </a:bodyPr>
          <a:lstStyle/>
          <a:p>
            <a:pPr algn="ctr">
              <a:lnSpc>
                <a:spcPts val="4899"/>
              </a:lnSpc>
              <a:spcBef>
                <a:spcPct val="0"/>
              </a:spcBef>
            </a:pPr>
            <a:r>
              <a:rPr lang="en-US" b="true" sz="3499">
                <a:solidFill>
                  <a:srgbClr val="000000"/>
                </a:solidFill>
                <a:latin typeface="Space Mono Bold"/>
                <a:ea typeface="Space Mono Bold"/>
                <a:cs typeface="Space Mono Bold"/>
                <a:sym typeface="Space Mono Bold"/>
              </a:rPr>
              <a:t>Resolução:</a:t>
            </a:r>
          </a:p>
        </p:txBody>
      </p:sp>
      <p:grpSp>
        <p:nvGrpSpPr>
          <p:cNvPr name="Group 23" id="23"/>
          <p:cNvGrpSpPr/>
          <p:nvPr/>
        </p:nvGrpSpPr>
        <p:grpSpPr>
          <a:xfrm rot="0">
            <a:off x="14312584" y="3609766"/>
            <a:ext cx="2271743" cy="1135090"/>
            <a:chOff x="0" y="0"/>
            <a:chExt cx="920163" cy="459765"/>
          </a:xfrm>
        </p:grpSpPr>
        <p:sp>
          <p:nvSpPr>
            <p:cNvPr name="Freeform 24" id="24"/>
            <p:cNvSpPr/>
            <p:nvPr/>
          </p:nvSpPr>
          <p:spPr>
            <a:xfrm flipH="false" flipV="false" rot="0">
              <a:off x="0" y="0"/>
              <a:ext cx="920163" cy="459765"/>
            </a:xfrm>
            <a:custGeom>
              <a:avLst/>
              <a:gdLst/>
              <a:ahLst/>
              <a:cxnLst/>
              <a:rect r="r" b="b" t="t" l="l"/>
              <a:pathLst>
                <a:path h="459765" w="920163">
                  <a:moveTo>
                    <a:pt x="173804" y="0"/>
                  </a:moveTo>
                  <a:lnTo>
                    <a:pt x="746359" y="0"/>
                  </a:lnTo>
                  <a:cubicBezTo>
                    <a:pt x="842348" y="0"/>
                    <a:pt x="920163" y="77815"/>
                    <a:pt x="920163" y="173804"/>
                  </a:cubicBezTo>
                  <a:lnTo>
                    <a:pt x="920163" y="285961"/>
                  </a:lnTo>
                  <a:cubicBezTo>
                    <a:pt x="920163" y="381950"/>
                    <a:pt x="842348" y="459765"/>
                    <a:pt x="746359" y="459765"/>
                  </a:cubicBezTo>
                  <a:lnTo>
                    <a:pt x="173804" y="459765"/>
                  </a:lnTo>
                  <a:cubicBezTo>
                    <a:pt x="77815" y="459765"/>
                    <a:pt x="0" y="381950"/>
                    <a:pt x="0" y="285961"/>
                  </a:cubicBezTo>
                  <a:lnTo>
                    <a:pt x="0" y="173804"/>
                  </a:lnTo>
                  <a:cubicBezTo>
                    <a:pt x="0" y="77815"/>
                    <a:pt x="77815" y="0"/>
                    <a:pt x="173804" y="0"/>
                  </a:cubicBezTo>
                  <a:close/>
                </a:path>
              </a:pathLst>
            </a:custGeom>
            <a:solidFill>
              <a:srgbClr val="F2EFEB"/>
            </a:solidFill>
            <a:ln w="57150" cap="rnd">
              <a:solidFill>
                <a:srgbClr val="000000"/>
              </a:solidFill>
              <a:prstDash val="solid"/>
              <a:round/>
            </a:ln>
          </p:spPr>
        </p:sp>
        <p:sp>
          <p:nvSpPr>
            <p:cNvPr name="TextBox 25" id="25"/>
            <p:cNvSpPr txBox="true"/>
            <p:nvPr/>
          </p:nvSpPr>
          <p:spPr>
            <a:xfrm>
              <a:off x="0" y="-38100"/>
              <a:ext cx="920163" cy="497865"/>
            </a:xfrm>
            <a:prstGeom prst="rect">
              <a:avLst/>
            </a:prstGeom>
          </p:spPr>
          <p:txBody>
            <a:bodyPr anchor="ctr" rtlCol="false" tIns="53080" lIns="53080" bIns="53080" rIns="53080"/>
            <a:lstStyle/>
            <a:p>
              <a:pPr algn="ctr">
                <a:lnSpc>
                  <a:spcPts val="2660"/>
                </a:lnSpc>
              </a:pPr>
              <a:r>
                <a:rPr lang="en-US" sz="1900">
                  <a:solidFill>
                    <a:srgbClr val="000000"/>
                  </a:solidFill>
                  <a:latin typeface="Open Sans Extra Bold"/>
                  <a:ea typeface="Open Sans Extra Bold"/>
                  <a:cs typeface="Open Sans Extra Bold"/>
                  <a:sym typeface="Open Sans Extra Bold"/>
                </a:rPr>
                <a:t>      Início</a:t>
              </a:r>
            </a:p>
          </p:txBody>
        </p:sp>
      </p:gr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9945905" y="-264682"/>
            <a:ext cx="10816364" cy="10816364"/>
            <a:chOff x="0" y="0"/>
            <a:chExt cx="14421819" cy="14421819"/>
          </a:xfrm>
        </p:grpSpPr>
        <p:sp>
          <p:nvSpPr>
            <p:cNvPr name="Freeform 8" id="8"/>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9" id="9"/>
          <p:cNvGrpSpPr/>
          <p:nvPr/>
        </p:nvGrpSpPr>
        <p:grpSpPr>
          <a:xfrm rot="0">
            <a:off x="3358875" y="4427094"/>
            <a:ext cx="10516763" cy="4996681"/>
            <a:chOff x="0" y="0"/>
            <a:chExt cx="4259782" cy="2023890"/>
          </a:xfrm>
        </p:grpSpPr>
        <p:sp>
          <p:nvSpPr>
            <p:cNvPr name="Freeform 10" id="10"/>
            <p:cNvSpPr/>
            <p:nvPr/>
          </p:nvSpPr>
          <p:spPr>
            <a:xfrm flipH="false" flipV="false" rot="0">
              <a:off x="0" y="0"/>
              <a:ext cx="4259782" cy="2023890"/>
            </a:xfrm>
            <a:custGeom>
              <a:avLst/>
              <a:gdLst/>
              <a:ahLst/>
              <a:cxnLst/>
              <a:rect r="r" b="b" t="t" l="l"/>
              <a:pathLst>
                <a:path h="2023890" w="4259782">
                  <a:moveTo>
                    <a:pt x="37544" y="0"/>
                  </a:moveTo>
                  <a:lnTo>
                    <a:pt x="4222238" y="0"/>
                  </a:lnTo>
                  <a:cubicBezTo>
                    <a:pt x="4242973" y="0"/>
                    <a:pt x="4259782" y="16809"/>
                    <a:pt x="4259782" y="37544"/>
                  </a:cubicBezTo>
                  <a:lnTo>
                    <a:pt x="4259782" y="1986347"/>
                  </a:lnTo>
                  <a:cubicBezTo>
                    <a:pt x="4259782" y="1996304"/>
                    <a:pt x="4255826" y="2005853"/>
                    <a:pt x="4248786" y="2012894"/>
                  </a:cubicBezTo>
                  <a:cubicBezTo>
                    <a:pt x="4241745" y="2019935"/>
                    <a:pt x="4232196" y="2023890"/>
                    <a:pt x="4222238" y="2023890"/>
                  </a:cubicBezTo>
                  <a:lnTo>
                    <a:pt x="37544" y="2023890"/>
                  </a:lnTo>
                  <a:cubicBezTo>
                    <a:pt x="16809" y="2023890"/>
                    <a:pt x="0" y="2007081"/>
                    <a:pt x="0" y="1986347"/>
                  </a:cubicBezTo>
                  <a:lnTo>
                    <a:pt x="0" y="37544"/>
                  </a:lnTo>
                  <a:cubicBezTo>
                    <a:pt x="0" y="27586"/>
                    <a:pt x="3955" y="18037"/>
                    <a:pt x="10996" y="10996"/>
                  </a:cubicBezTo>
                  <a:cubicBezTo>
                    <a:pt x="18037" y="3955"/>
                    <a:pt x="27586" y="0"/>
                    <a:pt x="37544" y="0"/>
                  </a:cubicBezTo>
                  <a:close/>
                </a:path>
              </a:pathLst>
            </a:custGeom>
            <a:solidFill>
              <a:srgbClr val="366994"/>
            </a:solidFill>
            <a:ln w="57150" cap="rnd">
              <a:solidFill>
                <a:srgbClr val="000000"/>
              </a:solidFill>
              <a:prstDash val="solid"/>
              <a:round/>
            </a:ln>
          </p:spPr>
        </p:sp>
        <p:sp>
          <p:nvSpPr>
            <p:cNvPr name="TextBox 11" id="11"/>
            <p:cNvSpPr txBox="true"/>
            <p:nvPr/>
          </p:nvSpPr>
          <p:spPr>
            <a:xfrm>
              <a:off x="0" y="-38100"/>
              <a:ext cx="4259782" cy="2061990"/>
            </a:xfrm>
            <a:prstGeom prst="rect">
              <a:avLst/>
            </a:prstGeom>
          </p:spPr>
          <p:txBody>
            <a:bodyPr anchor="ctr" rtlCol="false" tIns="53080" lIns="53080" bIns="53080" rIns="53080"/>
            <a:lstStyle/>
            <a:p>
              <a:pPr algn="ctr">
                <a:lnSpc>
                  <a:spcPts val="2660"/>
                </a:lnSpc>
              </a:pPr>
            </a:p>
          </p:txBody>
        </p:sp>
      </p:grpSp>
      <p:grpSp>
        <p:nvGrpSpPr>
          <p:cNvPr name="Group 12" id="12"/>
          <p:cNvGrpSpPr/>
          <p:nvPr/>
        </p:nvGrpSpPr>
        <p:grpSpPr>
          <a:xfrm rot="0">
            <a:off x="676860" y="2807915"/>
            <a:ext cx="8467140" cy="1171504"/>
            <a:chOff x="0" y="0"/>
            <a:chExt cx="2558634" cy="354010"/>
          </a:xfrm>
        </p:grpSpPr>
        <p:sp>
          <p:nvSpPr>
            <p:cNvPr name="Freeform 13" id="13"/>
            <p:cNvSpPr/>
            <p:nvPr/>
          </p:nvSpPr>
          <p:spPr>
            <a:xfrm flipH="false" flipV="false" rot="0">
              <a:off x="0" y="0"/>
              <a:ext cx="2558634" cy="354010"/>
            </a:xfrm>
            <a:custGeom>
              <a:avLst/>
              <a:gdLst/>
              <a:ahLst/>
              <a:cxnLst/>
              <a:rect r="r" b="b" t="t" l="l"/>
              <a:pathLst>
                <a:path h="354010" w="2558634">
                  <a:moveTo>
                    <a:pt x="58518" y="0"/>
                  </a:moveTo>
                  <a:lnTo>
                    <a:pt x="2500115" y="0"/>
                  </a:lnTo>
                  <a:cubicBezTo>
                    <a:pt x="2515635" y="0"/>
                    <a:pt x="2530520" y="6165"/>
                    <a:pt x="2541494" y="17140"/>
                  </a:cubicBezTo>
                  <a:cubicBezTo>
                    <a:pt x="2552468" y="28114"/>
                    <a:pt x="2558634" y="42998"/>
                    <a:pt x="2558634" y="58518"/>
                  </a:cubicBezTo>
                  <a:lnTo>
                    <a:pt x="2558634" y="295491"/>
                  </a:lnTo>
                  <a:cubicBezTo>
                    <a:pt x="2558634" y="311011"/>
                    <a:pt x="2552468" y="325896"/>
                    <a:pt x="2541494" y="336870"/>
                  </a:cubicBezTo>
                  <a:cubicBezTo>
                    <a:pt x="2530520" y="347844"/>
                    <a:pt x="2515635" y="354010"/>
                    <a:pt x="2500115" y="354010"/>
                  </a:cubicBezTo>
                  <a:lnTo>
                    <a:pt x="58518" y="354010"/>
                  </a:lnTo>
                  <a:cubicBezTo>
                    <a:pt x="42998" y="354010"/>
                    <a:pt x="28114" y="347844"/>
                    <a:pt x="17140" y="336870"/>
                  </a:cubicBezTo>
                  <a:cubicBezTo>
                    <a:pt x="6165" y="325896"/>
                    <a:pt x="0" y="311011"/>
                    <a:pt x="0" y="295491"/>
                  </a:cubicBezTo>
                  <a:lnTo>
                    <a:pt x="0" y="58518"/>
                  </a:lnTo>
                  <a:cubicBezTo>
                    <a:pt x="0" y="42998"/>
                    <a:pt x="6165" y="28114"/>
                    <a:pt x="17140" y="17140"/>
                  </a:cubicBezTo>
                  <a:cubicBezTo>
                    <a:pt x="28114" y="6165"/>
                    <a:pt x="42998" y="0"/>
                    <a:pt x="58518" y="0"/>
                  </a:cubicBezTo>
                  <a:close/>
                </a:path>
              </a:pathLst>
            </a:custGeom>
            <a:solidFill>
              <a:srgbClr val="F7AC16"/>
            </a:solidFill>
            <a:ln w="57150" cap="rnd">
              <a:solidFill>
                <a:srgbClr val="000000"/>
              </a:solidFill>
              <a:prstDash val="solid"/>
              <a:round/>
            </a:ln>
          </p:spPr>
        </p:sp>
        <p:sp>
          <p:nvSpPr>
            <p:cNvPr name="TextBox 14" id="14"/>
            <p:cNvSpPr txBox="true"/>
            <p:nvPr/>
          </p:nvSpPr>
          <p:spPr>
            <a:xfrm>
              <a:off x="0" y="-28575"/>
              <a:ext cx="2558634" cy="382585"/>
            </a:xfrm>
            <a:prstGeom prst="rect">
              <a:avLst/>
            </a:prstGeom>
          </p:spPr>
          <p:txBody>
            <a:bodyPr anchor="ctr" rtlCol="false" tIns="34579" lIns="34579" bIns="34579" rIns="34579"/>
            <a:lstStyle/>
            <a:p>
              <a:pPr algn="ctr">
                <a:lnSpc>
                  <a:spcPts val="2240"/>
                </a:lnSpc>
              </a:pPr>
            </a:p>
          </p:txBody>
        </p:sp>
      </p:grpSp>
      <p:sp>
        <p:nvSpPr>
          <p:cNvPr name="Freeform 15" id="15"/>
          <p:cNvSpPr/>
          <p:nvPr/>
        </p:nvSpPr>
        <p:spPr>
          <a:xfrm flipH="false" flipV="false" rot="0">
            <a:off x="4261559" y="5264832"/>
            <a:ext cx="8961253" cy="3321205"/>
          </a:xfrm>
          <a:custGeom>
            <a:avLst/>
            <a:gdLst/>
            <a:ahLst/>
            <a:cxnLst/>
            <a:rect r="r" b="b" t="t" l="l"/>
            <a:pathLst>
              <a:path h="3321205" w="8961253">
                <a:moveTo>
                  <a:pt x="0" y="0"/>
                </a:moveTo>
                <a:lnTo>
                  <a:pt x="8961252" y="0"/>
                </a:lnTo>
                <a:lnTo>
                  <a:pt x="8961252" y="3321206"/>
                </a:lnTo>
                <a:lnTo>
                  <a:pt x="0" y="3321206"/>
                </a:lnTo>
                <a:lnTo>
                  <a:pt x="0" y="0"/>
                </a:lnTo>
                <a:close/>
              </a:path>
            </a:pathLst>
          </a:custGeom>
          <a:blipFill>
            <a:blip r:embed="rId4"/>
            <a:stretch>
              <a:fillRect l="-15098" t="0" r="0" b="0"/>
            </a:stretch>
          </a:blipFill>
        </p:spPr>
      </p:sp>
      <p:sp>
        <p:nvSpPr>
          <p:cNvPr name="TextBox 16" id="16"/>
          <p:cNvSpPr txBox="true"/>
          <p:nvPr/>
        </p:nvSpPr>
        <p:spPr>
          <a:xfrm rot="0">
            <a:off x="1234781" y="427980"/>
            <a:ext cx="15818438" cy="2542152"/>
          </a:xfrm>
          <a:prstGeom prst="rect">
            <a:avLst/>
          </a:prstGeom>
        </p:spPr>
        <p:txBody>
          <a:bodyPr anchor="t" rtlCol="false" tIns="0" lIns="0" bIns="0" rIns="0">
            <a:spAutoFit/>
          </a:bodyPr>
          <a:lstStyle/>
          <a:p>
            <a:pPr algn="ctr">
              <a:lnSpc>
                <a:spcPts val="9679"/>
              </a:lnSpc>
            </a:pPr>
            <a:r>
              <a:rPr lang="en-US" sz="7013" i="true" spc="-722">
                <a:solidFill>
                  <a:srgbClr val="F7AC16"/>
                </a:solidFill>
                <a:latin typeface="Bugaki Italics"/>
                <a:ea typeface="Bugaki Italics"/>
                <a:cs typeface="Bugaki Italics"/>
                <a:sym typeface="Bugaki Italics"/>
              </a:rPr>
              <a:t>ROBÔ COLETOR</a:t>
            </a:r>
          </a:p>
          <a:p>
            <a:pPr algn="ctr" marL="0" indent="0" lvl="0">
              <a:lnSpc>
                <a:spcPts val="9679"/>
              </a:lnSpc>
              <a:spcBef>
                <a:spcPct val="0"/>
              </a:spcBef>
            </a:pPr>
          </a:p>
        </p:txBody>
      </p:sp>
      <p:grpSp>
        <p:nvGrpSpPr>
          <p:cNvPr name="Group 17" id="17"/>
          <p:cNvGrpSpPr/>
          <p:nvPr/>
        </p:nvGrpSpPr>
        <p:grpSpPr>
          <a:xfrm rot="0">
            <a:off x="1028700" y="1916971"/>
            <a:ext cx="4063227" cy="1053162"/>
            <a:chOff x="0" y="0"/>
            <a:chExt cx="1070150" cy="277376"/>
          </a:xfrm>
        </p:grpSpPr>
        <p:sp>
          <p:nvSpPr>
            <p:cNvPr name="Freeform 18" id="18"/>
            <p:cNvSpPr/>
            <p:nvPr/>
          </p:nvSpPr>
          <p:spPr>
            <a:xfrm flipH="false" flipV="false" rot="0">
              <a:off x="0" y="0"/>
              <a:ext cx="1070150" cy="277376"/>
            </a:xfrm>
            <a:custGeom>
              <a:avLst/>
              <a:gdLst/>
              <a:ahLst/>
              <a:cxnLst/>
              <a:rect r="r" b="b" t="t" l="l"/>
              <a:pathLst>
                <a:path h="277376" w="1070150">
                  <a:moveTo>
                    <a:pt x="138688" y="0"/>
                  </a:moveTo>
                  <a:lnTo>
                    <a:pt x="931462" y="0"/>
                  </a:lnTo>
                  <a:cubicBezTo>
                    <a:pt x="968245" y="0"/>
                    <a:pt x="1003520" y="14612"/>
                    <a:pt x="1029529" y="40621"/>
                  </a:cubicBezTo>
                  <a:cubicBezTo>
                    <a:pt x="1055538" y="66630"/>
                    <a:pt x="1070150" y="101906"/>
                    <a:pt x="1070150" y="138688"/>
                  </a:cubicBezTo>
                  <a:lnTo>
                    <a:pt x="1070150" y="138688"/>
                  </a:lnTo>
                  <a:cubicBezTo>
                    <a:pt x="1070150" y="175470"/>
                    <a:pt x="1055538" y="210746"/>
                    <a:pt x="1029529" y="236755"/>
                  </a:cubicBezTo>
                  <a:cubicBezTo>
                    <a:pt x="1003520" y="262764"/>
                    <a:pt x="968245" y="277376"/>
                    <a:pt x="931462" y="277376"/>
                  </a:cubicBezTo>
                  <a:lnTo>
                    <a:pt x="138688" y="277376"/>
                  </a:lnTo>
                  <a:cubicBezTo>
                    <a:pt x="101906" y="277376"/>
                    <a:pt x="66630" y="262764"/>
                    <a:pt x="40621" y="236755"/>
                  </a:cubicBezTo>
                  <a:cubicBezTo>
                    <a:pt x="14612" y="210746"/>
                    <a:pt x="0" y="175470"/>
                    <a:pt x="0" y="138688"/>
                  </a:cubicBezTo>
                  <a:lnTo>
                    <a:pt x="0" y="138688"/>
                  </a:lnTo>
                  <a:cubicBezTo>
                    <a:pt x="0" y="101906"/>
                    <a:pt x="14612" y="66630"/>
                    <a:pt x="40621" y="40621"/>
                  </a:cubicBezTo>
                  <a:cubicBezTo>
                    <a:pt x="66630" y="14612"/>
                    <a:pt x="101906" y="0"/>
                    <a:pt x="138688" y="0"/>
                  </a:cubicBezTo>
                  <a:close/>
                </a:path>
              </a:pathLst>
            </a:custGeom>
            <a:solidFill>
              <a:srgbClr val="169D53"/>
            </a:solidFill>
            <a:ln w="57150" cap="rnd">
              <a:solidFill>
                <a:srgbClr val="000000"/>
              </a:solidFill>
              <a:prstDash val="solid"/>
              <a:round/>
            </a:ln>
          </p:spPr>
        </p:sp>
        <p:sp>
          <p:nvSpPr>
            <p:cNvPr name="TextBox 19" id="19"/>
            <p:cNvSpPr txBox="true"/>
            <p:nvPr/>
          </p:nvSpPr>
          <p:spPr>
            <a:xfrm>
              <a:off x="0" y="-38100"/>
              <a:ext cx="1070150" cy="315476"/>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7060709" y="7911123"/>
            <a:ext cx="396150" cy="396150"/>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22" id="22"/>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5400000">
            <a:off x="7060709" y="7140611"/>
            <a:ext cx="396150" cy="396150"/>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25" id="25"/>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10800000">
            <a:off x="7820880" y="7140611"/>
            <a:ext cx="396150" cy="396150"/>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28" id="28"/>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10800000">
            <a:off x="8578980" y="7140611"/>
            <a:ext cx="396150" cy="396150"/>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31" id="31"/>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10800000">
            <a:off x="9337081" y="7140611"/>
            <a:ext cx="396150" cy="396150"/>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34" id="34"/>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35" id="35"/>
          <p:cNvGrpSpPr/>
          <p:nvPr/>
        </p:nvGrpSpPr>
        <p:grpSpPr>
          <a:xfrm rot="5400000">
            <a:off x="9337081" y="6325079"/>
            <a:ext cx="396150" cy="396150"/>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37" id="37"/>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38" id="38"/>
          <p:cNvGrpSpPr/>
          <p:nvPr/>
        </p:nvGrpSpPr>
        <p:grpSpPr>
          <a:xfrm rot="0">
            <a:off x="8617256" y="6325079"/>
            <a:ext cx="396150" cy="396150"/>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40" id="40"/>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41" id="41"/>
          <p:cNvGrpSpPr/>
          <p:nvPr/>
        </p:nvGrpSpPr>
        <p:grpSpPr>
          <a:xfrm rot="5400000">
            <a:off x="8617256" y="5597304"/>
            <a:ext cx="396150" cy="396150"/>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43" id="43"/>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44" id="44"/>
          <p:cNvGrpSpPr/>
          <p:nvPr/>
        </p:nvGrpSpPr>
        <p:grpSpPr>
          <a:xfrm rot="0">
            <a:off x="7820880" y="5597304"/>
            <a:ext cx="396150" cy="396150"/>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46" id="46"/>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47" id="47"/>
          <p:cNvGrpSpPr/>
          <p:nvPr/>
        </p:nvGrpSpPr>
        <p:grpSpPr>
          <a:xfrm rot="0">
            <a:off x="7060709" y="5597304"/>
            <a:ext cx="396150" cy="396150"/>
            <a:chOff x="0" y="0"/>
            <a:chExt cx="812800" cy="812800"/>
          </a:xfrm>
        </p:grpSpPr>
        <p:sp>
          <p:nvSpPr>
            <p:cNvPr name="Freeform 48" id="48"/>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49" id="49"/>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sp>
        <p:nvSpPr>
          <p:cNvPr name="Freeform 50" id="50"/>
          <p:cNvSpPr/>
          <p:nvPr/>
        </p:nvSpPr>
        <p:spPr>
          <a:xfrm flipH="false" flipV="false" rot="0">
            <a:off x="9299478" y="7103008"/>
            <a:ext cx="471357" cy="471357"/>
          </a:xfrm>
          <a:custGeom>
            <a:avLst/>
            <a:gdLst/>
            <a:ahLst/>
            <a:cxnLst/>
            <a:rect r="r" b="b" t="t" l="l"/>
            <a:pathLst>
              <a:path h="471357" w="471357">
                <a:moveTo>
                  <a:pt x="0" y="0"/>
                </a:moveTo>
                <a:lnTo>
                  <a:pt x="471356" y="0"/>
                </a:lnTo>
                <a:lnTo>
                  <a:pt x="471356" y="471356"/>
                </a:lnTo>
                <a:lnTo>
                  <a:pt x="0" y="4713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1" id="51"/>
          <p:cNvSpPr/>
          <p:nvPr/>
        </p:nvSpPr>
        <p:spPr>
          <a:xfrm flipH="false" flipV="false" rot="0">
            <a:off x="7023106" y="5559701"/>
            <a:ext cx="471357" cy="471357"/>
          </a:xfrm>
          <a:custGeom>
            <a:avLst/>
            <a:gdLst/>
            <a:ahLst/>
            <a:cxnLst/>
            <a:rect r="r" b="b" t="t" l="l"/>
            <a:pathLst>
              <a:path h="471357" w="471357">
                <a:moveTo>
                  <a:pt x="0" y="0"/>
                </a:moveTo>
                <a:lnTo>
                  <a:pt x="471357" y="0"/>
                </a:lnTo>
                <a:lnTo>
                  <a:pt x="471357" y="471357"/>
                </a:lnTo>
                <a:lnTo>
                  <a:pt x="0" y="4713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2" id="52"/>
          <p:cNvSpPr/>
          <p:nvPr/>
        </p:nvSpPr>
        <p:spPr>
          <a:xfrm flipH="false" flipV="false" rot="0">
            <a:off x="9770834" y="2665186"/>
            <a:ext cx="1573081" cy="1456962"/>
          </a:xfrm>
          <a:custGeom>
            <a:avLst/>
            <a:gdLst/>
            <a:ahLst/>
            <a:cxnLst/>
            <a:rect r="r" b="b" t="t" l="l"/>
            <a:pathLst>
              <a:path h="1456962" w="1573081">
                <a:moveTo>
                  <a:pt x="0" y="0"/>
                </a:moveTo>
                <a:lnTo>
                  <a:pt x="1573081" y="0"/>
                </a:lnTo>
                <a:lnTo>
                  <a:pt x="1573081" y="1456962"/>
                </a:lnTo>
                <a:lnTo>
                  <a:pt x="0" y="145696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53" id="53"/>
          <p:cNvSpPr txBox="true"/>
          <p:nvPr/>
        </p:nvSpPr>
        <p:spPr>
          <a:xfrm rot="0">
            <a:off x="13875638" y="9801225"/>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2019 - Fase 1</a:t>
            </a:r>
          </a:p>
        </p:txBody>
      </p:sp>
      <p:sp>
        <p:nvSpPr>
          <p:cNvPr name="TextBox 54" id="54"/>
          <p:cNvSpPr txBox="true"/>
          <p:nvPr/>
        </p:nvSpPr>
        <p:spPr>
          <a:xfrm rot="0">
            <a:off x="1175015" y="3121975"/>
            <a:ext cx="12947069" cy="1156971"/>
          </a:xfrm>
          <a:prstGeom prst="rect">
            <a:avLst/>
          </a:prstGeom>
        </p:spPr>
        <p:txBody>
          <a:bodyPr anchor="t" rtlCol="false" tIns="0" lIns="0" bIns="0" rIns="0">
            <a:spAutoFit/>
          </a:bodyPr>
          <a:lstStyle/>
          <a:p>
            <a:pPr algn="l">
              <a:lnSpc>
                <a:spcPts val="4689"/>
              </a:lnSpc>
            </a:pPr>
            <a:r>
              <a:rPr lang="en-US" sz="3499">
                <a:solidFill>
                  <a:srgbClr val="000000"/>
                </a:solidFill>
                <a:latin typeface="Open Sans Extra Bold"/>
                <a:ea typeface="Open Sans Extra Bold"/>
                <a:cs typeface="Open Sans Extra Bold"/>
                <a:sym typeface="Open Sans Extra Bold"/>
              </a:rPr>
              <a:t>Alternativa a):  ONLLLCNONOOC</a:t>
            </a:r>
          </a:p>
          <a:p>
            <a:pPr algn="l">
              <a:lnSpc>
                <a:spcPts val="4689"/>
              </a:lnSpc>
            </a:pPr>
          </a:p>
        </p:txBody>
      </p:sp>
      <p:sp>
        <p:nvSpPr>
          <p:cNvPr name="TextBox 55" id="55"/>
          <p:cNvSpPr txBox="true"/>
          <p:nvPr/>
        </p:nvSpPr>
        <p:spPr>
          <a:xfrm rot="0">
            <a:off x="1028700" y="2121288"/>
            <a:ext cx="4063227" cy="587376"/>
          </a:xfrm>
          <a:prstGeom prst="rect">
            <a:avLst/>
          </a:prstGeom>
        </p:spPr>
        <p:txBody>
          <a:bodyPr anchor="t" rtlCol="false" tIns="0" lIns="0" bIns="0" rIns="0">
            <a:spAutoFit/>
          </a:bodyPr>
          <a:lstStyle/>
          <a:p>
            <a:pPr algn="ctr">
              <a:lnSpc>
                <a:spcPts val="4899"/>
              </a:lnSpc>
              <a:spcBef>
                <a:spcPct val="0"/>
              </a:spcBef>
            </a:pPr>
            <a:r>
              <a:rPr lang="en-US" b="true" sz="3499">
                <a:solidFill>
                  <a:srgbClr val="000000"/>
                </a:solidFill>
                <a:latin typeface="Space Mono Bold"/>
                <a:ea typeface="Space Mono Bold"/>
                <a:cs typeface="Space Mono Bold"/>
                <a:sym typeface="Space Mono Bold"/>
              </a:rPr>
              <a:t>Resolução:</a:t>
            </a:r>
          </a:p>
        </p:txBody>
      </p:sp>
      <p:grpSp>
        <p:nvGrpSpPr>
          <p:cNvPr name="Group 56" id="56"/>
          <p:cNvGrpSpPr/>
          <p:nvPr/>
        </p:nvGrpSpPr>
        <p:grpSpPr>
          <a:xfrm rot="0">
            <a:off x="14312584" y="3609766"/>
            <a:ext cx="2271743" cy="1135090"/>
            <a:chOff x="0" y="0"/>
            <a:chExt cx="920163" cy="459765"/>
          </a:xfrm>
        </p:grpSpPr>
        <p:sp>
          <p:nvSpPr>
            <p:cNvPr name="Freeform 57" id="57"/>
            <p:cNvSpPr/>
            <p:nvPr/>
          </p:nvSpPr>
          <p:spPr>
            <a:xfrm flipH="false" flipV="false" rot="0">
              <a:off x="0" y="0"/>
              <a:ext cx="920163" cy="459765"/>
            </a:xfrm>
            <a:custGeom>
              <a:avLst/>
              <a:gdLst/>
              <a:ahLst/>
              <a:cxnLst/>
              <a:rect r="r" b="b" t="t" l="l"/>
              <a:pathLst>
                <a:path h="459765" w="920163">
                  <a:moveTo>
                    <a:pt x="173804" y="0"/>
                  </a:moveTo>
                  <a:lnTo>
                    <a:pt x="746359" y="0"/>
                  </a:lnTo>
                  <a:cubicBezTo>
                    <a:pt x="842348" y="0"/>
                    <a:pt x="920163" y="77815"/>
                    <a:pt x="920163" y="173804"/>
                  </a:cubicBezTo>
                  <a:lnTo>
                    <a:pt x="920163" y="285961"/>
                  </a:lnTo>
                  <a:cubicBezTo>
                    <a:pt x="920163" y="381950"/>
                    <a:pt x="842348" y="459765"/>
                    <a:pt x="746359" y="459765"/>
                  </a:cubicBezTo>
                  <a:lnTo>
                    <a:pt x="173804" y="459765"/>
                  </a:lnTo>
                  <a:cubicBezTo>
                    <a:pt x="77815" y="459765"/>
                    <a:pt x="0" y="381950"/>
                    <a:pt x="0" y="285961"/>
                  </a:cubicBezTo>
                  <a:lnTo>
                    <a:pt x="0" y="173804"/>
                  </a:lnTo>
                  <a:cubicBezTo>
                    <a:pt x="0" y="77815"/>
                    <a:pt x="77815" y="0"/>
                    <a:pt x="173804" y="0"/>
                  </a:cubicBezTo>
                  <a:close/>
                </a:path>
              </a:pathLst>
            </a:custGeom>
            <a:solidFill>
              <a:srgbClr val="F2EFEB"/>
            </a:solidFill>
            <a:ln w="57150" cap="rnd">
              <a:solidFill>
                <a:srgbClr val="000000"/>
              </a:solidFill>
              <a:prstDash val="solid"/>
              <a:round/>
            </a:ln>
          </p:spPr>
        </p:sp>
        <p:sp>
          <p:nvSpPr>
            <p:cNvPr name="TextBox 58" id="58"/>
            <p:cNvSpPr txBox="true"/>
            <p:nvPr/>
          </p:nvSpPr>
          <p:spPr>
            <a:xfrm>
              <a:off x="0" y="-38100"/>
              <a:ext cx="920163" cy="497865"/>
            </a:xfrm>
            <a:prstGeom prst="rect">
              <a:avLst/>
            </a:prstGeom>
          </p:spPr>
          <p:txBody>
            <a:bodyPr anchor="ctr" rtlCol="false" tIns="53080" lIns="53080" bIns="53080" rIns="53080"/>
            <a:lstStyle/>
            <a:p>
              <a:pPr algn="ctr">
                <a:lnSpc>
                  <a:spcPts val="2660"/>
                </a:lnSpc>
              </a:pPr>
              <a:r>
                <a:rPr lang="en-US" sz="1900">
                  <a:solidFill>
                    <a:srgbClr val="000000"/>
                  </a:solidFill>
                  <a:latin typeface="Open Sans Extra Bold"/>
                  <a:ea typeface="Open Sans Extra Bold"/>
                  <a:cs typeface="Open Sans Extra Bold"/>
                  <a:sym typeface="Open Sans Extra Bold"/>
                </a:rPr>
                <a:t>      Início</a:t>
              </a:r>
            </a:p>
          </p:txBody>
        </p:sp>
      </p:grpSp>
      <p:sp>
        <p:nvSpPr>
          <p:cNvPr name="Freeform 59" id="59"/>
          <p:cNvSpPr/>
          <p:nvPr/>
        </p:nvSpPr>
        <p:spPr>
          <a:xfrm flipH="false" flipV="false" rot="0">
            <a:off x="14640591" y="3941632"/>
            <a:ext cx="471357" cy="471357"/>
          </a:xfrm>
          <a:custGeom>
            <a:avLst/>
            <a:gdLst/>
            <a:ahLst/>
            <a:cxnLst/>
            <a:rect r="r" b="b" t="t" l="l"/>
            <a:pathLst>
              <a:path h="471357" w="471357">
                <a:moveTo>
                  <a:pt x="0" y="0"/>
                </a:moveTo>
                <a:lnTo>
                  <a:pt x="471357" y="0"/>
                </a:lnTo>
                <a:lnTo>
                  <a:pt x="471357" y="471357"/>
                </a:lnTo>
                <a:lnTo>
                  <a:pt x="0" y="47135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60" id="60"/>
          <p:cNvSpPr/>
          <p:nvPr/>
        </p:nvSpPr>
        <p:spPr>
          <a:xfrm flipH="false" flipV="false" rot="0">
            <a:off x="6985503" y="7873519"/>
            <a:ext cx="471357" cy="471357"/>
          </a:xfrm>
          <a:custGeom>
            <a:avLst/>
            <a:gdLst/>
            <a:ahLst/>
            <a:cxnLst/>
            <a:rect r="r" b="b" t="t" l="l"/>
            <a:pathLst>
              <a:path h="471357" w="471357">
                <a:moveTo>
                  <a:pt x="0" y="0"/>
                </a:moveTo>
                <a:lnTo>
                  <a:pt x="471356" y="0"/>
                </a:lnTo>
                <a:lnTo>
                  <a:pt x="471356" y="471357"/>
                </a:lnTo>
                <a:lnTo>
                  <a:pt x="0" y="47135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9945905" y="-264682"/>
            <a:ext cx="10816364" cy="10816364"/>
            <a:chOff x="0" y="0"/>
            <a:chExt cx="14421819" cy="14421819"/>
          </a:xfrm>
        </p:grpSpPr>
        <p:sp>
          <p:nvSpPr>
            <p:cNvPr name="Freeform 8" id="8"/>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9" id="9"/>
          <p:cNvGrpSpPr/>
          <p:nvPr/>
        </p:nvGrpSpPr>
        <p:grpSpPr>
          <a:xfrm rot="0">
            <a:off x="3358875" y="4427094"/>
            <a:ext cx="10516763" cy="4996681"/>
            <a:chOff x="0" y="0"/>
            <a:chExt cx="4259782" cy="2023890"/>
          </a:xfrm>
        </p:grpSpPr>
        <p:sp>
          <p:nvSpPr>
            <p:cNvPr name="Freeform 10" id="10"/>
            <p:cNvSpPr/>
            <p:nvPr/>
          </p:nvSpPr>
          <p:spPr>
            <a:xfrm flipH="false" flipV="false" rot="0">
              <a:off x="0" y="0"/>
              <a:ext cx="4259782" cy="2023890"/>
            </a:xfrm>
            <a:custGeom>
              <a:avLst/>
              <a:gdLst/>
              <a:ahLst/>
              <a:cxnLst/>
              <a:rect r="r" b="b" t="t" l="l"/>
              <a:pathLst>
                <a:path h="2023890" w="4259782">
                  <a:moveTo>
                    <a:pt x="37544" y="0"/>
                  </a:moveTo>
                  <a:lnTo>
                    <a:pt x="4222238" y="0"/>
                  </a:lnTo>
                  <a:cubicBezTo>
                    <a:pt x="4242973" y="0"/>
                    <a:pt x="4259782" y="16809"/>
                    <a:pt x="4259782" y="37544"/>
                  </a:cubicBezTo>
                  <a:lnTo>
                    <a:pt x="4259782" y="1986347"/>
                  </a:lnTo>
                  <a:cubicBezTo>
                    <a:pt x="4259782" y="1996304"/>
                    <a:pt x="4255826" y="2005853"/>
                    <a:pt x="4248786" y="2012894"/>
                  </a:cubicBezTo>
                  <a:cubicBezTo>
                    <a:pt x="4241745" y="2019935"/>
                    <a:pt x="4232196" y="2023890"/>
                    <a:pt x="4222238" y="2023890"/>
                  </a:cubicBezTo>
                  <a:lnTo>
                    <a:pt x="37544" y="2023890"/>
                  </a:lnTo>
                  <a:cubicBezTo>
                    <a:pt x="16809" y="2023890"/>
                    <a:pt x="0" y="2007081"/>
                    <a:pt x="0" y="1986347"/>
                  </a:cubicBezTo>
                  <a:lnTo>
                    <a:pt x="0" y="37544"/>
                  </a:lnTo>
                  <a:cubicBezTo>
                    <a:pt x="0" y="27586"/>
                    <a:pt x="3955" y="18037"/>
                    <a:pt x="10996" y="10996"/>
                  </a:cubicBezTo>
                  <a:cubicBezTo>
                    <a:pt x="18037" y="3955"/>
                    <a:pt x="27586" y="0"/>
                    <a:pt x="37544" y="0"/>
                  </a:cubicBezTo>
                  <a:close/>
                </a:path>
              </a:pathLst>
            </a:custGeom>
            <a:solidFill>
              <a:srgbClr val="366994"/>
            </a:solidFill>
            <a:ln w="57150" cap="rnd">
              <a:solidFill>
                <a:srgbClr val="000000"/>
              </a:solidFill>
              <a:prstDash val="solid"/>
              <a:round/>
            </a:ln>
          </p:spPr>
        </p:sp>
        <p:sp>
          <p:nvSpPr>
            <p:cNvPr name="TextBox 11" id="11"/>
            <p:cNvSpPr txBox="true"/>
            <p:nvPr/>
          </p:nvSpPr>
          <p:spPr>
            <a:xfrm>
              <a:off x="0" y="-38100"/>
              <a:ext cx="4259782" cy="2061990"/>
            </a:xfrm>
            <a:prstGeom prst="rect">
              <a:avLst/>
            </a:prstGeom>
          </p:spPr>
          <p:txBody>
            <a:bodyPr anchor="ctr" rtlCol="false" tIns="53080" lIns="53080" bIns="53080" rIns="53080"/>
            <a:lstStyle/>
            <a:p>
              <a:pPr algn="ctr">
                <a:lnSpc>
                  <a:spcPts val="2660"/>
                </a:lnSpc>
              </a:pPr>
            </a:p>
          </p:txBody>
        </p:sp>
      </p:grpSp>
      <p:grpSp>
        <p:nvGrpSpPr>
          <p:cNvPr name="Group 12" id="12"/>
          <p:cNvGrpSpPr/>
          <p:nvPr/>
        </p:nvGrpSpPr>
        <p:grpSpPr>
          <a:xfrm rot="0">
            <a:off x="676860" y="2807915"/>
            <a:ext cx="8467140" cy="1171504"/>
            <a:chOff x="0" y="0"/>
            <a:chExt cx="2558634" cy="354010"/>
          </a:xfrm>
        </p:grpSpPr>
        <p:sp>
          <p:nvSpPr>
            <p:cNvPr name="Freeform 13" id="13"/>
            <p:cNvSpPr/>
            <p:nvPr/>
          </p:nvSpPr>
          <p:spPr>
            <a:xfrm flipH="false" flipV="false" rot="0">
              <a:off x="0" y="0"/>
              <a:ext cx="2558634" cy="354010"/>
            </a:xfrm>
            <a:custGeom>
              <a:avLst/>
              <a:gdLst/>
              <a:ahLst/>
              <a:cxnLst/>
              <a:rect r="r" b="b" t="t" l="l"/>
              <a:pathLst>
                <a:path h="354010" w="2558634">
                  <a:moveTo>
                    <a:pt x="58518" y="0"/>
                  </a:moveTo>
                  <a:lnTo>
                    <a:pt x="2500115" y="0"/>
                  </a:lnTo>
                  <a:cubicBezTo>
                    <a:pt x="2515635" y="0"/>
                    <a:pt x="2530520" y="6165"/>
                    <a:pt x="2541494" y="17140"/>
                  </a:cubicBezTo>
                  <a:cubicBezTo>
                    <a:pt x="2552468" y="28114"/>
                    <a:pt x="2558634" y="42998"/>
                    <a:pt x="2558634" y="58518"/>
                  </a:cubicBezTo>
                  <a:lnTo>
                    <a:pt x="2558634" y="295491"/>
                  </a:lnTo>
                  <a:cubicBezTo>
                    <a:pt x="2558634" y="311011"/>
                    <a:pt x="2552468" y="325896"/>
                    <a:pt x="2541494" y="336870"/>
                  </a:cubicBezTo>
                  <a:cubicBezTo>
                    <a:pt x="2530520" y="347844"/>
                    <a:pt x="2515635" y="354010"/>
                    <a:pt x="2500115" y="354010"/>
                  </a:cubicBezTo>
                  <a:lnTo>
                    <a:pt x="58518" y="354010"/>
                  </a:lnTo>
                  <a:cubicBezTo>
                    <a:pt x="42998" y="354010"/>
                    <a:pt x="28114" y="347844"/>
                    <a:pt x="17140" y="336870"/>
                  </a:cubicBezTo>
                  <a:cubicBezTo>
                    <a:pt x="6165" y="325896"/>
                    <a:pt x="0" y="311011"/>
                    <a:pt x="0" y="295491"/>
                  </a:cubicBezTo>
                  <a:lnTo>
                    <a:pt x="0" y="58518"/>
                  </a:lnTo>
                  <a:cubicBezTo>
                    <a:pt x="0" y="42998"/>
                    <a:pt x="6165" y="28114"/>
                    <a:pt x="17140" y="17140"/>
                  </a:cubicBezTo>
                  <a:cubicBezTo>
                    <a:pt x="28114" y="6165"/>
                    <a:pt x="42998" y="0"/>
                    <a:pt x="58518" y="0"/>
                  </a:cubicBezTo>
                  <a:close/>
                </a:path>
              </a:pathLst>
            </a:custGeom>
            <a:solidFill>
              <a:srgbClr val="F7AC16"/>
            </a:solidFill>
            <a:ln w="57150" cap="rnd">
              <a:solidFill>
                <a:srgbClr val="000000"/>
              </a:solidFill>
              <a:prstDash val="solid"/>
              <a:round/>
            </a:ln>
          </p:spPr>
        </p:sp>
        <p:sp>
          <p:nvSpPr>
            <p:cNvPr name="TextBox 14" id="14"/>
            <p:cNvSpPr txBox="true"/>
            <p:nvPr/>
          </p:nvSpPr>
          <p:spPr>
            <a:xfrm>
              <a:off x="0" y="-28575"/>
              <a:ext cx="2558634" cy="382585"/>
            </a:xfrm>
            <a:prstGeom prst="rect">
              <a:avLst/>
            </a:prstGeom>
          </p:spPr>
          <p:txBody>
            <a:bodyPr anchor="ctr" rtlCol="false" tIns="34579" lIns="34579" bIns="34579" rIns="34579"/>
            <a:lstStyle/>
            <a:p>
              <a:pPr algn="ctr">
                <a:lnSpc>
                  <a:spcPts val="2240"/>
                </a:lnSpc>
              </a:pPr>
            </a:p>
          </p:txBody>
        </p:sp>
      </p:grpSp>
      <p:sp>
        <p:nvSpPr>
          <p:cNvPr name="Freeform 15" id="15"/>
          <p:cNvSpPr/>
          <p:nvPr/>
        </p:nvSpPr>
        <p:spPr>
          <a:xfrm flipH="false" flipV="false" rot="0">
            <a:off x="4261559" y="5264832"/>
            <a:ext cx="8961253" cy="3321205"/>
          </a:xfrm>
          <a:custGeom>
            <a:avLst/>
            <a:gdLst/>
            <a:ahLst/>
            <a:cxnLst/>
            <a:rect r="r" b="b" t="t" l="l"/>
            <a:pathLst>
              <a:path h="3321205" w="8961253">
                <a:moveTo>
                  <a:pt x="0" y="0"/>
                </a:moveTo>
                <a:lnTo>
                  <a:pt x="8961252" y="0"/>
                </a:lnTo>
                <a:lnTo>
                  <a:pt x="8961252" y="3321206"/>
                </a:lnTo>
                <a:lnTo>
                  <a:pt x="0" y="3321206"/>
                </a:lnTo>
                <a:lnTo>
                  <a:pt x="0" y="0"/>
                </a:lnTo>
                <a:close/>
              </a:path>
            </a:pathLst>
          </a:custGeom>
          <a:blipFill>
            <a:blip r:embed="rId4"/>
            <a:stretch>
              <a:fillRect l="-15098" t="0" r="0" b="0"/>
            </a:stretch>
          </a:blipFill>
        </p:spPr>
      </p:sp>
      <p:sp>
        <p:nvSpPr>
          <p:cNvPr name="TextBox 16" id="16"/>
          <p:cNvSpPr txBox="true"/>
          <p:nvPr/>
        </p:nvSpPr>
        <p:spPr>
          <a:xfrm rot="0">
            <a:off x="1234781" y="427980"/>
            <a:ext cx="15818438" cy="2542152"/>
          </a:xfrm>
          <a:prstGeom prst="rect">
            <a:avLst/>
          </a:prstGeom>
        </p:spPr>
        <p:txBody>
          <a:bodyPr anchor="t" rtlCol="false" tIns="0" lIns="0" bIns="0" rIns="0">
            <a:spAutoFit/>
          </a:bodyPr>
          <a:lstStyle/>
          <a:p>
            <a:pPr algn="ctr">
              <a:lnSpc>
                <a:spcPts val="9679"/>
              </a:lnSpc>
            </a:pPr>
            <a:r>
              <a:rPr lang="en-US" sz="7013" i="true" spc="-722">
                <a:solidFill>
                  <a:srgbClr val="F7AC16"/>
                </a:solidFill>
                <a:latin typeface="Bugaki Italics"/>
                <a:ea typeface="Bugaki Italics"/>
                <a:cs typeface="Bugaki Italics"/>
                <a:sym typeface="Bugaki Italics"/>
              </a:rPr>
              <a:t>ROBÔ COLETOR</a:t>
            </a:r>
          </a:p>
          <a:p>
            <a:pPr algn="ctr" marL="0" indent="0" lvl="0">
              <a:lnSpc>
                <a:spcPts val="9679"/>
              </a:lnSpc>
              <a:spcBef>
                <a:spcPct val="0"/>
              </a:spcBef>
            </a:pPr>
          </a:p>
        </p:txBody>
      </p:sp>
      <p:grpSp>
        <p:nvGrpSpPr>
          <p:cNvPr name="Group 17" id="17"/>
          <p:cNvGrpSpPr/>
          <p:nvPr/>
        </p:nvGrpSpPr>
        <p:grpSpPr>
          <a:xfrm rot="0">
            <a:off x="1028700" y="1916971"/>
            <a:ext cx="4063227" cy="1053162"/>
            <a:chOff x="0" y="0"/>
            <a:chExt cx="1070150" cy="277376"/>
          </a:xfrm>
        </p:grpSpPr>
        <p:sp>
          <p:nvSpPr>
            <p:cNvPr name="Freeform 18" id="18"/>
            <p:cNvSpPr/>
            <p:nvPr/>
          </p:nvSpPr>
          <p:spPr>
            <a:xfrm flipH="false" flipV="false" rot="0">
              <a:off x="0" y="0"/>
              <a:ext cx="1070150" cy="277376"/>
            </a:xfrm>
            <a:custGeom>
              <a:avLst/>
              <a:gdLst/>
              <a:ahLst/>
              <a:cxnLst/>
              <a:rect r="r" b="b" t="t" l="l"/>
              <a:pathLst>
                <a:path h="277376" w="1070150">
                  <a:moveTo>
                    <a:pt x="138688" y="0"/>
                  </a:moveTo>
                  <a:lnTo>
                    <a:pt x="931462" y="0"/>
                  </a:lnTo>
                  <a:cubicBezTo>
                    <a:pt x="968245" y="0"/>
                    <a:pt x="1003520" y="14612"/>
                    <a:pt x="1029529" y="40621"/>
                  </a:cubicBezTo>
                  <a:cubicBezTo>
                    <a:pt x="1055538" y="66630"/>
                    <a:pt x="1070150" y="101906"/>
                    <a:pt x="1070150" y="138688"/>
                  </a:cubicBezTo>
                  <a:lnTo>
                    <a:pt x="1070150" y="138688"/>
                  </a:lnTo>
                  <a:cubicBezTo>
                    <a:pt x="1070150" y="175470"/>
                    <a:pt x="1055538" y="210746"/>
                    <a:pt x="1029529" y="236755"/>
                  </a:cubicBezTo>
                  <a:cubicBezTo>
                    <a:pt x="1003520" y="262764"/>
                    <a:pt x="968245" y="277376"/>
                    <a:pt x="931462" y="277376"/>
                  </a:cubicBezTo>
                  <a:lnTo>
                    <a:pt x="138688" y="277376"/>
                  </a:lnTo>
                  <a:cubicBezTo>
                    <a:pt x="101906" y="277376"/>
                    <a:pt x="66630" y="262764"/>
                    <a:pt x="40621" y="236755"/>
                  </a:cubicBezTo>
                  <a:cubicBezTo>
                    <a:pt x="14612" y="210746"/>
                    <a:pt x="0" y="175470"/>
                    <a:pt x="0" y="138688"/>
                  </a:cubicBezTo>
                  <a:lnTo>
                    <a:pt x="0" y="138688"/>
                  </a:lnTo>
                  <a:cubicBezTo>
                    <a:pt x="0" y="101906"/>
                    <a:pt x="14612" y="66630"/>
                    <a:pt x="40621" y="40621"/>
                  </a:cubicBezTo>
                  <a:cubicBezTo>
                    <a:pt x="66630" y="14612"/>
                    <a:pt x="101906" y="0"/>
                    <a:pt x="138688" y="0"/>
                  </a:cubicBezTo>
                  <a:close/>
                </a:path>
              </a:pathLst>
            </a:custGeom>
            <a:solidFill>
              <a:srgbClr val="169D53"/>
            </a:solidFill>
            <a:ln w="57150" cap="rnd">
              <a:solidFill>
                <a:srgbClr val="000000"/>
              </a:solidFill>
              <a:prstDash val="solid"/>
              <a:round/>
            </a:ln>
          </p:spPr>
        </p:sp>
        <p:sp>
          <p:nvSpPr>
            <p:cNvPr name="TextBox 19" id="19"/>
            <p:cNvSpPr txBox="true"/>
            <p:nvPr/>
          </p:nvSpPr>
          <p:spPr>
            <a:xfrm>
              <a:off x="0" y="-38100"/>
              <a:ext cx="1070150" cy="315476"/>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5400000">
            <a:off x="8578980" y="7338013"/>
            <a:ext cx="236351" cy="236351"/>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22" id="22"/>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10800000">
            <a:off x="8578980" y="7911123"/>
            <a:ext cx="396150" cy="396150"/>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25" id="25"/>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10800000">
            <a:off x="9337081" y="7140611"/>
            <a:ext cx="396150" cy="396150"/>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28" id="28"/>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5400000">
            <a:off x="7060709" y="6284379"/>
            <a:ext cx="396150" cy="396150"/>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31" id="31"/>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8777056" y="6981453"/>
            <a:ext cx="236351" cy="236351"/>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34" id="34"/>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35" id="35"/>
          <p:cNvGrpSpPr/>
          <p:nvPr/>
        </p:nvGrpSpPr>
        <p:grpSpPr>
          <a:xfrm rot="5400000">
            <a:off x="7060709" y="5559701"/>
            <a:ext cx="396150" cy="396150"/>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37" id="37"/>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38" id="38"/>
          <p:cNvGrpSpPr/>
          <p:nvPr/>
        </p:nvGrpSpPr>
        <p:grpSpPr>
          <a:xfrm rot="0">
            <a:off x="7858980" y="7103008"/>
            <a:ext cx="396150" cy="396150"/>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40" id="40"/>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41" id="41"/>
          <p:cNvGrpSpPr/>
          <p:nvPr/>
        </p:nvGrpSpPr>
        <p:grpSpPr>
          <a:xfrm rot="0">
            <a:off x="7060709" y="7099629"/>
            <a:ext cx="396150" cy="396150"/>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43" id="43"/>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sp>
        <p:nvSpPr>
          <p:cNvPr name="Freeform 44" id="44"/>
          <p:cNvSpPr/>
          <p:nvPr/>
        </p:nvSpPr>
        <p:spPr>
          <a:xfrm flipH="false" flipV="false" rot="0">
            <a:off x="9299478" y="7103008"/>
            <a:ext cx="471357" cy="471357"/>
          </a:xfrm>
          <a:custGeom>
            <a:avLst/>
            <a:gdLst/>
            <a:ahLst/>
            <a:cxnLst/>
            <a:rect r="r" b="b" t="t" l="l"/>
            <a:pathLst>
              <a:path h="471357" w="471357">
                <a:moveTo>
                  <a:pt x="0" y="0"/>
                </a:moveTo>
                <a:lnTo>
                  <a:pt x="471356" y="0"/>
                </a:lnTo>
                <a:lnTo>
                  <a:pt x="471356" y="471356"/>
                </a:lnTo>
                <a:lnTo>
                  <a:pt x="0" y="4713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5" id="45"/>
          <p:cNvSpPr/>
          <p:nvPr/>
        </p:nvSpPr>
        <p:spPr>
          <a:xfrm flipH="false" flipV="false" rot="0">
            <a:off x="7023106" y="5522098"/>
            <a:ext cx="471357" cy="471357"/>
          </a:xfrm>
          <a:custGeom>
            <a:avLst/>
            <a:gdLst/>
            <a:ahLst/>
            <a:cxnLst/>
            <a:rect r="r" b="b" t="t" l="l"/>
            <a:pathLst>
              <a:path h="471357" w="471357">
                <a:moveTo>
                  <a:pt x="0" y="0"/>
                </a:moveTo>
                <a:lnTo>
                  <a:pt x="471357" y="0"/>
                </a:lnTo>
                <a:lnTo>
                  <a:pt x="471357" y="471357"/>
                </a:lnTo>
                <a:lnTo>
                  <a:pt x="0" y="4713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46" id="46"/>
          <p:cNvSpPr/>
          <p:nvPr/>
        </p:nvSpPr>
        <p:spPr>
          <a:xfrm flipH="false" flipV="false" rot="0">
            <a:off x="9770834" y="2665186"/>
            <a:ext cx="1573081" cy="1456962"/>
          </a:xfrm>
          <a:custGeom>
            <a:avLst/>
            <a:gdLst/>
            <a:ahLst/>
            <a:cxnLst/>
            <a:rect r="r" b="b" t="t" l="l"/>
            <a:pathLst>
              <a:path h="1456962" w="1573081">
                <a:moveTo>
                  <a:pt x="0" y="0"/>
                </a:moveTo>
                <a:lnTo>
                  <a:pt x="1573081" y="0"/>
                </a:lnTo>
                <a:lnTo>
                  <a:pt x="1573081" y="1456962"/>
                </a:lnTo>
                <a:lnTo>
                  <a:pt x="0" y="145696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47" id="47"/>
          <p:cNvSpPr txBox="true"/>
          <p:nvPr/>
        </p:nvSpPr>
        <p:spPr>
          <a:xfrm rot="0">
            <a:off x="13875638" y="9801225"/>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2019 - Fase 1</a:t>
            </a:r>
          </a:p>
        </p:txBody>
      </p:sp>
      <p:sp>
        <p:nvSpPr>
          <p:cNvPr name="TextBox 48" id="48"/>
          <p:cNvSpPr txBox="true"/>
          <p:nvPr/>
        </p:nvSpPr>
        <p:spPr>
          <a:xfrm rot="0">
            <a:off x="1175015" y="3121975"/>
            <a:ext cx="12947069" cy="1156971"/>
          </a:xfrm>
          <a:prstGeom prst="rect">
            <a:avLst/>
          </a:prstGeom>
        </p:spPr>
        <p:txBody>
          <a:bodyPr anchor="t" rtlCol="false" tIns="0" lIns="0" bIns="0" rIns="0">
            <a:spAutoFit/>
          </a:bodyPr>
          <a:lstStyle/>
          <a:p>
            <a:pPr algn="l">
              <a:lnSpc>
                <a:spcPts val="4689"/>
              </a:lnSpc>
            </a:pPr>
            <a:r>
              <a:rPr lang="en-US" sz="3499">
                <a:solidFill>
                  <a:srgbClr val="000000"/>
                </a:solidFill>
                <a:latin typeface="Open Sans Extra Bold"/>
                <a:ea typeface="Open Sans Extra Bold"/>
                <a:cs typeface="Open Sans Extra Bold"/>
                <a:sym typeface="Open Sans Extra Bold"/>
              </a:rPr>
              <a:t>Alternativa  b): LNLCOOONNC</a:t>
            </a:r>
          </a:p>
          <a:p>
            <a:pPr algn="l">
              <a:lnSpc>
                <a:spcPts val="4689"/>
              </a:lnSpc>
            </a:pPr>
          </a:p>
        </p:txBody>
      </p:sp>
      <p:sp>
        <p:nvSpPr>
          <p:cNvPr name="TextBox 49" id="49"/>
          <p:cNvSpPr txBox="true"/>
          <p:nvPr/>
        </p:nvSpPr>
        <p:spPr>
          <a:xfrm rot="0">
            <a:off x="1028700" y="2121288"/>
            <a:ext cx="4063227" cy="587376"/>
          </a:xfrm>
          <a:prstGeom prst="rect">
            <a:avLst/>
          </a:prstGeom>
        </p:spPr>
        <p:txBody>
          <a:bodyPr anchor="t" rtlCol="false" tIns="0" lIns="0" bIns="0" rIns="0">
            <a:spAutoFit/>
          </a:bodyPr>
          <a:lstStyle/>
          <a:p>
            <a:pPr algn="ctr">
              <a:lnSpc>
                <a:spcPts val="4899"/>
              </a:lnSpc>
              <a:spcBef>
                <a:spcPct val="0"/>
              </a:spcBef>
            </a:pPr>
            <a:r>
              <a:rPr lang="en-US" b="true" sz="3499">
                <a:solidFill>
                  <a:srgbClr val="000000"/>
                </a:solidFill>
                <a:latin typeface="Space Mono Bold"/>
                <a:ea typeface="Space Mono Bold"/>
                <a:cs typeface="Space Mono Bold"/>
                <a:sym typeface="Space Mono Bold"/>
              </a:rPr>
              <a:t>Resolução:</a:t>
            </a:r>
          </a:p>
        </p:txBody>
      </p:sp>
      <p:grpSp>
        <p:nvGrpSpPr>
          <p:cNvPr name="Group 50" id="50"/>
          <p:cNvGrpSpPr/>
          <p:nvPr/>
        </p:nvGrpSpPr>
        <p:grpSpPr>
          <a:xfrm rot="0">
            <a:off x="14312584" y="3609766"/>
            <a:ext cx="2271743" cy="1135090"/>
            <a:chOff x="0" y="0"/>
            <a:chExt cx="920163" cy="459765"/>
          </a:xfrm>
        </p:grpSpPr>
        <p:sp>
          <p:nvSpPr>
            <p:cNvPr name="Freeform 51" id="51"/>
            <p:cNvSpPr/>
            <p:nvPr/>
          </p:nvSpPr>
          <p:spPr>
            <a:xfrm flipH="false" flipV="false" rot="0">
              <a:off x="0" y="0"/>
              <a:ext cx="920163" cy="459765"/>
            </a:xfrm>
            <a:custGeom>
              <a:avLst/>
              <a:gdLst/>
              <a:ahLst/>
              <a:cxnLst/>
              <a:rect r="r" b="b" t="t" l="l"/>
              <a:pathLst>
                <a:path h="459765" w="920163">
                  <a:moveTo>
                    <a:pt x="173804" y="0"/>
                  </a:moveTo>
                  <a:lnTo>
                    <a:pt x="746359" y="0"/>
                  </a:lnTo>
                  <a:cubicBezTo>
                    <a:pt x="842348" y="0"/>
                    <a:pt x="920163" y="77815"/>
                    <a:pt x="920163" y="173804"/>
                  </a:cubicBezTo>
                  <a:lnTo>
                    <a:pt x="920163" y="285961"/>
                  </a:lnTo>
                  <a:cubicBezTo>
                    <a:pt x="920163" y="381950"/>
                    <a:pt x="842348" y="459765"/>
                    <a:pt x="746359" y="459765"/>
                  </a:cubicBezTo>
                  <a:lnTo>
                    <a:pt x="173804" y="459765"/>
                  </a:lnTo>
                  <a:cubicBezTo>
                    <a:pt x="77815" y="459765"/>
                    <a:pt x="0" y="381950"/>
                    <a:pt x="0" y="285961"/>
                  </a:cubicBezTo>
                  <a:lnTo>
                    <a:pt x="0" y="173804"/>
                  </a:lnTo>
                  <a:cubicBezTo>
                    <a:pt x="0" y="77815"/>
                    <a:pt x="77815" y="0"/>
                    <a:pt x="173804" y="0"/>
                  </a:cubicBezTo>
                  <a:close/>
                </a:path>
              </a:pathLst>
            </a:custGeom>
            <a:solidFill>
              <a:srgbClr val="F2EFEB"/>
            </a:solidFill>
            <a:ln w="57150" cap="rnd">
              <a:solidFill>
                <a:srgbClr val="000000"/>
              </a:solidFill>
              <a:prstDash val="solid"/>
              <a:round/>
            </a:ln>
          </p:spPr>
        </p:sp>
        <p:sp>
          <p:nvSpPr>
            <p:cNvPr name="TextBox 52" id="52"/>
            <p:cNvSpPr txBox="true"/>
            <p:nvPr/>
          </p:nvSpPr>
          <p:spPr>
            <a:xfrm>
              <a:off x="0" y="-38100"/>
              <a:ext cx="920163" cy="497865"/>
            </a:xfrm>
            <a:prstGeom prst="rect">
              <a:avLst/>
            </a:prstGeom>
          </p:spPr>
          <p:txBody>
            <a:bodyPr anchor="ctr" rtlCol="false" tIns="53080" lIns="53080" bIns="53080" rIns="53080"/>
            <a:lstStyle/>
            <a:p>
              <a:pPr algn="ctr">
                <a:lnSpc>
                  <a:spcPts val="2660"/>
                </a:lnSpc>
              </a:pPr>
              <a:r>
                <a:rPr lang="en-US" sz="1900">
                  <a:solidFill>
                    <a:srgbClr val="000000"/>
                  </a:solidFill>
                  <a:latin typeface="Open Sans Extra Bold"/>
                  <a:ea typeface="Open Sans Extra Bold"/>
                  <a:cs typeface="Open Sans Extra Bold"/>
                  <a:sym typeface="Open Sans Extra Bold"/>
                </a:rPr>
                <a:t>      Início</a:t>
              </a:r>
            </a:p>
          </p:txBody>
        </p:sp>
      </p:grpSp>
      <p:sp>
        <p:nvSpPr>
          <p:cNvPr name="Freeform 53" id="53"/>
          <p:cNvSpPr/>
          <p:nvPr/>
        </p:nvSpPr>
        <p:spPr>
          <a:xfrm flipH="false" flipV="false" rot="0">
            <a:off x="14640591" y="3941632"/>
            <a:ext cx="471357" cy="471357"/>
          </a:xfrm>
          <a:custGeom>
            <a:avLst/>
            <a:gdLst/>
            <a:ahLst/>
            <a:cxnLst/>
            <a:rect r="r" b="b" t="t" l="l"/>
            <a:pathLst>
              <a:path h="471357" w="471357">
                <a:moveTo>
                  <a:pt x="0" y="0"/>
                </a:moveTo>
                <a:lnTo>
                  <a:pt x="471357" y="0"/>
                </a:lnTo>
                <a:lnTo>
                  <a:pt x="471357" y="471357"/>
                </a:lnTo>
                <a:lnTo>
                  <a:pt x="0" y="47135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54" id="54"/>
          <p:cNvSpPr/>
          <p:nvPr/>
        </p:nvSpPr>
        <p:spPr>
          <a:xfrm flipH="false" flipV="false" rot="0">
            <a:off x="8506507" y="7873519"/>
            <a:ext cx="471357" cy="471357"/>
          </a:xfrm>
          <a:custGeom>
            <a:avLst/>
            <a:gdLst/>
            <a:ahLst/>
            <a:cxnLst/>
            <a:rect r="r" b="b" t="t" l="l"/>
            <a:pathLst>
              <a:path h="471357" w="471357">
                <a:moveTo>
                  <a:pt x="0" y="0"/>
                </a:moveTo>
                <a:lnTo>
                  <a:pt x="471356" y="0"/>
                </a:lnTo>
                <a:lnTo>
                  <a:pt x="471356" y="471357"/>
                </a:lnTo>
                <a:lnTo>
                  <a:pt x="0" y="47135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9945905" y="-264682"/>
            <a:ext cx="10816364" cy="10816364"/>
            <a:chOff x="0" y="0"/>
            <a:chExt cx="14421819" cy="14421819"/>
          </a:xfrm>
        </p:grpSpPr>
        <p:sp>
          <p:nvSpPr>
            <p:cNvPr name="Freeform 8" id="8"/>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9" id="9"/>
          <p:cNvGrpSpPr/>
          <p:nvPr/>
        </p:nvGrpSpPr>
        <p:grpSpPr>
          <a:xfrm rot="0">
            <a:off x="3358875" y="4427094"/>
            <a:ext cx="10516763" cy="4996681"/>
            <a:chOff x="0" y="0"/>
            <a:chExt cx="4259782" cy="2023890"/>
          </a:xfrm>
        </p:grpSpPr>
        <p:sp>
          <p:nvSpPr>
            <p:cNvPr name="Freeform 10" id="10"/>
            <p:cNvSpPr/>
            <p:nvPr/>
          </p:nvSpPr>
          <p:spPr>
            <a:xfrm flipH="false" flipV="false" rot="0">
              <a:off x="0" y="0"/>
              <a:ext cx="4259782" cy="2023890"/>
            </a:xfrm>
            <a:custGeom>
              <a:avLst/>
              <a:gdLst/>
              <a:ahLst/>
              <a:cxnLst/>
              <a:rect r="r" b="b" t="t" l="l"/>
              <a:pathLst>
                <a:path h="2023890" w="4259782">
                  <a:moveTo>
                    <a:pt x="37544" y="0"/>
                  </a:moveTo>
                  <a:lnTo>
                    <a:pt x="4222238" y="0"/>
                  </a:lnTo>
                  <a:cubicBezTo>
                    <a:pt x="4242973" y="0"/>
                    <a:pt x="4259782" y="16809"/>
                    <a:pt x="4259782" y="37544"/>
                  </a:cubicBezTo>
                  <a:lnTo>
                    <a:pt x="4259782" y="1986347"/>
                  </a:lnTo>
                  <a:cubicBezTo>
                    <a:pt x="4259782" y="1996304"/>
                    <a:pt x="4255826" y="2005853"/>
                    <a:pt x="4248786" y="2012894"/>
                  </a:cubicBezTo>
                  <a:cubicBezTo>
                    <a:pt x="4241745" y="2019935"/>
                    <a:pt x="4232196" y="2023890"/>
                    <a:pt x="4222238" y="2023890"/>
                  </a:cubicBezTo>
                  <a:lnTo>
                    <a:pt x="37544" y="2023890"/>
                  </a:lnTo>
                  <a:cubicBezTo>
                    <a:pt x="16809" y="2023890"/>
                    <a:pt x="0" y="2007081"/>
                    <a:pt x="0" y="1986347"/>
                  </a:cubicBezTo>
                  <a:lnTo>
                    <a:pt x="0" y="37544"/>
                  </a:lnTo>
                  <a:cubicBezTo>
                    <a:pt x="0" y="27586"/>
                    <a:pt x="3955" y="18037"/>
                    <a:pt x="10996" y="10996"/>
                  </a:cubicBezTo>
                  <a:cubicBezTo>
                    <a:pt x="18037" y="3955"/>
                    <a:pt x="27586" y="0"/>
                    <a:pt x="37544" y="0"/>
                  </a:cubicBezTo>
                  <a:close/>
                </a:path>
              </a:pathLst>
            </a:custGeom>
            <a:solidFill>
              <a:srgbClr val="366994"/>
            </a:solidFill>
            <a:ln w="57150" cap="rnd">
              <a:solidFill>
                <a:srgbClr val="000000"/>
              </a:solidFill>
              <a:prstDash val="solid"/>
              <a:round/>
            </a:ln>
          </p:spPr>
        </p:sp>
        <p:sp>
          <p:nvSpPr>
            <p:cNvPr name="TextBox 11" id="11"/>
            <p:cNvSpPr txBox="true"/>
            <p:nvPr/>
          </p:nvSpPr>
          <p:spPr>
            <a:xfrm>
              <a:off x="0" y="-38100"/>
              <a:ext cx="4259782" cy="2061990"/>
            </a:xfrm>
            <a:prstGeom prst="rect">
              <a:avLst/>
            </a:prstGeom>
          </p:spPr>
          <p:txBody>
            <a:bodyPr anchor="ctr" rtlCol="false" tIns="53080" lIns="53080" bIns="53080" rIns="53080"/>
            <a:lstStyle/>
            <a:p>
              <a:pPr algn="ctr">
                <a:lnSpc>
                  <a:spcPts val="2660"/>
                </a:lnSpc>
              </a:pPr>
            </a:p>
          </p:txBody>
        </p:sp>
      </p:grpSp>
      <p:grpSp>
        <p:nvGrpSpPr>
          <p:cNvPr name="Group 12" id="12"/>
          <p:cNvGrpSpPr/>
          <p:nvPr/>
        </p:nvGrpSpPr>
        <p:grpSpPr>
          <a:xfrm rot="0">
            <a:off x="676860" y="2807915"/>
            <a:ext cx="9602861" cy="1171504"/>
            <a:chOff x="0" y="0"/>
            <a:chExt cx="2901830" cy="354010"/>
          </a:xfrm>
        </p:grpSpPr>
        <p:sp>
          <p:nvSpPr>
            <p:cNvPr name="Freeform 13" id="13"/>
            <p:cNvSpPr/>
            <p:nvPr/>
          </p:nvSpPr>
          <p:spPr>
            <a:xfrm flipH="false" flipV="false" rot="0">
              <a:off x="0" y="0"/>
              <a:ext cx="2901830" cy="354010"/>
            </a:xfrm>
            <a:custGeom>
              <a:avLst/>
              <a:gdLst/>
              <a:ahLst/>
              <a:cxnLst/>
              <a:rect r="r" b="b" t="t" l="l"/>
              <a:pathLst>
                <a:path h="354010" w="2901830">
                  <a:moveTo>
                    <a:pt x="51597" y="0"/>
                  </a:moveTo>
                  <a:lnTo>
                    <a:pt x="2850233" y="0"/>
                  </a:lnTo>
                  <a:cubicBezTo>
                    <a:pt x="2878730" y="0"/>
                    <a:pt x="2901830" y="23101"/>
                    <a:pt x="2901830" y="51597"/>
                  </a:cubicBezTo>
                  <a:lnTo>
                    <a:pt x="2901830" y="302412"/>
                  </a:lnTo>
                  <a:cubicBezTo>
                    <a:pt x="2901830" y="330909"/>
                    <a:pt x="2878730" y="354010"/>
                    <a:pt x="2850233" y="354010"/>
                  </a:cubicBezTo>
                  <a:lnTo>
                    <a:pt x="51597" y="354010"/>
                  </a:lnTo>
                  <a:cubicBezTo>
                    <a:pt x="23101" y="354010"/>
                    <a:pt x="0" y="330909"/>
                    <a:pt x="0" y="302412"/>
                  </a:cubicBezTo>
                  <a:lnTo>
                    <a:pt x="0" y="51597"/>
                  </a:lnTo>
                  <a:cubicBezTo>
                    <a:pt x="0" y="23101"/>
                    <a:pt x="23101" y="0"/>
                    <a:pt x="51597" y="0"/>
                  </a:cubicBezTo>
                  <a:close/>
                </a:path>
              </a:pathLst>
            </a:custGeom>
            <a:solidFill>
              <a:srgbClr val="F7AC16"/>
            </a:solidFill>
            <a:ln w="57150" cap="rnd">
              <a:solidFill>
                <a:srgbClr val="000000"/>
              </a:solidFill>
              <a:prstDash val="solid"/>
              <a:round/>
            </a:ln>
          </p:spPr>
        </p:sp>
        <p:sp>
          <p:nvSpPr>
            <p:cNvPr name="TextBox 14" id="14"/>
            <p:cNvSpPr txBox="true"/>
            <p:nvPr/>
          </p:nvSpPr>
          <p:spPr>
            <a:xfrm>
              <a:off x="0" y="-28575"/>
              <a:ext cx="2901830" cy="382585"/>
            </a:xfrm>
            <a:prstGeom prst="rect">
              <a:avLst/>
            </a:prstGeom>
          </p:spPr>
          <p:txBody>
            <a:bodyPr anchor="ctr" rtlCol="false" tIns="34579" lIns="34579" bIns="34579" rIns="34579"/>
            <a:lstStyle/>
            <a:p>
              <a:pPr algn="ctr">
                <a:lnSpc>
                  <a:spcPts val="2240"/>
                </a:lnSpc>
              </a:pPr>
            </a:p>
          </p:txBody>
        </p:sp>
      </p:grpSp>
      <p:sp>
        <p:nvSpPr>
          <p:cNvPr name="Freeform 15" id="15"/>
          <p:cNvSpPr/>
          <p:nvPr/>
        </p:nvSpPr>
        <p:spPr>
          <a:xfrm flipH="false" flipV="false" rot="0">
            <a:off x="4261559" y="5264832"/>
            <a:ext cx="8961253" cy="3321205"/>
          </a:xfrm>
          <a:custGeom>
            <a:avLst/>
            <a:gdLst/>
            <a:ahLst/>
            <a:cxnLst/>
            <a:rect r="r" b="b" t="t" l="l"/>
            <a:pathLst>
              <a:path h="3321205" w="8961253">
                <a:moveTo>
                  <a:pt x="0" y="0"/>
                </a:moveTo>
                <a:lnTo>
                  <a:pt x="8961252" y="0"/>
                </a:lnTo>
                <a:lnTo>
                  <a:pt x="8961252" y="3321206"/>
                </a:lnTo>
                <a:lnTo>
                  <a:pt x="0" y="3321206"/>
                </a:lnTo>
                <a:lnTo>
                  <a:pt x="0" y="0"/>
                </a:lnTo>
                <a:close/>
              </a:path>
            </a:pathLst>
          </a:custGeom>
          <a:blipFill>
            <a:blip r:embed="rId4"/>
            <a:stretch>
              <a:fillRect l="-15098" t="0" r="0" b="0"/>
            </a:stretch>
          </a:blipFill>
        </p:spPr>
      </p:sp>
      <p:sp>
        <p:nvSpPr>
          <p:cNvPr name="TextBox 16" id="16"/>
          <p:cNvSpPr txBox="true"/>
          <p:nvPr/>
        </p:nvSpPr>
        <p:spPr>
          <a:xfrm rot="0">
            <a:off x="1234781" y="427980"/>
            <a:ext cx="15818438" cy="2542152"/>
          </a:xfrm>
          <a:prstGeom prst="rect">
            <a:avLst/>
          </a:prstGeom>
        </p:spPr>
        <p:txBody>
          <a:bodyPr anchor="t" rtlCol="false" tIns="0" lIns="0" bIns="0" rIns="0">
            <a:spAutoFit/>
          </a:bodyPr>
          <a:lstStyle/>
          <a:p>
            <a:pPr algn="ctr">
              <a:lnSpc>
                <a:spcPts val="9679"/>
              </a:lnSpc>
            </a:pPr>
            <a:r>
              <a:rPr lang="en-US" sz="7013" i="true" spc="-722">
                <a:solidFill>
                  <a:srgbClr val="F7AC16"/>
                </a:solidFill>
                <a:latin typeface="Bugaki Italics"/>
                <a:ea typeface="Bugaki Italics"/>
                <a:cs typeface="Bugaki Italics"/>
                <a:sym typeface="Bugaki Italics"/>
              </a:rPr>
              <a:t>ROBÔ COLETOR</a:t>
            </a:r>
          </a:p>
          <a:p>
            <a:pPr algn="ctr" marL="0" indent="0" lvl="0">
              <a:lnSpc>
                <a:spcPts val="9679"/>
              </a:lnSpc>
              <a:spcBef>
                <a:spcPct val="0"/>
              </a:spcBef>
            </a:pPr>
          </a:p>
        </p:txBody>
      </p:sp>
      <p:grpSp>
        <p:nvGrpSpPr>
          <p:cNvPr name="Group 17" id="17"/>
          <p:cNvGrpSpPr/>
          <p:nvPr/>
        </p:nvGrpSpPr>
        <p:grpSpPr>
          <a:xfrm rot="0">
            <a:off x="1028700" y="1916971"/>
            <a:ext cx="4063227" cy="1053162"/>
            <a:chOff x="0" y="0"/>
            <a:chExt cx="1070150" cy="277376"/>
          </a:xfrm>
        </p:grpSpPr>
        <p:sp>
          <p:nvSpPr>
            <p:cNvPr name="Freeform 18" id="18"/>
            <p:cNvSpPr/>
            <p:nvPr/>
          </p:nvSpPr>
          <p:spPr>
            <a:xfrm flipH="false" flipV="false" rot="0">
              <a:off x="0" y="0"/>
              <a:ext cx="1070150" cy="277376"/>
            </a:xfrm>
            <a:custGeom>
              <a:avLst/>
              <a:gdLst/>
              <a:ahLst/>
              <a:cxnLst/>
              <a:rect r="r" b="b" t="t" l="l"/>
              <a:pathLst>
                <a:path h="277376" w="1070150">
                  <a:moveTo>
                    <a:pt x="138688" y="0"/>
                  </a:moveTo>
                  <a:lnTo>
                    <a:pt x="931462" y="0"/>
                  </a:lnTo>
                  <a:cubicBezTo>
                    <a:pt x="968245" y="0"/>
                    <a:pt x="1003520" y="14612"/>
                    <a:pt x="1029529" y="40621"/>
                  </a:cubicBezTo>
                  <a:cubicBezTo>
                    <a:pt x="1055538" y="66630"/>
                    <a:pt x="1070150" y="101906"/>
                    <a:pt x="1070150" y="138688"/>
                  </a:cubicBezTo>
                  <a:lnTo>
                    <a:pt x="1070150" y="138688"/>
                  </a:lnTo>
                  <a:cubicBezTo>
                    <a:pt x="1070150" y="175470"/>
                    <a:pt x="1055538" y="210746"/>
                    <a:pt x="1029529" y="236755"/>
                  </a:cubicBezTo>
                  <a:cubicBezTo>
                    <a:pt x="1003520" y="262764"/>
                    <a:pt x="968245" y="277376"/>
                    <a:pt x="931462" y="277376"/>
                  </a:cubicBezTo>
                  <a:lnTo>
                    <a:pt x="138688" y="277376"/>
                  </a:lnTo>
                  <a:cubicBezTo>
                    <a:pt x="101906" y="277376"/>
                    <a:pt x="66630" y="262764"/>
                    <a:pt x="40621" y="236755"/>
                  </a:cubicBezTo>
                  <a:cubicBezTo>
                    <a:pt x="14612" y="210746"/>
                    <a:pt x="0" y="175470"/>
                    <a:pt x="0" y="138688"/>
                  </a:cubicBezTo>
                  <a:lnTo>
                    <a:pt x="0" y="138688"/>
                  </a:lnTo>
                  <a:cubicBezTo>
                    <a:pt x="0" y="101906"/>
                    <a:pt x="14612" y="66630"/>
                    <a:pt x="40621" y="40621"/>
                  </a:cubicBezTo>
                  <a:cubicBezTo>
                    <a:pt x="66630" y="14612"/>
                    <a:pt x="101906" y="0"/>
                    <a:pt x="138688" y="0"/>
                  </a:cubicBezTo>
                  <a:close/>
                </a:path>
              </a:pathLst>
            </a:custGeom>
            <a:solidFill>
              <a:srgbClr val="169D53"/>
            </a:solidFill>
            <a:ln w="57150" cap="rnd">
              <a:solidFill>
                <a:srgbClr val="000000"/>
              </a:solidFill>
              <a:prstDash val="solid"/>
              <a:round/>
            </a:ln>
          </p:spPr>
        </p:sp>
        <p:sp>
          <p:nvSpPr>
            <p:cNvPr name="TextBox 19" id="19"/>
            <p:cNvSpPr txBox="true"/>
            <p:nvPr/>
          </p:nvSpPr>
          <p:spPr>
            <a:xfrm>
              <a:off x="0" y="-38100"/>
              <a:ext cx="1070150" cy="315476"/>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8617256" y="7103008"/>
            <a:ext cx="396150" cy="396150"/>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22" id="22"/>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7101056" y="7103008"/>
            <a:ext cx="396150" cy="396150"/>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25" id="25"/>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10800000">
            <a:off x="8617256" y="7911123"/>
            <a:ext cx="396150" cy="396150"/>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28" id="28"/>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10800000">
            <a:off x="9374684" y="7911123"/>
            <a:ext cx="396150" cy="396150"/>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31" id="31"/>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5400000">
            <a:off x="9374684" y="7103008"/>
            <a:ext cx="396150" cy="396150"/>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34" id="34"/>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35" id="35"/>
          <p:cNvGrpSpPr/>
          <p:nvPr/>
        </p:nvGrpSpPr>
        <p:grpSpPr>
          <a:xfrm rot="0">
            <a:off x="7859156" y="7103008"/>
            <a:ext cx="396150" cy="396150"/>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37" id="37"/>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38" id="38"/>
          <p:cNvGrpSpPr/>
          <p:nvPr/>
        </p:nvGrpSpPr>
        <p:grpSpPr>
          <a:xfrm rot="5400000">
            <a:off x="7060709" y="6368958"/>
            <a:ext cx="396150" cy="396150"/>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40" id="40"/>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41" id="41"/>
          <p:cNvGrpSpPr/>
          <p:nvPr/>
        </p:nvGrpSpPr>
        <p:grpSpPr>
          <a:xfrm rot="0">
            <a:off x="7820880" y="5597304"/>
            <a:ext cx="396150" cy="396150"/>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43" id="43"/>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44" id="44"/>
          <p:cNvGrpSpPr/>
          <p:nvPr/>
        </p:nvGrpSpPr>
        <p:grpSpPr>
          <a:xfrm rot="0">
            <a:off x="7060709" y="5597304"/>
            <a:ext cx="396150" cy="396150"/>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46" id="46"/>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sp>
        <p:nvSpPr>
          <p:cNvPr name="Freeform 47" id="47"/>
          <p:cNvSpPr/>
          <p:nvPr/>
        </p:nvSpPr>
        <p:spPr>
          <a:xfrm flipH="false" flipV="false" rot="0">
            <a:off x="9337081" y="7065405"/>
            <a:ext cx="471357" cy="471357"/>
          </a:xfrm>
          <a:custGeom>
            <a:avLst/>
            <a:gdLst/>
            <a:ahLst/>
            <a:cxnLst/>
            <a:rect r="r" b="b" t="t" l="l"/>
            <a:pathLst>
              <a:path h="471357" w="471357">
                <a:moveTo>
                  <a:pt x="0" y="0"/>
                </a:moveTo>
                <a:lnTo>
                  <a:pt x="471356" y="0"/>
                </a:lnTo>
                <a:lnTo>
                  <a:pt x="471356" y="471356"/>
                </a:lnTo>
                <a:lnTo>
                  <a:pt x="0" y="4713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8" id="48"/>
          <p:cNvSpPr/>
          <p:nvPr/>
        </p:nvSpPr>
        <p:spPr>
          <a:xfrm flipH="false" flipV="false" rot="0">
            <a:off x="7023106" y="5559701"/>
            <a:ext cx="471357" cy="471357"/>
          </a:xfrm>
          <a:custGeom>
            <a:avLst/>
            <a:gdLst/>
            <a:ahLst/>
            <a:cxnLst/>
            <a:rect r="r" b="b" t="t" l="l"/>
            <a:pathLst>
              <a:path h="471357" w="471357">
                <a:moveTo>
                  <a:pt x="0" y="0"/>
                </a:moveTo>
                <a:lnTo>
                  <a:pt x="471357" y="0"/>
                </a:lnTo>
                <a:lnTo>
                  <a:pt x="471357" y="471357"/>
                </a:lnTo>
                <a:lnTo>
                  <a:pt x="0" y="4713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49" id="49"/>
          <p:cNvSpPr/>
          <p:nvPr/>
        </p:nvSpPr>
        <p:spPr>
          <a:xfrm flipH="false" flipV="false" rot="0">
            <a:off x="10546910" y="2665186"/>
            <a:ext cx="1573081" cy="1456962"/>
          </a:xfrm>
          <a:custGeom>
            <a:avLst/>
            <a:gdLst/>
            <a:ahLst/>
            <a:cxnLst/>
            <a:rect r="r" b="b" t="t" l="l"/>
            <a:pathLst>
              <a:path h="1456962" w="1573081">
                <a:moveTo>
                  <a:pt x="0" y="0"/>
                </a:moveTo>
                <a:lnTo>
                  <a:pt x="1573081" y="0"/>
                </a:lnTo>
                <a:lnTo>
                  <a:pt x="1573081" y="1456962"/>
                </a:lnTo>
                <a:lnTo>
                  <a:pt x="0" y="145696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50" id="50"/>
          <p:cNvSpPr txBox="true"/>
          <p:nvPr/>
        </p:nvSpPr>
        <p:spPr>
          <a:xfrm rot="0">
            <a:off x="13875638" y="9801225"/>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2019 - Fase 1</a:t>
            </a:r>
          </a:p>
        </p:txBody>
      </p:sp>
      <p:sp>
        <p:nvSpPr>
          <p:cNvPr name="TextBox 51" id="51"/>
          <p:cNvSpPr txBox="true"/>
          <p:nvPr/>
        </p:nvSpPr>
        <p:spPr>
          <a:xfrm rot="0">
            <a:off x="1175015" y="3121975"/>
            <a:ext cx="12947069" cy="566421"/>
          </a:xfrm>
          <a:prstGeom prst="rect">
            <a:avLst/>
          </a:prstGeom>
        </p:spPr>
        <p:txBody>
          <a:bodyPr anchor="t" rtlCol="false" tIns="0" lIns="0" bIns="0" rIns="0">
            <a:spAutoFit/>
          </a:bodyPr>
          <a:lstStyle/>
          <a:p>
            <a:pPr algn="l">
              <a:lnSpc>
                <a:spcPts val="4689"/>
              </a:lnSpc>
            </a:pPr>
            <a:r>
              <a:rPr lang="en-US" sz="3499">
                <a:solidFill>
                  <a:srgbClr val="000000"/>
                </a:solidFill>
                <a:latin typeface="Open Sans Extra Bold"/>
                <a:ea typeface="Open Sans Extra Bold"/>
                <a:cs typeface="Open Sans Extra Bold"/>
                <a:sym typeface="Open Sans Extra Bold"/>
              </a:rPr>
              <a:t>Alternativa  c): LLNCOOONLLLNOOOC</a:t>
            </a:r>
          </a:p>
        </p:txBody>
      </p:sp>
      <p:sp>
        <p:nvSpPr>
          <p:cNvPr name="TextBox 52" id="52"/>
          <p:cNvSpPr txBox="true"/>
          <p:nvPr/>
        </p:nvSpPr>
        <p:spPr>
          <a:xfrm rot="0">
            <a:off x="1028700" y="2121288"/>
            <a:ext cx="4063227" cy="587376"/>
          </a:xfrm>
          <a:prstGeom prst="rect">
            <a:avLst/>
          </a:prstGeom>
        </p:spPr>
        <p:txBody>
          <a:bodyPr anchor="t" rtlCol="false" tIns="0" lIns="0" bIns="0" rIns="0">
            <a:spAutoFit/>
          </a:bodyPr>
          <a:lstStyle/>
          <a:p>
            <a:pPr algn="ctr">
              <a:lnSpc>
                <a:spcPts val="4899"/>
              </a:lnSpc>
              <a:spcBef>
                <a:spcPct val="0"/>
              </a:spcBef>
            </a:pPr>
            <a:r>
              <a:rPr lang="en-US" b="true" sz="3499">
                <a:solidFill>
                  <a:srgbClr val="000000"/>
                </a:solidFill>
                <a:latin typeface="Space Mono Bold"/>
                <a:ea typeface="Space Mono Bold"/>
                <a:cs typeface="Space Mono Bold"/>
                <a:sym typeface="Space Mono Bold"/>
              </a:rPr>
              <a:t>Resolução:</a:t>
            </a:r>
          </a:p>
        </p:txBody>
      </p:sp>
      <p:grpSp>
        <p:nvGrpSpPr>
          <p:cNvPr name="Group 53" id="53"/>
          <p:cNvGrpSpPr/>
          <p:nvPr/>
        </p:nvGrpSpPr>
        <p:grpSpPr>
          <a:xfrm rot="-10800000">
            <a:off x="7820880" y="6368958"/>
            <a:ext cx="396150" cy="396150"/>
            <a:chOff x="0" y="0"/>
            <a:chExt cx="812800" cy="812800"/>
          </a:xfrm>
        </p:grpSpPr>
        <p:sp>
          <p:nvSpPr>
            <p:cNvPr name="Freeform 54" id="54"/>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55" id="55"/>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56" id="56"/>
          <p:cNvGrpSpPr/>
          <p:nvPr/>
        </p:nvGrpSpPr>
        <p:grpSpPr>
          <a:xfrm rot="-10800000">
            <a:off x="8578980" y="6368958"/>
            <a:ext cx="396150" cy="396150"/>
            <a:chOff x="0" y="0"/>
            <a:chExt cx="812800" cy="812800"/>
          </a:xfrm>
        </p:grpSpPr>
        <p:sp>
          <p:nvSpPr>
            <p:cNvPr name="Freeform 57" id="57"/>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58" id="58"/>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59" id="59"/>
          <p:cNvGrpSpPr/>
          <p:nvPr/>
        </p:nvGrpSpPr>
        <p:grpSpPr>
          <a:xfrm rot="-10800000">
            <a:off x="9374684" y="6368958"/>
            <a:ext cx="396150" cy="396150"/>
            <a:chOff x="0" y="0"/>
            <a:chExt cx="812800" cy="812800"/>
          </a:xfrm>
        </p:grpSpPr>
        <p:sp>
          <p:nvSpPr>
            <p:cNvPr name="Freeform 60" id="60"/>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61" id="61"/>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62" id="62"/>
          <p:cNvGrpSpPr/>
          <p:nvPr/>
        </p:nvGrpSpPr>
        <p:grpSpPr>
          <a:xfrm rot="5400000">
            <a:off x="9374684" y="5601332"/>
            <a:ext cx="396150" cy="396150"/>
            <a:chOff x="0" y="0"/>
            <a:chExt cx="812800" cy="812800"/>
          </a:xfrm>
        </p:grpSpPr>
        <p:sp>
          <p:nvSpPr>
            <p:cNvPr name="Freeform 63" id="63"/>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64" id="64"/>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65" id="65"/>
          <p:cNvGrpSpPr/>
          <p:nvPr/>
        </p:nvGrpSpPr>
        <p:grpSpPr>
          <a:xfrm rot="0">
            <a:off x="8544110" y="5597304"/>
            <a:ext cx="396150" cy="396150"/>
            <a:chOff x="0" y="0"/>
            <a:chExt cx="812800" cy="812800"/>
          </a:xfrm>
        </p:grpSpPr>
        <p:sp>
          <p:nvSpPr>
            <p:cNvPr name="Freeform 66" id="66"/>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67" id="67"/>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68" id="68"/>
          <p:cNvGrpSpPr/>
          <p:nvPr/>
        </p:nvGrpSpPr>
        <p:grpSpPr>
          <a:xfrm rot="0">
            <a:off x="14312584" y="3609766"/>
            <a:ext cx="2271743" cy="1135090"/>
            <a:chOff x="0" y="0"/>
            <a:chExt cx="920163" cy="459765"/>
          </a:xfrm>
        </p:grpSpPr>
        <p:sp>
          <p:nvSpPr>
            <p:cNvPr name="Freeform 69" id="69"/>
            <p:cNvSpPr/>
            <p:nvPr/>
          </p:nvSpPr>
          <p:spPr>
            <a:xfrm flipH="false" flipV="false" rot="0">
              <a:off x="0" y="0"/>
              <a:ext cx="920163" cy="459765"/>
            </a:xfrm>
            <a:custGeom>
              <a:avLst/>
              <a:gdLst/>
              <a:ahLst/>
              <a:cxnLst/>
              <a:rect r="r" b="b" t="t" l="l"/>
              <a:pathLst>
                <a:path h="459765" w="920163">
                  <a:moveTo>
                    <a:pt x="173804" y="0"/>
                  </a:moveTo>
                  <a:lnTo>
                    <a:pt x="746359" y="0"/>
                  </a:lnTo>
                  <a:cubicBezTo>
                    <a:pt x="842348" y="0"/>
                    <a:pt x="920163" y="77815"/>
                    <a:pt x="920163" y="173804"/>
                  </a:cubicBezTo>
                  <a:lnTo>
                    <a:pt x="920163" y="285961"/>
                  </a:lnTo>
                  <a:cubicBezTo>
                    <a:pt x="920163" y="381950"/>
                    <a:pt x="842348" y="459765"/>
                    <a:pt x="746359" y="459765"/>
                  </a:cubicBezTo>
                  <a:lnTo>
                    <a:pt x="173804" y="459765"/>
                  </a:lnTo>
                  <a:cubicBezTo>
                    <a:pt x="77815" y="459765"/>
                    <a:pt x="0" y="381950"/>
                    <a:pt x="0" y="285961"/>
                  </a:cubicBezTo>
                  <a:lnTo>
                    <a:pt x="0" y="173804"/>
                  </a:lnTo>
                  <a:cubicBezTo>
                    <a:pt x="0" y="77815"/>
                    <a:pt x="77815" y="0"/>
                    <a:pt x="173804" y="0"/>
                  </a:cubicBezTo>
                  <a:close/>
                </a:path>
              </a:pathLst>
            </a:custGeom>
            <a:solidFill>
              <a:srgbClr val="F2EFEB"/>
            </a:solidFill>
            <a:ln w="57150" cap="rnd">
              <a:solidFill>
                <a:srgbClr val="000000"/>
              </a:solidFill>
              <a:prstDash val="solid"/>
              <a:round/>
            </a:ln>
          </p:spPr>
        </p:sp>
        <p:sp>
          <p:nvSpPr>
            <p:cNvPr name="TextBox 70" id="70"/>
            <p:cNvSpPr txBox="true"/>
            <p:nvPr/>
          </p:nvSpPr>
          <p:spPr>
            <a:xfrm>
              <a:off x="0" y="-38100"/>
              <a:ext cx="920163" cy="497865"/>
            </a:xfrm>
            <a:prstGeom prst="rect">
              <a:avLst/>
            </a:prstGeom>
          </p:spPr>
          <p:txBody>
            <a:bodyPr anchor="ctr" rtlCol="false" tIns="53080" lIns="53080" bIns="53080" rIns="53080"/>
            <a:lstStyle/>
            <a:p>
              <a:pPr algn="ctr">
                <a:lnSpc>
                  <a:spcPts val="2660"/>
                </a:lnSpc>
              </a:pPr>
              <a:r>
                <a:rPr lang="en-US" sz="1900">
                  <a:solidFill>
                    <a:srgbClr val="000000"/>
                  </a:solidFill>
                  <a:latin typeface="Open Sans Extra Bold"/>
                  <a:ea typeface="Open Sans Extra Bold"/>
                  <a:cs typeface="Open Sans Extra Bold"/>
                  <a:sym typeface="Open Sans Extra Bold"/>
                </a:rPr>
                <a:t>      Início</a:t>
              </a:r>
            </a:p>
          </p:txBody>
        </p:sp>
      </p:grpSp>
      <p:sp>
        <p:nvSpPr>
          <p:cNvPr name="Freeform 71" id="71"/>
          <p:cNvSpPr/>
          <p:nvPr/>
        </p:nvSpPr>
        <p:spPr>
          <a:xfrm flipH="false" flipV="false" rot="0">
            <a:off x="14640591" y="3941632"/>
            <a:ext cx="471357" cy="471357"/>
          </a:xfrm>
          <a:custGeom>
            <a:avLst/>
            <a:gdLst/>
            <a:ahLst/>
            <a:cxnLst/>
            <a:rect r="r" b="b" t="t" l="l"/>
            <a:pathLst>
              <a:path h="471357" w="471357">
                <a:moveTo>
                  <a:pt x="0" y="0"/>
                </a:moveTo>
                <a:lnTo>
                  <a:pt x="471357" y="0"/>
                </a:lnTo>
                <a:lnTo>
                  <a:pt x="471357" y="471357"/>
                </a:lnTo>
                <a:lnTo>
                  <a:pt x="0" y="47135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2" id="72"/>
          <p:cNvSpPr/>
          <p:nvPr/>
        </p:nvSpPr>
        <p:spPr>
          <a:xfrm flipH="false" flipV="false" rot="0">
            <a:off x="8544110" y="7870633"/>
            <a:ext cx="471357" cy="471357"/>
          </a:xfrm>
          <a:custGeom>
            <a:avLst/>
            <a:gdLst/>
            <a:ahLst/>
            <a:cxnLst/>
            <a:rect r="r" b="b" t="t" l="l"/>
            <a:pathLst>
              <a:path h="471357" w="471357">
                <a:moveTo>
                  <a:pt x="0" y="0"/>
                </a:moveTo>
                <a:lnTo>
                  <a:pt x="471357" y="0"/>
                </a:lnTo>
                <a:lnTo>
                  <a:pt x="471357" y="471357"/>
                </a:lnTo>
                <a:lnTo>
                  <a:pt x="0" y="47135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9945905" y="-264682"/>
            <a:ext cx="10816364" cy="10816364"/>
            <a:chOff x="0" y="0"/>
            <a:chExt cx="14421819" cy="14421819"/>
          </a:xfrm>
        </p:grpSpPr>
        <p:sp>
          <p:nvSpPr>
            <p:cNvPr name="Freeform 8" id="8"/>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9" id="9"/>
          <p:cNvGrpSpPr/>
          <p:nvPr/>
        </p:nvGrpSpPr>
        <p:grpSpPr>
          <a:xfrm rot="0">
            <a:off x="3358875" y="4427094"/>
            <a:ext cx="10516763" cy="4996681"/>
            <a:chOff x="0" y="0"/>
            <a:chExt cx="4259782" cy="2023890"/>
          </a:xfrm>
        </p:grpSpPr>
        <p:sp>
          <p:nvSpPr>
            <p:cNvPr name="Freeform 10" id="10"/>
            <p:cNvSpPr/>
            <p:nvPr/>
          </p:nvSpPr>
          <p:spPr>
            <a:xfrm flipH="false" flipV="false" rot="0">
              <a:off x="0" y="0"/>
              <a:ext cx="4259782" cy="2023890"/>
            </a:xfrm>
            <a:custGeom>
              <a:avLst/>
              <a:gdLst/>
              <a:ahLst/>
              <a:cxnLst/>
              <a:rect r="r" b="b" t="t" l="l"/>
              <a:pathLst>
                <a:path h="2023890" w="4259782">
                  <a:moveTo>
                    <a:pt x="37544" y="0"/>
                  </a:moveTo>
                  <a:lnTo>
                    <a:pt x="4222238" y="0"/>
                  </a:lnTo>
                  <a:cubicBezTo>
                    <a:pt x="4242973" y="0"/>
                    <a:pt x="4259782" y="16809"/>
                    <a:pt x="4259782" y="37544"/>
                  </a:cubicBezTo>
                  <a:lnTo>
                    <a:pt x="4259782" y="1986347"/>
                  </a:lnTo>
                  <a:cubicBezTo>
                    <a:pt x="4259782" y="1996304"/>
                    <a:pt x="4255826" y="2005853"/>
                    <a:pt x="4248786" y="2012894"/>
                  </a:cubicBezTo>
                  <a:cubicBezTo>
                    <a:pt x="4241745" y="2019935"/>
                    <a:pt x="4232196" y="2023890"/>
                    <a:pt x="4222238" y="2023890"/>
                  </a:cubicBezTo>
                  <a:lnTo>
                    <a:pt x="37544" y="2023890"/>
                  </a:lnTo>
                  <a:cubicBezTo>
                    <a:pt x="16809" y="2023890"/>
                    <a:pt x="0" y="2007081"/>
                    <a:pt x="0" y="1986347"/>
                  </a:cubicBezTo>
                  <a:lnTo>
                    <a:pt x="0" y="37544"/>
                  </a:lnTo>
                  <a:cubicBezTo>
                    <a:pt x="0" y="27586"/>
                    <a:pt x="3955" y="18037"/>
                    <a:pt x="10996" y="10996"/>
                  </a:cubicBezTo>
                  <a:cubicBezTo>
                    <a:pt x="18037" y="3955"/>
                    <a:pt x="27586" y="0"/>
                    <a:pt x="37544" y="0"/>
                  </a:cubicBezTo>
                  <a:close/>
                </a:path>
              </a:pathLst>
            </a:custGeom>
            <a:solidFill>
              <a:srgbClr val="366994"/>
            </a:solidFill>
            <a:ln w="57150" cap="rnd">
              <a:solidFill>
                <a:srgbClr val="000000"/>
              </a:solidFill>
              <a:prstDash val="solid"/>
              <a:round/>
            </a:ln>
          </p:spPr>
        </p:sp>
        <p:sp>
          <p:nvSpPr>
            <p:cNvPr name="TextBox 11" id="11"/>
            <p:cNvSpPr txBox="true"/>
            <p:nvPr/>
          </p:nvSpPr>
          <p:spPr>
            <a:xfrm>
              <a:off x="0" y="-38100"/>
              <a:ext cx="4259782" cy="2061990"/>
            </a:xfrm>
            <a:prstGeom prst="rect">
              <a:avLst/>
            </a:prstGeom>
          </p:spPr>
          <p:txBody>
            <a:bodyPr anchor="ctr" rtlCol="false" tIns="53080" lIns="53080" bIns="53080" rIns="53080"/>
            <a:lstStyle/>
            <a:p>
              <a:pPr algn="ctr">
                <a:lnSpc>
                  <a:spcPts val="2660"/>
                </a:lnSpc>
              </a:pPr>
            </a:p>
          </p:txBody>
        </p:sp>
      </p:grpSp>
      <p:grpSp>
        <p:nvGrpSpPr>
          <p:cNvPr name="Group 12" id="12"/>
          <p:cNvGrpSpPr/>
          <p:nvPr/>
        </p:nvGrpSpPr>
        <p:grpSpPr>
          <a:xfrm rot="0">
            <a:off x="676860" y="2807915"/>
            <a:ext cx="8697824" cy="1171504"/>
            <a:chOff x="0" y="0"/>
            <a:chExt cx="2628343" cy="354010"/>
          </a:xfrm>
        </p:grpSpPr>
        <p:sp>
          <p:nvSpPr>
            <p:cNvPr name="Freeform 13" id="13"/>
            <p:cNvSpPr/>
            <p:nvPr/>
          </p:nvSpPr>
          <p:spPr>
            <a:xfrm flipH="false" flipV="false" rot="0">
              <a:off x="0" y="0"/>
              <a:ext cx="2628343" cy="354010"/>
            </a:xfrm>
            <a:custGeom>
              <a:avLst/>
              <a:gdLst/>
              <a:ahLst/>
              <a:cxnLst/>
              <a:rect r="r" b="b" t="t" l="l"/>
              <a:pathLst>
                <a:path h="354010" w="2628343">
                  <a:moveTo>
                    <a:pt x="56966" y="0"/>
                  </a:moveTo>
                  <a:lnTo>
                    <a:pt x="2571376" y="0"/>
                  </a:lnTo>
                  <a:cubicBezTo>
                    <a:pt x="2602838" y="0"/>
                    <a:pt x="2628343" y="25505"/>
                    <a:pt x="2628343" y="56966"/>
                  </a:cubicBezTo>
                  <a:lnTo>
                    <a:pt x="2628343" y="297043"/>
                  </a:lnTo>
                  <a:cubicBezTo>
                    <a:pt x="2628343" y="312152"/>
                    <a:pt x="2622341" y="326641"/>
                    <a:pt x="2611658" y="337325"/>
                  </a:cubicBezTo>
                  <a:cubicBezTo>
                    <a:pt x="2600974" y="348008"/>
                    <a:pt x="2586485" y="354010"/>
                    <a:pt x="2571376" y="354010"/>
                  </a:cubicBezTo>
                  <a:lnTo>
                    <a:pt x="56966" y="354010"/>
                  </a:lnTo>
                  <a:cubicBezTo>
                    <a:pt x="41858" y="354010"/>
                    <a:pt x="27368" y="348008"/>
                    <a:pt x="16685" y="337325"/>
                  </a:cubicBezTo>
                  <a:cubicBezTo>
                    <a:pt x="6002" y="326641"/>
                    <a:pt x="0" y="312152"/>
                    <a:pt x="0" y="297043"/>
                  </a:cubicBezTo>
                  <a:lnTo>
                    <a:pt x="0" y="56966"/>
                  </a:lnTo>
                  <a:cubicBezTo>
                    <a:pt x="0" y="25505"/>
                    <a:pt x="25505" y="0"/>
                    <a:pt x="56966" y="0"/>
                  </a:cubicBezTo>
                  <a:close/>
                </a:path>
              </a:pathLst>
            </a:custGeom>
            <a:solidFill>
              <a:srgbClr val="F7AC16"/>
            </a:solidFill>
            <a:ln w="57150" cap="rnd">
              <a:solidFill>
                <a:srgbClr val="000000"/>
              </a:solidFill>
              <a:prstDash val="solid"/>
              <a:round/>
            </a:ln>
          </p:spPr>
        </p:sp>
        <p:sp>
          <p:nvSpPr>
            <p:cNvPr name="TextBox 14" id="14"/>
            <p:cNvSpPr txBox="true"/>
            <p:nvPr/>
          </p:nvSpPr>
          <p:spPr>
            <a:xfrm>
              <a:off x="0" y="-28575"/>
              <a:ext cx="2628343" cy="382585"/>
            </a:xfrm>
            <a:prstGeom prst="rect">
              <a:avLst/>
            </a:prstGeom>
          </p:spPr>
          <p:txBody>
            <a:bodyPr anchor="ctr" rtlCol="false" tIns="34579" lIns="34579" bIns="34579" rIns="34579"/>
            <a:lstStyle/>
            <a:p>
              <a:pPr algn="ctr">
                <a:lnSpc>
                  <a:spcPts val="2240"/>
                </a:lnSpc>
              </a:pPr>
            </a:p>
          </p:txBody>
        </p:sp>
      </p:grpSp>
      <p:sp>
        <p:nvSpPr>
          <p:cNvPr name="Freeform 15" id="15"/>
          <p:cNvSpPr/>
          <p:nvPr/>
        </p:nvSpPr>
        <p:spPr>
          <a:xfrm flipH="false" flipV="false" rot="0">
            <a:off x="4261559" y="5264832"/>
            <a:ext cx="8961253" cy="3321205"/>
          </a:xfrm>
          <a:custGeom>
            <a:avLst/>
            <a:gdLst/>
            <a:ahLst/>
            <a:cxnLst/>
            <a:rect r="r" b="b" t="t" l="l"/>
            <a:pathLst>
              <a:path h="3321205" w="8961253">
                <a:moveTo>
                  <a:pt x="0" y="0"/>
                </a:moveTo>
                <a:lnTo>
                  <a:pt x="8961252" y="0"/>
                </a:lnTo>
                <a:lnTo>
                  <a:pt x="8961252" y="3321206"/>
                </a:lnTo>
                <a:lnTo>
                  <a:pt x="0" y="3321206"/>
                </a:lnTo>
                <a:lnTo>
                  <a:pt x="0" y="0"/>
                </a:lnTo>
                <a:close/>
              </a:path>
            </a:pathLst>
          </a:custGeom>
          <a:blipFill>
            <a:blip r:embed="rId4"/>
            <a:stretch>
              <a:fillRect l="-15098" t="0" r="0" b="0"/>
            </a:stretch>
          </a:blipFill>
        </p:spPr>
      </p:sp>
      <p:sp>
        <p:nvSpPr>
          <p:cNvPr name="TextBox 16" id="16"/>
          <p:cNvSpPr txBox="true"/>
          <p:nvPr/>
        </p:nvSpPr>
        <p:spPr>
          <a:xfrm rot="0">
            <a:off x="1234781" y="427980"/>
            <a:ext cx="15818438" cy="2542152"/>
          </a:xfrm>
          <a:prstGeom prst="rect">
            <a:avLst/>
          </a:prstGeom>
        </p:spPr>
        <p:txBody>
          <a:bodyPr anchor="t" rtlCol="false" tIns="0" lIns="0" bIns="0" rIns="0">
            <a:spAutoFit/>
          </a:bodyPr>
          <a:lstStyle/>
          <a:p>
            <a:pPr algn="ctr">
              <a:lnSpc>
                <a:spcPts val="9679"/>
              </a:lnSpc>
            </a:pPr>
            <a:r>
              <a:rPr lang="en-US" sz="7013" i="true" spc="-722">
                <a:solidFill>
                  <a:srgbClr val="F7AC16"/>
                </a:solidFill>
                <a:latin typeface="Bugaki Italics"/>
                <a:ea typeface="Bugaki Italics"/>
                <a:cs typeface="Bugaki Italics"/>
                <a:sym typeface="Bugaki Italics"/>
              </a:rPr>
              <a:t>ROBÔ COLETOR</a:t>
            </a:r>
          </a:p>
          <a:p>
            <a:pPr algn="ctr" marL="0" indent="0" lvl="0">
              <a:lnSpc>
                <a:spcPts val="9679"/>
              </a:lnSpc>
              <a:spcBef>
                <a:spcPct val="0"/>
              </a:spcBef>
            </a:pPr>
          </a:p>
        </p:txBody>
      </p:sp>
      <p:grpSp>
        <p:nvGrpSpPr>
          <p:cNvPr name="Group 17" id="17"/>
          <p:cNvGrpSpPr/>
          <p:nvPr/>
        </p:nvGrpSpPr>
        <p:grpSpPr>
          <a:xfrm rot="0">
            <a:off x="1028700" y="1916971"/>
            <a:ext cx="4063227" cy="1053162"/>
            <a:chOff x="0" y="0"/>
            <a:chExt cx="1070150" cy="277376"/>
          </a:xfrm>
        </p:grpSpPr>
        <p:sp>
          <p:nvSpPr>
            <p:cNvPr name="Freeform 18" id="18"/>
            <p:cNvSpPr/>
            <p:nvPr/>
          </p:nvSpPr>
          <p:spPr>
            <a:xfrm flipH="false" flipV="false" rot="0">
              <a:off x="0" y="0"/>
              <a:ext cx="1070150" cy="277376"/>
            </a:xfrm>
            <a:custGeom>
              <a:avLst/>
              <a:gdLst/>
              <a:ahLst/>
              <a:cxnLst/>
              <a:rect r="r" b="b" t="t" l="l"/>
              <a:pathLst>
                <a:path h="277376" w="1070150">
                  <a:moveTo>
                    <a:pt x="138688" y="0"/>
                  </a:moveTo>
                  <a:lnTo>
                    <a:pt x="931462" y="0"/>
                  </a:lnTo>
                  <a:cubicBezTo>
                    <a:pt x="968245" y="0"/>
                    <a:pt x="1003520" y="14612"/>
                    <a:pt x="1029529" y="40621"/>
                  </a:cubicBezTo>
                  <a:cubicBezTo>
                    <a:pt x="1055538" y="66630"/>
                    <a:pt x="1070150" y="101906"/>
                    <a:pt x="1070150" y="138688"/>
                  </a:cubicBezTo>
                  <a:lnTo>
                    <a:pt x="1070150" y="138688"/>
                  </a:lnTo>
                  <a:cubicBezTo>
                    <a:pt x="1070150" y="175470"/>
                    <a:pt x="1055538" y="210746"/>
                    <a:pt x="1029529" y="236755"/>
                  </a:cubicBezTo>
                  <a:cubicBezTo>
                    <a:pt x="1003520" y="262764"/>
                    <a:pt x="968245" y="277376"/>
                    <a:pt x="931462" y="277376"/>
                  </a:cubicBezTo>
                  <a:lnTo>
                    <a:pt x="138688" y="277376"/>
                  </a:lnTo>
                  <a:cubicBezTo>
                    <a:pt x="101906" y="277376"/>
                    <a:pt x="66630" y="262764"/>
                    <a:pt x="40621" y="236755"/>
                  </a:cubicBezTo>
                  <a:cubicBezTo>
                    <a:pt x="14612" y="210746"/>
                    <a:pt x="0" y="175470"/>
                    <a:pt x="0" y="138688"/>
                  </a:cubicBezTo>
                  <a:lnTo>
                    <a:pt x="0" y="138688"/>
                  </a:lnTo>
                  <a:cubicBezTo>
                    <a:pt x="0" y="101906"/>
                    <a:pt x="14612" y="66630"/>
                    <a:pt x="40621" y="40621"/>
                  </a:cubicBezTo>
                  <a:cubicBezTo>
                    <a:pt x="66630" y="14612"/>
                    <a:pt x="101906" y="0"/>
                    <a:pt x="138688" y="0"/>
                  </a:cubicBezTo>
                  <a:close/>
                </a:path>
              </a:pathLst>
            </a:custGeom>
            <a:solidFill>
              <a:srgbClr val="169D53"/>
            </a:solidFill>
            <a:ln w="57150" cap="rnd">
              <a:solidFill>
                <a:srgbClr val="000000"/>
              </a:solidFill>
              <a:prstDash val="solid"/>
              <a:round/>
            </a:ln>
          </p:spPr>
        </p:sp>
        <p:sp>
          <p:nvSpPr>
            <p:cNvPr name="TextBox 19" id="19"/>
            <p:cNvSpPr txBox="true"/>
            <p:nvPr/>
          </p:nvSpPr>
          <p:spPr>
            <a:xfrm>
              <a:off x="0" y="-38100"/>
              <a:ext cx="1070150" cy="315476"/>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8609706" y="7140611"/>
            <a:ext cx="396150" cy="396150"/>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22" id="22"/>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10800000">
            <a:off x="8617256" y="6393702"/>
            <a:ext cx="396150" cy="396150"/>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25" id="25"/>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5400000">
            <a:off x="7882332" y="7103008"/>
            <a:ext cx="396150" cy="396150"/>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28" id="28"/>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sp>
        <p:nvSpPr>
          <p:cNvPr name="Freeform 29" id="29"/>
          <p:cNvSpPr/>
          <p:nvPr/>
        </p:nvSpPr>
        <p:spPr>
          <a:xfrm flipH="false" flipV="false" rot="0">
            <a:off x="9337081" y="7065405"/>
            <a:ext cx="471357" cy="471357"/>
          </a:xfrm>
          <a:custGeom>
            <a:avLst/>
            <a:gdLst/>
            <a:ahLst/>
            <a:cxnLst/>
            <a:rect r="r" b="b" t="t" l="l"/>
            <a:pathLst>
              <a:path h="471357" w="471357">
                <a:moveTo>
                  <a:pt x="0" y="0"/>
                </a:moveTo>
                <a:lnTo>
                  <a:pt x="471356" y="0"/>
                </a:lnTo>
                <a:lnTo>
                  <a:pt x="471356" y="471356"/>
                </a:lnTo>
                <a:lnTo>
                  <a:pt x="0" y="4713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30" id="30"/>
          <p:cNvSpPr/>
          <p:nvPr/>
        </p:nvSpPr>
        <p:spPr>
          <a:xfrm flipH="false" flipV="false" rot="0">
            <a:off x="7068075" y="6267508"/>
            <a:ext cx="471357" cy="471357"/>
          </a:xfrm>
          <a:custGeom>
            <a:avLst/>
            <a:gdLst/>
            <a:ahLst/>
            <a:cxnLst/>
            <a:rect r="r" b="b" t="t" l="l"/>
            <a:pathLst>
              <a:path h="471357" w="471357">
                <a:moveTo>
                  <a:pt x="0" y="0"/>
                </a:moveTo>
                <a:lnTo>
                  <a:pt x="471357" y="0"/>
                </a:lnTo>
                <a:lnTo>
                  <a:pt x="471357" y="471357"/>
                </a:lnTo>
                <a:lnTo>
                  <a:pt x="0" y="4713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grpSp>
        <p:nvGrpSpPr>
          <p:cNvPr name="Group 31" id="31"/>
          <p:cNvGrpSpPr/>
          <p:nvPr/>
        </p:nvGrpSpPr>
        <p:grpSpPr>
          <a:xfrm rot="5400000">
            <a:off x="7882332" y="6393702"/>
            <a:ext cx="396150" cy="396150"/>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33" id="33"/>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34" id="34"/>
          <p:cNvGrpSpPr/>
          <p:nvPr/>
        </p:nvGrpSpPr>
        <p:grpSpPr>
          <a:xfrm rot="-10800000">
            <a:off x="9356307" y="6393702"/>
            <a:ext cx="396150" cy="396150"/>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36" id="36"/>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37" id="37"/>
          <p:cNvGrpSpPr/>
          <p:nvPr/>
        </p:nvGrpSpPr>
        <p:grpSpPr>
          <a:xfrm rot="-5400000">
            <a:off x="9374684" y="7103008"/>
            <a:ext cx="396150" cy="396150"/>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39" id="39"/>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40" id="40"/>
          <p:cNvGrpSpPr/>
          <p:nvPr/>
        </p:nvGrpSpPr>
        <p:grpSpPr>
          <a:xfrm rot="-5400000">
            <a:off x="8617256" y="7889186"/>
            <a:ext cx="396150" cy="396150"/>
            <a:chOff x="0" y="0"/>
            <a:chExt cx="812800" cy="812800"/>
          </a:xfrm>
        </p:grpSpPr>
        <p:sp>
          <p:nvSpPr>
            <p:cNvPr name="Freeform 41" id="41"/>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42" id="42"/>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43" id="43"/>
          <p:cNvGrpSpPr/>
          <p:nvPr/>
        </p:nvGrpSpPr>
        <p:grpSpPr>
          <a:xfrm rot="0">
            <a:off x="7805438" y="7889186"/>
            <a:ext cx="396150" cy="396150"/>
            <a:chOff x="0" y="0"/>
            <a:chExt cx="812800" cy="812800"/>
          </a:xfrm>
        </p:grpSpPr>
        <p:sp>
          <p:nvSpPr>
            <p:cNvPr name="Freeform 44" id="44"/>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45" id="45"/>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46" id="46"/>
          <p:cNvGrpSpPr/>
          <p:nvPr/>
        </p:nvGrpSpPr>
        <p:grpSpPr>
          <a:xfrm rot="0">
            <a:off x="7102434" y="7889186"/>
            <a:ext cx="396150" cy="396150"/>
            <a:chOff x="0" y="0"/>
            <a:chExt cx="812800" cy="812800"/>
          </a:xfrm>
        </p:grpSpPr>
        <p:sp>
          <p:nvSpPr>
            <p:cNvPr name="Freeform 47" id="47"/>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48" id="48"/>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49" id="49"/>
          <p:cNvGrpSpPr/>
          <p:nvPr/>
        </p:nvGrpSpPr>
        <p:grpSpPr>
          <a:xfrm rot="5400000">
            <a:off x="7102434" y="7140611"/>
            <a:ext cx="396150" cy="396150"/>
            <a:chOff x="0" y="0"/>
            <a:chExt cx="812800" cy="812800"/>
          </a:xfrm>
        </p:grpSpPr>
        <p:sp>
          <p:nvSpPr>
            <p:cNvPr name="Freeform 50" id="50"/>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51" id="51"/>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52" id="52"/>
          <p:cNvGrpSpPr/>
          <p:nvPr/>
        </p:nvGrpSpPr>
        <p:grpSpPr>
          <a:xfrm rot="5400000">
            <a:off x="7102434" y="6305111"/>
            <a:ext cx="396150" cy="396150"/>
            <a:chOff x="0" y="0"/>
            <a:chExt cx="812800" cy="812800"/>
          </a:xfrm>
        </p:grpSpPr>
        <p:sp>
          <p:nvSpPr>
            <p:cNvPr name="Freeform 53" id="53"/>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54" id="54"/>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sp>
        <p:nvSpPr>
          <p:cNvPr name="Freeform 55" id="55"/>
          <p:cNvSpPr/>
          <p:nvPr/>
        </p:nvSpPr>
        <p:spPr>
          <a:xfrm flipH="false" flipV="false" rot="0">
            <a:off x="9945905" y="2516469"/>
            <a:ext cx="1746612" cy="1815533"/>
          </a:xfrm>
          <a:custGeom>
            <a:avLst/>
            <a:gdLst/>
            <a:ahLst/>
            <a:cxnLst/>
            <a:rect r="r" b="b" t="t" l="l"/>
            <a:pathLst>
              <a:path h="1815533" w="1746612">
                <a:moveTo>
                  <a:pt x="0" y="0"/>
                </a:moveTo>
                <a:lnTo>
                  <a:pt x="1746613" y="0"/>
                </a:lnTo>
                <a:lnTo>
                  <a:pt x="1746613" y="1815533"/>
                </a:lnTo>
                <a:lnTo>
                  <a:pt x="0" y="181553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56" id="56"/>
          <p:cNvSpPr txBox="true"/>
          <p:nvPr/>
        </p:nvSpPr>
        <p:spPr>
          <a:xfrm rot="0">
            <a:off x="13875638" y="9801225"/>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2019 - Fase 1</a:t>
            </a:r>
          </a:p>
        </p:txBody>
      </p:sp>
      <p:sp>
        <p:nvSpPr>
          <p:cNvPr name="TextBox 57" id="57"/>
          <p:cNvSpPr txBox="true"/>
          <p:nvPr/>
        </p:nvSpPr>
        <p:spPr>
          <a:xfrm rot="0">
            <a:off x="1175015" y="3121975"/>
            <a:ext cx="12947069" cy="566421"/>
          </a:xfrm>
          <a:prstGeom prst="rect">
            <a:avLst/>
          </a:prstGeom>
        </p:spPr>
        <p:txBody>
          <a:bodyPr anchor="t" rtlCol="false" tIns="0" lIns="0" bIns="0" rIns="0">
            <a:spAutoFit/>
          </a:bodyPr>
          <a:lstStyle/>
          <a:p>
            <a:pPr algn="l">
              <a:lnSpc>
                <a:spcPts val="4689"/>
              </a:lnSpc>
            </a:pPr>
            <a:r>
              <a:rPr lang="en-US" sz="3499">
                <a:solidFill>
                  <a:srgbClr val="000000"/>
                </a:solidFill>
                <a:latin typeface="Open Sans Extra Bold"/>
                <a:ea typeface="Open Sans Extra Bold"/>
                <a:cs typeface="Open Sans Extra Bold"/>
                <a:sym typeface="Open Sans Extra Bold"/>
              </a:rPr>
              <a:t>Alternativa   d) NNLLSCOSOONNC</a:t>
            </a:r>
          </a:p>
        </p:txBody>
      </p:sp>
      <p:sp>
        <p:nvSpPr>
          <p:cNvPr name="TextBox 58" id="58"/>
          <p:cNvSpPr txBox="true"/>
          <p:nvPr/>
        </p:nvSpPr>
        <p:spPr>
          <a:xfrm rot="0">
            <a:off x="1028700" y="2121288"/>
            <a:ext cx="4063227" cy="587376"/>
          </a:xfrm>
          <a:prstGeom prst="rect">
            <a:avLst/>
          </a:prstGeom>
        </p:spPr>
        <p:txBody>
          <a:bodyPr anchor="t" rtlCol="false" tIns="0" lIns="0" bIns="0" rIns="0">
            <a:spAutoFit/>
          </a:bodyPr>
          <a:lstStyle/>
          <a:p>
            <a:pPr algn="ctr">
              <a:lnSpc>
                <a:spcPts val="4899"/>
              </a:lnSpc>
              <a:spcBef>
                <a:spcPct val="0"/>
              </a:spcBef>
            </a:pPr>
            <a:r>
              <a:rPr lang="en-US" b="true" sz="3499">
                <a:solidFill>
                  <a:srgbClr val="000000"/>
                </a:solidFill>
                <a:latin typeface="Space Mono Bold"/>
                <a:ea typeface="Space Mono Bold"/>
                <a:cs typeface="Space Mono Bold"/>
                <a:sym typeface="Space Mono Bold"/>
              </a:rPr>
              <a:t>Resolução:</a:t>
            </a:r>
          </a:p>
        </p:txBody>
      </p:sp>
      <p:grpSp>
        <p:nvGrpSpPr>
          <p:cNvPr name="Group 59" id="59"/>
          <p:cNvGrpSpPr/>
          <p:nvPr/>
        </p:nvGrpSpPr>
        <p:grpSpPr>
          <a:xfrm rot="0">
            <a:off x="14312584" y="3609766"/>
            <a:ext cx="2271743" cy="1135090"/>
            <a:chOff x="0" y="0"/>
            <a:chExt cx="920163" cy="459765"/>
          </a:xfrm>
        </p:grpSpPr>
        <p:sp>
          <p:nvSpPr>
            <p:cNvPr name="Freeform 60" id="60"/>
            <p:cNvSpPr/>
            <p:nvPr/>
          </p:nvSpPr>
          <p:spPr>
            <a:xfrm flipH="false" flipV="false" rot="0">
              <a:off x="0" y="0"/>
              <a:ext cx="920163" cy="459765"/>
            </a:xfrm>
            <a:custGeom>
              <a:avLst/>
              <a:gdLst/>
              <a:ahLst/>
              <a:cxnLst/>
              <a:rect r="r" b="b" t="t" l="l"/>
              <a:pathLst>
                <a:path h="459765" w="920163">
                  <a:moveTo>
                    <a:pt x="173804" y="0"/>
                  </a:moveTo>
                  <a:lnTo>
                    <a:pt x="746359" y="0"/>
                  </a:lnTo>
                  <a:cubicBezTo>
                    <a:pt x="842348" y="0"/>
                    <a:pt x="920163" y="77815"/>
                    <a:pt x="920163" y="173804"/>
                  </a:cubicBezTo>
                  <a:lnTo>
                    <a:pt x="920163" y="285961"/>
                  </a:lnTo>
                  <a:cubicBezTo>
                    <a:pt x="920163" y="381950"/>
                    <a:pt x="842348" y="459765"/>
                    <a:pt x="746359" y="459765"/>
                  </a:cubicBezTo>
                  <a:lnTo>
                    <a:pt x="173804" y="459765"/>
                  </a:lnTo>
                  <a:cubicBezTo>
                    <a:pt x="77815" y="459765"/>
                    <a:pt x="0" y="381950"/>
                    <a:pt x="0" y="285961"/>
                  </a:cubicBezTo>
                  <a:lnTo>
                    <a:pt x="0" y="173804"/>
                  </a:lnTo>
                  <a:cubicBezTo>
                    <a:pt x="0" y="77815"/>
                    <a:pt x="77815" y="0"/>
                    <a:pt x="173804" y="0"/>
                  </a:cubicBezTo>
                  <a:close/>
                </a:path>
              </a:pathLst>
            </a:custGeom>
            <a:solidFill>
              <a:srgbClr val="F2EFEB"/>
            </a:solidFill>
            <a:ln w="57150" cap="rnd">
              <a:solidFill>
                <a:srgbClr val="000000"/>
              </a:solidFill>
              <a:prstDash val="solid"/>
              <a:round/>
            </a:ln>
          </p:spPr>
        </p:sp>
        <p:sp>
          <p:nvSpPr>
            <p:cNvPr name="TextBox 61" id="61"/>
            <p:cNvSpPr txBox="true"/>
            <p:nvPr/>
          </p:nvSpPr>
          <p:spPr>
            <a:xfrm>
              <a:off x="0" y="-38100"/>
              <a:ext cx="920163" cy="497865"/>
            </a:xfrm>
            <a:prstGeom prst="rect">
              <a:avLst/>
            </a:prstGeom>
          </p:spPr>
          <p:txBody>
            <a:bodyPr anchor="ctr" rtlCol="false" tIns="53080" lIns="53080" bIns="53080" rIns="53080"/>
            <a:lstStyle/>
            <a:p>
              <a:pPr algn="ctr">
                <a:lnSpc>
                  <a:spcPts val="2660"/>
                </a:lnSpc>
              </a:pPr>
              <a:r>
                <a:rPr lang="en-US" sz="1900">
                  <a:solidFill>
                    <a:srgbClr val="000000"/>
                  </a:solidFill>
                  <a:latin typeface="Open Sans Extra Bold"/>
                  <a:ea typeface="Open Sans Extra Bold"/>
                  <a:cs typeface="Open Sans Extra Bold"/>
                  <a:sym typeface="Open Sans Extra Bold"/>
                </a:rPr>
                <a:t>      Início</a:t>
              </a:r>
            </a:p>
          </p:txBody>
        </p:sp>
      </p:grpSp>
      <p:sp>
        <p:nvSpPr>
          <p:cNvPr name="Freeform 62" id="62"/>
          <p:cNvSpPr/>
          <p:nvPr/>
        </p:nvSpPr>
        <p:spPr>
          <a:xfrm flipH="false" flipV="false" rot="0">
            <a:off x="14640591" y="3941632"/>
            <a:ext cx="471357" cy="471357"/>
          </a:xfrm>
          <a:custGeom>
            <a:avLst/>
            <a:gdLst/>
            <a:ahLst/>
            <a:cxnLst/>
            <a:rect r="r" b="b" t="t" l="l"/>
            <a:pathLst>
              <a:path h="471357" w="471357">
                <a:moveTo>
                  <a:pt x="0" y="0"/>
                </a:moveTo>
                <a:lnTo>
                  <a:pt x="471357" y="0"/>
                </a:lnTo>
                <a:lnTo>
                  <a:pt x="471357" y="471357"/>
                </a:lnTo>
                <a:lnTo>
                  <a:pt x="0" y="47135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63" id="63"/>
          <p:cNvSpPr/>
          <p:nvPr/>
        </p:nvSpPr>
        <p:spPr>
          <a:xfrm flipH="false" flipV="false" rot="0">
            <a:off x="7844729" y="7103008"/>
            <a:ext cx="471357" cy="471357"/>
          </a:xfrm>
          <a:custGeom>
            <a:avLst/>
            <a:gdLst/>
            <a:ahLst/>
            <a:cxnLst/>
            <a:rect r="r" b="b" t="t" l="l"/>
            <a:pathLst>
              <a:path h="471357" w="471357">
                <a:moveTo>
                  <a:pt x="0" y="0"/>
                </a:moveTo>
                <a:lnTo>
                  <a:pt x="471356" y="0"/>
                </a:lnTo>
                <a:lnTo>
                  <a:pt x="471356" y="471356"/>
                </a:lnTo>
                <a:lnTo>
                  <a:pt x="0" y="47135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9945905" y="-264682"/>
            <a:ext cx="10816364" cy="10816364"/>
            <a:chOff x="0" y="0"/>
            <a:chExt cx="14421819" cy="14421819"/>
          </a:xfrm>
        </p:grpSpPr>
        <p:sp>
          <p:nvSpPr>
            <p:cNvPr name="Freeform 8" id="8"/>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9" id="9"/>
          <p:cNvGrpSpPr/>
          <p:nvPr/>
        </p:nvGrpSpPr>
        <p:grpSpPr>
          <a:xfrm rot="0">
            <a:off x="3358875" y="4427094"/>
            <a:ext cx="10516763" cy="4996681"/>
            <a:chOff x="0" y="0"/>
            <a:chExt cx="4259782" cy="2023890"/>
          </a:xfrm>
        </p:grpSpPr>
        <p:sp>
          <p:nvSpPr>
            <p:cNvPr name="Freeform 10" id="10"/>
            <p:cNvSpPr/>
            <p:nvPr/>
          </p:nvSpPr>
          <p:spPr>
            <a:xfrm flipH="false" flipV="false" rot="0">
              <a:off x="0" y="0"/>
              <a:ext cx="4259782" cy="2023890"/>
            </a:xfrm>
            <a:custGeom>
              <a:avLst/>
              <a:gdLst/>
              <a:ahLst/>
              <a:cxnLst/>
              <a:rect r="r" b="b" t="t" l="l"/>
              <a:pathLst>
                <a:path h="2023890" w="4259782">
                  <a:moveTo>
                    <a:pt x="37544" y="0"/>
                  </a:moveTo>
                  <a:lnTo>
                    <a:pt x="4222238" y="0"/>
                  </a:lnTo>
                  <a:cubicBezTo>
                    <a:pt x="4242973" y="0"/>
                    <a:pt x="4259782" y="16809"/>
                    <a:pt x="4259782" y="37544"/>
                  </a:cubicBezTo>
                  <a:lnTo>
                    <a:pt x="4259782" y="1986347"/>
                  </a:lnTo>
                  <a:cubicBezTo>
                    <a:pt x="4259782" y="1996304"/>
                    <a:pt x="4255826" y="2005853"/>
                    <a:pt x="4248786" y="2012894"/>
                  </a:cubicBezTo>
                  <a:cubicBezTo>
                    <a:pt x="4241745" y="2019935"/>
                    <a:pt x="4232196" y="2023890"/>
                    <a:pt x="4222238" y="2023890"/>
                  </a:cubicBezTo>
                  <a:lnTo>
                    <a:pt x="37544" y="2023890"/>
                  </a:lnTo>
                  <a:cubicBezTo>
                    <a:pt x="16809" y="2023890"/>
                    <a:pt x="0" y="2007081"/>
                    <a:pt x="0" y="1986347"/>
                  </a:cubicBezTo>
                  <a:lnTo>
                    <a:pt x="0" y="37544"/>
                  </a:lnTo>
                  <a:cubicBezTo>
                    <a:pt x="0" y="27586"/>
                    <a:pt x="3955" y="18037"/>
                    <a:pt x="10996" y="10996"/>
                  </a:cubicBezTo>
                  <a:cubicBezTo>
                    <a:pt x="18037" y="3955"/>
                    <a:pt x="27586" y="0"/>
                    <a:pt x="37544" y="0"/>
                  </a:cubicBezTo>
                  <a:close/>
                </a:path>
              </a:pathLst>
            </a:custGeom>
            <a:solidFill>
              <a:srgbClr val="366994"/>
            </a:solidFill>
            <a:ln w="57150" cap="rnd">
              <a:solidFill>
                <a:srgbClr val="000000"/>
              </a:solidFill>
              <a:prstDash val="solid"/>
              <a:round/>
            </a:ln>
          </p:spPr>
        </p:sp>
        <p:sp>
          <p:nvSpPr>
            <p:cNvPr name="TextBox 11" id="11"/>
            <p:cNvSpPr txBox="true"/>
            <p:nvPr/>
          </p:nvSpPr>
          <p:spPr>
            <a:xfrm>
              <a:off x="0" y="-38100"/>
              <a:ext cx="4259782" cy="2061990"/>
            </a:xfrm>
            <a:prstGeom prst="rect">
              <a:avLst/>
            </a:prstGeom>
          </p:spPr>
          <p:txBody>
            <a:bodyPr anchor="ctr" rtlCol="false" tIns="53080" lIns="53080" bIns="53080" rIns="53080"/>
            <a:lstStyle/>
            <a:p>
              <a:pPr algn="ctr">
                <a:lnSpc>
                  <a:spcPts val="2660"/>
                </a:lnSpc>
              </a:pPr>
            </a:p>
          </p:txBody>
        </p:sp>
      </p:grpSp>
      <p:grpSp>
        <p:nvGrpSpPr>
          <p:cNvPr name="Group 12" id="12"/>
          <p:cNvGrpSpPr/>
          <p:nvPr/>
        </p:nvGrpSpPr>
        <p:grpSpPr>
          <a:xfrm rot="0">
            <a:off x="676860" y="2807915"/>
            <a:ext cx="8467140" cy="1171504"/>
            <a:chOff x="0" y="0"/>
            <a:chExt cx="2558634" cy="354010"/>
          </a:xfrm>
        </p:grpSpPr>
        <p:sp>
          <p:nvSpPr>
            <p:cNvPr name="Freeform 13" id="13"/>
            <p:cNvSpPr/>
            <p:nvPr/>
          </p:nvSpPr>
          <p:spPr>
            <a:xfrm flipH="false" flipV="false" rot="0">
              <a:off x="0" y="0"/>
              <a:ext cx="2558634" cy="354010"/>
            </a:xfrm>
            <a:custGeom>
              <a:avLst/>
              <a:gdLst/>
              <a:ahLst/>
              <a:cxnLst/>
              <a:rect r="r" b="b" t="t" l="l"/>
              <a:pathLst>
                <a:path h="354010" w="2558634">
                  <a:moveTo>
                    <a:pt x="58518" y="0"/>
                  </a:moveTo>
                  <a:lnTo>
                    <a:pt x="2500115" y="0"/>
                  </a:lnTo>
                  <a:cubicBezTo>
                    <a:pt x="2515635" y="0"/>
                    <a:pt x="2530520" y="6165"/>
                    <a:pt x="2541494" y="17140"/>
                  </a:cubicBezTo>
                  <a:cubicBezTo>
                    <a:pt x="2552468" y="28114"/>
                    <a:pt x="2558634" y="42998"/>
                    <a:pt x="2558634" y="58518"/>
                  </a:cubicBezTo>
                  <a:lnTo>
                    <a:pt x="2558634" y="295491"/>
                  </a:lnTo>
                  <a:cubicBezTo>
                    <a:pt x="2558634" y="311011"/>
                    <a:pt x="2552468" y="325896"/>
                    <a:pt x="2541494" y="336870"/>
                  </a:cubicBezTo>
                  <a:cubicBezTo>
                    <a:pt x="2530520" y="347844"/>
                    <a:pt x="2515635" y="354010"/>
                    <a:pt x="2500115" y="354010"/>
                  </a:cubicBezTo>
                  <a:lnTo>
                    <a:pt x="58518" y="354010"/>
                  </a:lnTo>
                  <a:cubicBezTo>
                    <a:pt x="42998" y="354010"/>
                    <a:pt x="28114" y="347844"/>
                    <a:pt x="17140" y="336870"/>
                  </a:cubicBezTo>
                  <a:cubicBezTo>
                    <a:pt x="6165" y="325896"/>
                    <a:pt x="0" y="311011"/>
                    <a:pt x="0" y="295491"/>
                  </a:cubicBezTo>
                  <a:lnTo>
                    <a:pt x="0" y="58518"/>
                  </a:lnTo>
                  <a:cubicBezTo>
                    <a:pt x="0" y="42998"/>
                    <a:pt x="6165" y="28114"/>
                    <a:pt x="17140" y="17140"/>
                  </a:cubicBezTo>
                  <a:cubicBezTo>
                    <a:pt x="28114" y="6165"/>
                    <a:pt x="42998" y="0"/>
                    <a:pt x="58518" y="0"/>
                  </a:cubicBezTo>
                  <a:close/>
                </a:path>
              </a:pathLst>
            </a:custGeom>
            <a:solidFill>
              <a:srgbClr val="F7AC16"/>
            </a:solidFill>
            <a:ln w="57150" cap="rnd">
              <a:solidFill>
                <a:srgbClr val="000000"/>
              </a:solidFill>
              <a:prstDash val="solid"/>
              <a:round/>
            </a:ln>
          </p:spPr>
        </p:sp>
        <p:sp>
          <p:nvSpPr>
            <p:cNvPr name="TextBox 14" id="14"/>
            <p:cNvSpPr txBox="true"/>
            <p:nvPr/>
          </p:nvSpPr>
          <p:spPr>
            <a:xfrm>
              <a:off x="0" y="-28575"/>
              <a:ext cx="2558634" cy="382585"/>
            </a:xfrm>
            <a:prstGeom prst="rect">
              <a:avLst/>
            </a:prstGeom>
          </p:spPr>
          <p:txBody>
            <a:bodyPr anchor="ctr" rtlCol="false" tIns="34579" lIns="34579" bIns="34579" rIns="34579"/>
            <a:lstStyle/>
            <a:p>
              <a:pPr algn="ctr">
                <a:lnSpc>
                  <a:spcPts val="2240"/>
                </a:lnSpc>
              </a:pPr>
            </a:p>
          </p:txBody>
        </p:sp>
      </p:grpSp>
      <p:sp>
        <p:nvSpPr>
          <p:cNvPr name="Freeform 15" id="15"/>
          <p:cNvSpPr/>
          <p:nvPr/>
        </p:nvSpPr>
        <p:spPr>
          <a:xfrm flipH="false" flipV="false" rot="0">
            <a:off x="4261559" y="5264832"/>
            <a:ext cx="8961253" cy="3321205"/>
          </a:xfrm>
          <a:custGeom>
            <a:avLst/>
            <a:gdLst/>
            <a:ahLst/>
            <a:cxnLst/>
            <a:rect r="r" b="b" t="t" l="l"/>
            <a:pathLst>
              <a:path h="3321205" w="8961253">
                <a:moveTo>
                  <a:pt x="0" y="0"/>
                </a:moveTo>
                <a:lnTo>
                  <a:pt x="8961252" y="0"/>
                </a:lnTo>
                <a:lnTo>
                  <a:pt x="8961252" y="3321206"/>
                </a:lnTo>
                <a:lnTo>
                  <a:pt x="0" y="3321206"/>
                </a:lnTo>
                <a:lnTo>
                  <a:pt x="0" y="0"/>
                </a:lnTo>
                <a:close/>
              </a:path>
            </a:pathLst>
          </a:custGeom>
          <a:blipFill>
            <a:blip r:embed="rId4"/>
            <a:stretch>
              <a:fillRect l="-15098" t="0" r="0" b="0"/>
            </a:stretch>
          </a:blipFill>
        </p:spPr>
      </p:sp>
      <p:sp>
        <p:nvSpPr>
          <p:cNvPr name="TextBox 16" id="16"/>
          <p:cNvSpPr txBox="true"/>
          <p:nvPr/>
        </p:nvSpPr>
        <p:spPr>
          <a:xfrm rot="0">
            <a:off x="1234781" y="427980"/>
            <a:ext cx="15818438" cy="2542152"/>
          </a:xfrm>
          <a:prstGeom prst="rect">
            <a:avLst/>
          </a:prstGeom>
        </p:spPr>
        <p:txBody>
          <a:bodyPr anchor="t" rtlCol="false" tIns="0" lIns="0" bIns="0" rIns="0">
            <a:spAutoFit/>
          </a:bodyPr>
          <a:lstStyle/>
          <a:p>
            <a:pPr algn="ctr">
              <a:lnSpc>
                <a:spcPts val="9679"/>
              </a:lnSpc>
            </a:pPr>
            <a:r>
              <a:rPr lang="en-US" sz="7013" i="true" spc="-722">
                <a:solidFill>
                  <a:srgbClr val="F7AC16"/>
                </a:solidFill>
                <a:latin typeface="Bugaki Italics"/>
                <a:ea typeface="Bugaki Italics"/>
                <a:cs typeface="Bugaki Italics"/>
                <a:sym typeface="Bugaki Italics"/>
              </a:rPr>
              <a:t>ROBÔ COLETOR</a:t>
            </a:r>
          </a:p>
          <a:p>
            <a:pPr algn="ctr" marL="0" indent="0" lvl="0">
              <a:lnSpc>
                <a:spcPts val="9679"/>
              </a:lnSpc>
              <a:spcBef>
                <a:spcPct val="0"/>
              </a:spcBef>
            </a:pPr>
          </a:p>
        </p:txBody>
      </p:sp>
      <p:grpSp>
        <p:nvGrpSpPr>
          <p:cNvPr name="Group 17" id="17"/>
          <p:cNvGrpSpPr/>
          <p:nvPr/>
        </p:nvGrpSpPr>
        <p:grpSpPr>
          <a:xfrm rot="0">
            <a:off x="1028700" y="1916971"/>
            <a:ext cx="4063227" cy="1053162"/>
            <a:chOff x="0" y="0"/>
            <a:chExt cx="1070150" cy="277376"/>
          </a:xfrm>
        </p:grpSpPr>
        <p:sp>
          <p:nvSpPr>
            <p:cNvPr name="Freeform 18" id="18"/>
            <p:cNvSpPr/>
            <p:nvPr/>
          </p:nvSpPr>
          <p:spPr>
            <a:xfrm flipH="false" flipV="false" rot="0">
              <a:off x="0" y="0"/>
              <a:ext cx="1070150" cy="277376"/>
            </a:xfrm>
            <a:custGeom>
              <a:avLst/>
              <a:gdLst/>
              <a:ahLst/>
              <a:cxnLst/>
              <a:rect r="r" b="b" t="t" l="l"/>
              <a:pathLst>
                <a:path h="277376" w="1070150">
                  <a:moveTo>
                    <a:pt x="138688" y="0"/>
                  </a:moveTo>
                  <a:lnTo>
                    <a:pt x="931462" y="0"/>
                  </a:lnTo>
                  <a:cubicBezTo>
                    <a:pt x="968245" y="0"/>
                    <a:pt x="1003520" y="14612"/>
                    <a:pt x="1029529" y="40621"/>
                  </a:cubicBezTo>
                  <a:cubicBezTo>
                    <a:pt x="1055538" y="66630"/>
                    <a:pt x="1070150" y="101906"/>
                    <a:pt x="1070150" y="138688"/>
                  </a:cubicBezTo>
                  <a:lnTo>
                    <a:pt x="1070150" y="138688"/>
                  </a:lnTo>
                  <a:cubicBezTo>
                    <a:pt x="1070150" y="175470"/>
                    <a:pt x="1055538" y="210746"/>
                    <a:pt x="1029529" y="236755"/>
                  </a:cubicBezTo>
                  <a:cubicBezTo>
                    <a:pt x="1003520" y="262764"/>
                    <a:pt x="968245" y="277376"/>
                    <a:pt x="931462" y="277376"/>
                  </a:cubicBezTo>
                  <a:lnTo>
                    <a:pt x="138688" y="277376"/>
                  </a:lnTo>
                  <a:cubicBezTo>
                    <a:pt x="101906" y="277376"/>
                    <a:pt x="66630" y="262764"/>
                    <a:pt x="40621" y="236755"/>
                  </a:cubicBezTo>
                  <a:cubicBezTo>
                    <a:pt x="14612" y="210746"/>
                    <a:pt x="0" y="175470"/>
                    <a:pt x="0" y="138688"/>
                  </a:cubicBezTo>
                  <a:lnTo>
                    <a:pt x="0" y="138688"/>
                  </a:lnTo>
                  <a:cubicBezTo>
                    <a:pt x="0" y="101906"/>
                    <a:pt x="14612" y="66630"/>
                    <a:pt x="40621" y="40621"/>
                  </a:cubicBezTo>
                  <a:cubicBezTo>
                    <a:pt x="66630" y="14612"/>
                    <a:pt x="101906" y="0"/>
                    <a:pt x="138688" y="0"/>
                  </a:cubicBezTo>
                  <a:close/>
                </a:path>
              </a:pathLst>
            </a:custGeom>
            <a:solidFill>
              <a:srgbClr val="169D53"/>
            </a:solidFill>
            <a:ln w="57150" cap="rnd">
              <a:solidFill>
                <a:srgbClr val="000000"/>
              </a:solidFill>
              <a:prstDash val="solid"/>
              <a:round/>
            </a:ln>
          </p:spPr>
        </p:sp>
        <p:sp>
          <p:nvSpPr>
            <p:cNvPr name="TextBox 19" id="19"/>
            <p:cNvSpPr txBox="true"/>
            <p:nvPr/>
          </p:nvSpPr>
          <p:spPr>
            <a:xfrm>
              <a:off x="0" y="-38100"/>
              <a:ext cx="1070150" cy="315476"/>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7060709" y="7911123"/>
            <a:ext cx="396150" cy="396150"/>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22" id="22"/>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5400000">
            <a:off x="7098312" y="7140611"/>
            <a:ext cx="396150" cy="396150"/>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25" id="25"/>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10800000">
            <a:off x="7858980" y="5597304"/>
            <a:ext cx="396150" cy="396150"/>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28" id="28"/>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10800000">
            <a:off x="8559712" y="5597304"/>
            <a:ext cx="396150" cy="396150"/>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31" id="31"/>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5400000">
            <a:off x="9374684" y="7098483"/>
            <a:ext cx="396150" cy="396150"/>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34" id="34"/>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35" id="35"/>
          <p:cNvGrpSpPr/>
          <p:nvPr/>
        </p:nvGrpSpPr>
        <p:grpSpPr>
          <a:xfrm rot="5400000">
            <a:off x="7098312" y="6368958"/>
            <a:ext cx="396150" cy="396150"/>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37" id="37"/>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38" id="38"/>
          <p:cNvGrpSpPr/>
          <p:nvPr/>
        </p:nvGrpSpPr>
        <p:grpSpPr>
          <a:xfrm rot="5400000">
            <a:off x="7098312" y="5597304"/>
            <a:ext cx="396150" cy="396150"/>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40" id="40"/>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41" id="41"/>
          <p:cNvGrpSpPr/>
          <p:nvPr/>
        </p:nvGrpSpPr>
        <p:grpSpPr>
          <a:xfrm rot="-5400000">
            <a:off x="9337081" y="6368958"/>
            <a:ext cx="396150" cy="396150"/>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43" id="43"/>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grpSp>
        <p:nvGrpSpPr>
          <p:cNvPr name="Group 44" id="44"/>
          <p:cNvGrpSpPr/>
          <p:nvPr/>
        </p:nvGrpSpPr>
        <p:grpSpPr>
          <a:xfrm rot="-10800000">
            <a:off x="9337081" y="5634908"/>
            <a:ext cx="396150" cy="396150"/>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0" y="406400"/>
                  </a:moveTo>
                  <a:lnTo>
                    <a:pt x="406400" y="0"/>
                  </a:lnTo>
                  <a:lnTo>
                    <a:pt x="406400" y="203200"/>
                  </a:lnTo>
                  <a:lnTo>
                    <a:pt x="812800" y="203200"/>
                  </a:lnTo>
                  <a:lnTo>
                    <a:pt x="812800" y="609600"/>
                  </a:lnTo>
                  <a:lnTo>
                    <a:pt x="406400" y="609600"/>
                  </a:lnTo>
                  <a:lnTo>
                    <a:pt x="406400" y="812800"/>
                  </a:lnTo>
                  <a:lnTo>
                    <a:pt x="0" y="406400"/>
                  </a:lnTo>
                  <a:close/>
                </a:path>
              </a:pathLst>
            </a:custGeom>
            <a:solidFill>
              <a:srgbClr val="D10719"/>
            </a:solidFill>
          </p:spPr>
        </p:sp>
        <p:sp>
          <p:nvSpPr>
            <p:cNvPr name="TextBox 46" id="46"/>
            <p:cNvSpPr txBox="true"/>
            <p:nvPr/>
          </p:nvSpPr>
          <p:spPr>
            <a:xfrm>
              <a:off x="101600" y="165100"/>
              <a:ext cx="711200" cy="444500"/>
            </a:xfrm>
            <a:prstGeom prst="rect">
              <a:avLst/>
            </a:prstGeom>
          </p:spPr>
          <p:txBody>
            <a:bodyPr anchor="ctr" rtlCol="false" tIns="50800" lIns="50800" bIns="50800" rIns="50800"/>
            <a:lstStyle/>
            <a:p>
              <a:pPr algn="ctr">
                <a:lnSpc>
                  <a:spcPts val="2659"/>
                </a:lnSpc>
              </a:pPr>
            </a:p>
          </p:txBody>
        </p:sp>
      </p:grpSp>
      <p:sp>
        <p:nvSpPr>
          <p:cNvPr name="Freeform 47" id="47"/>
          <p:cNvSpPr/>
          <p:nvPr/>
        </p:nvSpPr>
        <p:spPr>
          <a:xfrm flipH="false" flipV="false" rot="0">
            <a:off x="9337081" y="7065405"/>
            <a:ext cx="471357" cy="471357"/>
          </a:xfrm>
          <a:custGeom>
            <a:avLst/>
            <a:gdLst/>
            <a:ahLst/>
            <a:cxnLst/>
            <a:rect r="r" b="b" t="t" l="l"/>
            <a:pathLst>
              <a:path h="471357" w="471357">
                <a:moveTo>
                  <a:pt x="0" y="0"/>
                </a:moveTo>
                <a:lnTo>
                  <a:pt x="471356" y="0"/>
                </a:lnTo>
                <a:lnTo>
                  <a:pt x="471356" y="471356"/>
                </a:lnTo>
                <a:lnTo>
                  <a:pt x="0" y="4713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8" id="48"/>
          <p:cNvSpPr/>
          <p:nvPr/>
        </p:nvSpPr>
        <p:spPr>
          <a:xfrm flipH="false" flipV="false" rot="0">
            <a:off x="7060709" y="5559701"/>
            <a:ext cx="471357" cy="471357"/>
          </a:xfrm>
          <a:custGeom>
            <a:avLst/>
            <a:gdLst/>
            <a:ahLst/>
            <a:cxnLst/>
            <a:rect r="r" b="b" t="t" l="l"/>
            <a:pathLst>
              <a:path h="471357" w="471357">
                <a:moveTo>
                  <a:pt x="0" y="0"/>
                </a:moveTo>
                <a:lnTo>
                  <a:pt x="471357" y="0"/>
                </a:lnTo>
                <a:lnTo>
                  <a:pt x="471357" y="471357"/>
                </a:lnTo>
                <a:lnTo>
                  <a:pt x="0" y="47135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49" id="49"/>
          <p:cNvSpPr/>
          <p:nvPr/>
        </p:nvSpPr>
        <p:spPr>
          <a:xfrm flipH="false" flipV="false" rot="0">
            <a:off x="9770834" y="2665186"/>
            <a:ext cx="1573081" cy="1456962"/>
          </a:xfrm>
          <a:custGeom>
            <a:avLst/>
            <a:gdLst/>
            <a:ahLst/>
            <a:cxnLst/>
            <a:rect r="r" b="b" t="t" l="l"/>
            <a:pathLst>
              <a:path h="1456962" w="1573081">
                <a:moveTo>
                  <a:pt x="0" y="0"/>
                </a:moveTo>
                <a:lnTo>
                  <a:pt x="1573081" y="0"/>
                </a:lnTo>
                <a:lnTo>
                  <a:pt x="1573081" y="1456962"/>
                </a:lnTo>
                <a:lnTo>
                  <a:pt x="0" y="145696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50" id="50"/>
          <p:cNvSpPr txBox="true"/>
          <p:nvPr/>
        </p:nvSpPr>
        <p:spPr>
          <a:xfrm rot="0">
            <a:off x="13875638" y="9801225"/>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2019 - Fase 1</a:t>
            </a:r>
          </a:p>
        </p:txBody>
      </p:sp>
      <p:sp>
        <p:nvSpPr>
          <p:cNvPr name="TextBox 51" id="51"/>
          <p:cNvSpPr txBox="true"/>
          <p:nvPr/>
        </p:nvSpPr>
        <p:spPr>
          <a:xfrm rot="0">
            <a:off x="1175015" y="3121975"/>
            <a:ext cx="12947069" cy="1156971"/>
          </a:xfrm>
          <a:prstGeom prst="rect">
            <a:avLst/>
          </a:prstGeom>
        </p:spPr>
        <p:txBody>
          <a:bodyPr anchor="t" rtlCol="false" tIns="0" lIns="0" bIns="0" rIns="0">
            <a:spAutoFit/>
          </a:bodyPr>
          <a:lstStyle/>
          <a:p>
            <a:pPr algn="l">
              <a:lnSpc>
                <a:spcPts val="4689"/>
              </a:lnSpc>
            </a:pPr>
            <a:r>
              <a:rPr lang="en-US" sz="3499">
                <a:solidFill>
                  <a:srgbClr val="000000"/>
                </a:solidFill>
                <a:latin typeface="Open Sans Extra Bold"/>
                <a:ea typeface="Open Sans Extra Bold"/>
                <a:cs typeface="Open Sans Extra Bold"/>
                <a:sym typeface="Open Sans Extra Bold"/>
              </a:rPr>
              <a:t>Alternativa  e): ONNNCLLLSSC</a:t>
            </a:r>
          </a:p>
          <a:p>
            <a:pPr algn="l">
              <a:lnSpc>
                <a:spcPts val="4689"/>
              </a:lnSpc>
            </a:pPr>
          </a:p>
        </p:txBody>
      </p:sp>
      <p:sp>
        <p:nvSpPr>
          <p:cNvPr name="TextBox 52" id="52"/>
          <p:cNvSpPr txBox="true"/>
          <p:nvPr/>
        </p:nvSpPr>
        <p:spPr>
          <a:xfrm rot="0">
            <a:off x="1028700" y="2121288"/>
            <a:ext cx="4063227" cy="587376"/>
          </a:xfrm>
          <a:prstGeom prst="rect">
            <a:avLst/>
          </a:prstGeom>
        </p:spPr>
        <p:txBody>
          <a:bodyPr anchor="t" rtlCol="false" tIns="0" lIns="0" bIns="0" rIns="0">
            <a:spAutoFit/>
          </a:bodyPr>
          <a:lstStyle/>
          <a:p>
            <a:pPr algn="ctr">
              <a:lnSpc>
                <a:spcPts val="4899"/>
              </a:lnSpc>
              <a:spcBef>
                <a:spcPct val="0"/>
              </a:spcBef>
            </a:pPr>
            <a:r>
              <a:rPr lang="en-US" b="true" sz="3499">
                <a:solidFill>
                  <a:srgbClr val="000000"/>
                </a:solidFill>
                <a:latin typeface="Space Mono Bold"/>
                <a:ea typeface="Space Mono Bold"/>
                <a:cs typeface="Space Mono Bold"/>
                <a:sym typeface="Space Mono Bold"/>
              </a:rPr>
              <a:t>Resolução:</a:t>
            </a:r>
          </a:p>
        </p:txBody>
      </p:sp>
      <p:sp>
        <p:nvSpPr>
          <p:cNvPr name="Freeform 53" id="53"/>
          <p:cNvSpPr/>
          <p:nvPr/>
        </p:nvSpPr>
        <p:spPr>
          <a:xfrm flipH="false" flipV="false" rot="0">
            <a:off x="7023106" y="7835916"/>
            <a:ext cx="471357" cy="471357"/>
          </a:xfrm>
          <a:custGeom>
            <a:avLst/>
            <a:gdLst/>
            <a:ahLst/>
            <a:cxnLst/>
            <a:rect r="r" b="b" t="t" l="l"/>
            <a:pathLst>
              <a:path h="471357" w="471357">
                <a:moveTo>
                  <a:pt x="0" y="0"/>
                </a:moveTo>
                <a:lnTo>
                  <a:pt x="471357" y="0"/>
                </a:lnTo>
                <a:lnTo>
                  <a:pt x="471357" y="471357"/>
                </a:lnTo>
                <a:lnTo>
                  <a:pt x="0" y="47135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grpSp>
        <p:nvGrpSpPr>
          <p:cNvPr name="Group 54" id="54"/>
          <p:cNvGrpSpPr/>
          <p:nvPr/>
        </p:nvGrpSpPr>
        <p:grpSpPr>
          <a:xfrm rot="0">
            <a:off x="14312584" y="3609766"/>
            <a:ext cx="2271743" cy="1135090"/>
            <a:chOff x="0" y="0"/>
            <a:chExt cx="920163" cy="459765"/>
          </a:xfrm>
        </p:grpSpPr>
        <p:sp>
          <p:nvSpPr>
            <p:cNvPr name="Freeform 55" id="55"/>
            <p:cNvSpPr/>
            <p:nvPr/>
          </p:nvSpPr>
          <p:spPr>
            <a:xfrm flipH="false" flipV="false" rot="0">
              <a:off x="0" y="0"/>
              <a:ext cx="920163" cy="459765"/>
            </a:xfrm>
            <a:custGeom>
              <a:avLst/>
              <a:gdLst/>
              <a:ahLst/>
              <a:cxnLst/>
              <a:rect r="r" b="b" t="t" l="l"/>
              <a:pathLst>
                <a:path h="459765" w="920163">
                  <a:moveTo>
                    <a:pt x="173804" y="0"/>
                  </a:moveTo>
                  <a:lnTo>
                    <a:pt x="746359" y="0"/>
                  </a:lnTo>
                  <a:cubicBezTo>
                    <a:pt x="842348" y="0"/>
                    <a:pt x="920163" y="77815"/>
                    <a:pt x="920163" y="173804"/>
                  </a:cubicBezTo>
                  <a:lnTo>
                    <a:pt x="920163" y="285961"/>
                  </a:lnTo>
                  <a:cubicBezTo>
                    <a:pt x="920163" y="381950"/>
                    <a:pt x="842348" y="459765"/>
                    <a:pt x="746359" y="459765"/>
                  </a:cubicBezTo>
                  <a:lnTo>
                    <a:pt x="173804" y="459765"/>
                  </a:lnTo>
                  <a:cubicBezTo>
                    <a:pt x="77815" y="459765"/>
                    <a:pt x="0" y="381950"/>
                    <a:pt x="0" y="285961"/>
                  </a:cubicBezTo>
                  <a:lnTo>
                    <a:pt x="0" y="173804"/>
                  </a:lnTo>
                  <a:cubicBezTo>
                    <a:pt x="0" y="77815"/>
                    <a:pt x="77815" y="0"/>
                    <a:pt x="173804" y="0"/>
                  </a:cubicBezTo>
                  <a:close/>
                </a:path>
              </a:pathLst>
            </a:custGeom>
            <a:solidFill>
              <a:srgbClr val="F2EFEB"/>
            </a:solidFill>
            <a:ln w="57150" cap="rnd">
              <a:solidFill>
                <a:srgbClr val="000000"/>
              </a:solidFill>
              <a:prstDash val="solid"/>
              <a:round/>
            </a:ln>
          </p:spPr>
        </p:sp>
        <p:sp>
          <p:nvSpPr>
            <p:cNvPr name="TextBox 56" id="56"/>
            <p:cNvSpPr txBox="true"/>
            <p:nvPr/>
          </p:nvSpPr>
          <p:spPr>
            <a:xfrm>
              <a:off x="0" y="-38100"/>
              <a:ext cx="920163" cy="497865"/>
            </a:xfrm>
            <a:prstGeom prst="rect">
              <a:avLst/>
            </a:prstGeom>
          </p:spPr>
          <p:txBody>
            <a:bodyPr anchor="ctr" rtlCol="false" tIns="53080" lIns="53080" bIns="53080" rIns="53080"/>
            <a:lstStyle/>
            <a:p>
              <a:pPr algn="ctr">
                <a:lnSpc>
                  <a:spcPts val="2660"/>
                </a:lnSpc>
              </a:pPr>
              <a:r>
                <a:rPr lang="en-US" sz="1900">
                  <a:solidFill>
                    <a:srgbClr val="000000"/>
                  </a:solidFill>
                  <a:latin typeface="Open Sans Extra Bold"/>
                  <a:ea typeface="Open Sans Extra Bold"/>
                  <a:cs typeface="Open Sans Extra Bold"/>
                  <a:sym typeface="Open Sans Extra Bold"/>
                </a:rPr>
                <a:t>      Início</a:t>
              </a:r>
            </a:p>
          </p:txBody>
        </p:sp>
      </p:grpSp>
      <p:sp>
        <p:nvSpPr>
          <p:cNvPr name="Freeform 57" id="57"/>
          <p:cNvSpPr/>
          <p:nvPr/>
        </p:nvSpPr>
        <p:spPr>
          <a:xfrm flipH="false" flipV="false" rot="0">
            <a:off x="14640591" y="3941632"/>
            <a:ext cx="471357" cy="471357"/>
          </a:xfrm>
          <a:custGeom>
            <a:avLst/>
            <a:gdLst/>
            <a:ahLst/>
            <a:cxnLst/>
            <a:rect r="r" b="b" t="t" l="l"/>
            <a:pathLst>
              <a:path h="471357" w="471357">
                <a:moveTo>
                  <a:pt x="0" y="0"/>
                </a:moveTo>
                <a:lnTo>
                  <a:pt x="471357" y="0"/>
                </a:lnTo>
                <a:lnTo>
                  <a:pt x="471357" y="471357"/>
                </a:lnTo>
                <a:lnTo>
                  <a:pt x="0" y="47135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9945905" y="-264682"/>
            <a:ext cx="10816364" cy="10816364"/>
            <a:chOff x="0" y="0"/>
            <a:chExt cx="14421819" cy="14421819"/>
          </a:xfrm>
        </p:grpSpPr>
        <p:sp>
          <p:nvSpPr>
            <p:cNvPr name="Freeform 8" id="8"/>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9" id="9"/>
          <p:cNvGrpSpPr/>
          <p:nvPr/>
        </p:nvGrpSpPr>
        <p:grpSpPr>
          <a:xfrm rot="0">
            <a:off x="298021" y="2303827"/>
            <a:ext cx="9377492" cy="6261005"/>
            <a:chOff x="0" y="0"/>
            <a:chExt cx="2833727" cy="1891975"/>
          </a:xfrm>
        </p:grpSpPr>
        <p:sp>
          <p:nvSpPr>
            <p:cNvPr name="Freeform 10" id="10"/>
            <p:cNvSpPr/>
            <p:nvPr/>
          </p:nvSpPr>
          <p:spPr>
            <a:xfrm flipH="false" flipV="false" rot="0">
              <a:off x="0" y="0"/>
              <a:ext cx="2833727" cy="1891975"/>
            </a:xfrm>
            <a:custGeom>
              <a:avLst/>
              <a:gdLst/>
              <a:ahLst/>
              <a:cxnLst/>
              <a:rect r="r" b="b" t="t" l="l"/>
              <a:pathLst>
                <a:path h="1891975" w="2833727">
                  <a:moveTo>
                    <a:pt x="52837" y="0"/>
                  </a:moveTo>
                  <a:lnTo>
                    <a:pt x="2780890" y="0"/>
                  </a:lnTo>
                  <a:cubicBezTo>
                    <a:pt x="2794903" y="0"/>
                    <a:pt x="2808343" y="5567"/>
                    <a:pt x="2818252" y="15476"/>
                  </a:cubicBezTo>
                  <a:cubicBezTo>
                    <a:pt x="2828161" y="25385"/>
                    <a:pt x="2833727" y="38824"/>
                    <a:pt x="2833727" y="52837"/>
                  </a:cubicBezTo>
                  <a:lnTo>
                    <a:pt x="2833727" y="1839138"/>
                  </a:lnTo>
                  <a:cubicBezTo>
                    <a:pt x="2833727" y="1853151"/>
                    <a:pt x="2828161" y="1866591"/>
                    <a:pt x="2818252" y="1876499"/>
                  </a:cubicBezTo>
                  <a:cubicBezTo>
                    <a:pt x="2808343" y="1886408"/>
                    <a:pt x="2794903" y="1891975"/>
                    <a:pt x="2780890" y="1891975"/>
                  </a:cubicBezTo>
                  <a:lnTo>
                    <a:pt x="52837" y="1891975"/>
                  </a:lnTo>
                  <a:cubicBezTo>
                    <a:pt x="38824" y="1891975"/>
                    <a:pt x="25385" y="1886408"/>
                    <a:pt x="15476" y="1876499"/>
                  </a:cubicBezTo>
                  <a:cubicBezTo>
                    <a:pt x="5567" y="1866591"/>
                    <a:pt x="0" y="1853151"/>
                    <a:pt x="0" y="1839138"/>
                  </a:cubicBezTo>
                  <a:lnTo>
                    <a:pt x="0" y="52837"/>
                  </a:lnTo>
                  <a:cubicBezTo>
                    <a:pt x="0" y="38824"/>
                    <a:pt x="5567" y="25385"/>
                    <a:pt x="15476" y="15476"/>
                  </a:cubicBezTo>
                  <a:cubicBezTo>
                    <a:pt x="25385" y="5567"/>
                    <a:pt x="38824" y="0"/>
                    <a:pt x="52837"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28575"/>
              <a:ext cx="2833727" cy="1920550"/>
            </a:xfrm>
            <a:prstGeom prst="rect">
              <a:avLst/>
            </a:prstGeom>
          </p:spPr>
          <p:txBody>
            <a:bodyPr anchor="ctr" rtlCol="false" tIns="34579" lIns="34579" bIns="34579" rIns="34579"/>
            <a:lstStyle/>
            <a:p>
              <a:pPr algn="ctr">
                <a:lnSpc>
                  <a:spcPts val="2240"/>
                </a:lnSpc>
              </a:pPr>
            </a:p>
          </p:txBody>
        </p:sp>
      </p:grpSp>
      <p:sp>
        <p:nvSpPr>
          <p:cNvPr name="TextBox 12" id="12"/>
          <p:cNvSpPr txBox="true"/>
          <p:nvPr/>
        </p:nvSpPr>
        <p:spPr>
          <a:xfrm rot="0">
            <a:off x="645768" y="2897552"/>
            <a:ext cx="8498232" cy="4962525"/>
          </a:xfrm>
          <a:prstGeom prst="rect">
            <a:avLst/>
          </a:prstGeom>
        </p:spPr>
        <p:txBody>
          <a:bodyPr anchor="t" rtlCol="false" tIns="0" lIns="0" bIns="0" rIns="0">
            <a:spAutoFit/>
          </a:bodyPr>
          <a:lstStyle/>
          <a:p>
            <a:pPr algn="just">
              <a:lnSpc>
                <a:spcPts val="3944"/>
              </a:lnSpc>
            </a:pPr>
            <a:r>
              <a:rPr lang="en-US" b="true" sz="3287" spc="-197">
                <a:solidFill>
                  <a:srgbClr val="000000"/>
                </a:solidFill>
                <a:latin typeface="Space Mono Bold"/>
                <a:ea typeface="Space Mono Bold"/>
                <a:cs typeface="Space Mono Bold"/>
                <a:sym typeface="Space Mono Bold"/>
              </a:rPr>
              <a:t>Uma banda formada por alunos e alunas da escola está gravando um CD com exatamente sete músicas distintas -- S, T, V, W, X, Y e Z. Cada música ocupa exatamente uma das sete faixas contidas no CD. Algumas das músicas são sucessos antigos de rock; outras são composições da própria banda. As seguintes restrições devem ser obedecidas:</a:t>
            </a:r>
          </a:p>
        </p:txBody>
      </p:sp>
      <p:grpSp>
        <p:nvGrpSpPr>
          <p:cNvPr name="Group 13" id="13"/>
          <p:cNvGrpSpPr/>
          <p:nvPr/>
        </p:nvGrpSpPr>
        <p:grpSpPr>
          <a:xfrm rot="0">
            <a:off x="10133999" y="2145642"/>
            <a:ext cx="7910065" cy="7562023"/>
            <a:chOff x="0" y="0"/>
            <a:chExt cx="2390294" cy="2285122"/>
          </a:xfrm>
        </p:grpSpPr>
        <p:sp>
          <p:nvSpPr>
            <p:cNvPr name="Freeform 14" id="14"/>
            <p:cNvSpPr/>
            <p:nvPr/>
          </p:nvSpPr>
          <p:spPr>
            <a:xfrm flipH="false" flipV="false" rot="0">
              <a:off x="0" y="0"/>
              <a:ext cx="2390294" cy="2285122"/>
            </a:xfrm>
            <a:custGeom>
              <a:avLst/>
              <a:gdLst/>
              <a:ahLst/>
              <a:cxnLst/>
              <a:rect r="r" b="b" t="t" l="l"/>
              <a:pathLst>
                <a:path h="2285122" w="2390294">
                  <a:moveTo>
                    <a:pt x="62640" y="0"/>
                  </a:moveTo>
                  <a:lnTo>
                    <a:pt x="2327655" y="0"/>
                  </a:lnTo>
                  <a:cubicBezTo>
                    <a:pt x="2344268" y="0"/>
                    <a:pt x="2360201" y="6600"/>
                    <a:pt x="2371948" y="18347"/>
                  </a:cubicBezTo>
                  <a:cubicBezTo>
                    <a:pt x="2383695" y="30094"/>
                    <a:pt x="2390294" y="46027"/>
                    <a:pt x="2390294" y="62640"/>
                  </a:cubicBezTo>
                  <a:lnTo>
                    <a:pt x="2390294" y="2222482"/>
                  </a:lnTo>
                  <a:cubicBezTo>
                    <a:pt x="2390294" y="2239095"/>
                    <a:pt x="2383695" y="2255028"/>
                    <a:pt x="2371948" y="2266775"/>
                  </a:cubicBezTo>
                  <a:cubicBezTo>
                    <a:pt x="2360201" y="2278523"/>
                    <a:pt x="2344268" y="2285122"/>
                    <a:pt x="2327655" y="2285122"/>
                  </a:cubicBezTo>
                  <a:lnTo>
                    <a:pt x="62640" y="2285122"/>
                  </a:lnTo>
                  <a:cubicBezTo>
                    <a:pt x="46027" y="2285122"/>
                    <a:pt x="30094" y="2278523"/>
                    <a:pt x="18347" y="2266775"/>
                  </a:cubicBezTo>
                  <a:cubicBezTo>
                    <a:pt x="6600" y="2255028"/>
                    <a:pt x="0" y="2239095"/>
                    <a:pt x="0" y="2222482"/>
                  </a:cubicBezTo>
                  <a:lnTo>
                    <a:pt x="0" y="62640"/>
                  </a:lnTo>
                  <a:cubicBezTo>
                    <a:pt x="0" y="46027"/>
                    <a:pt x="6600" y="30094"/>
                    <a:pt x="18347" y="18347"/>
                  </a:cubicBezTo>
                  <a:cubicBezTo>
                    <a:pt x="30094" y="6600"/>
                    <a:pt x="46027" y="0"/>
                    <a:pt x="62640" y="0"/>
                  </a:cubicBezTo>
                  <a:close/>
                </a:path>
              </a:pathLst>
            </a:custGeom>
            <a:solidFill>
              <a:srgbClr val="F7AC16"/>
            </a:solidFill>
            <a:ln w="57150" cap="rnd">
              <a:solidFill>
                <a:srgbClr val="000000"/>
              </a:solidFill>
              <a:prstDash val="solid"/>
              <a:round/>
            </a:ln>
          </p:spPr>
        </p:sp>
        <p:sp>
          <p:nvSpPr>
            <p:cNvPr name="TextBox 15" id="15"/>
            <p:cNvSpPr txBox="true"/>
            <p:nvPr/>
          </p:nvSpPr>
          <p:spPr>
            <a:xfrm>
              <a:off x="0" y="-28575"/>
              <a:ext cx="2390294" cy="2313697"/>
            </a:xfrm>
            <a:prstGeom prst="rect">
              <a:avLst/>
            </a:prstGeom>
          </p:spPr>
          <p:txBody>
            <a:bodyPr anchor="ctr" rtlCol="false" tIns="34579" lIns="34579" bIns="34579" rIns="34579"/>
            <a:lstStyle/>
            <a:p>
              <a:pPr algn="ctr">
                <a:lnSpc>
                  <a:spcPts val="2240"/>
                </a:lnSpc>
              </a:pPr>
            </a:p>
          </p:txBody>
        </p:sp>
      </p:grpSp>
      <p:sp>
        <p:nvSpPr>
          <p:cNvPr name="TextBox 16" id="16"/>
          <p:cNvSpPr txBox="true"/>
          <p:nvPr/>
        </p:nvSpPr>
        <p:spPr>
          <a:xfrm rot="0">
            <a:off x="1234781" y="427980"/>
            <a:ext cx="15818438" cy="2542152"/>
          </a:xfrm>
          <a:prstGeom prst="rect">
            <a:avLst/>
          </a:prstGeom>
        </p:spPr>
        <p:txBody>
          <a:bodyPr anchor="t" rtlCol="false" tIns="0" lIns="0" bIns="0" rIns="0">
            <a:spAutoFit/>
          </a:bodyPr>
          <a:lstStyle/>
          <a:p>
            <a:pPr algn="ctr">
              <a:lnSpc>
                <a:spcPts val="9679"/>
              </a:lnSpc>
            </a:pPr>
            <a:r>
              <a:rPr lang="en-US" sz="7013" i="true" spc="-722">
                <a:solidFill>
                  <a:srgbClr val="F7AC16"/>
                </a:solidFill>
                <a:latin typeface="Bugaki Italics"/>
                <a:ea typeface="Bugaki Italics"/>
                <a:cs typeface="Bugaki Italics"/>
                <a:sym typeface="Bugaki Italics"/>
              </a:rPr>
              <a:t>CD INDEPENDENTE</a:t>
            </a:r>
          </a:p>
          <a:p>
            <a:pPr algn="ctr" marL="0" indent="0" lvl="0">
              <a:lnSpc>
                <a:spcPts val="9679"/>
              </a:lnSpc>
              <a:spcBef>
                <a:spcPct val="0"/>
              </a:spcBef>
            </a:pPr>
          </a:p>
        </p:txBody>
      </p:sp>
      <p:sp>
        <p:nvSpPr>
          <p:cNvPr name="TextBox 17" id="17"/>
          <p:cNvSpPr txBox="true"/>
          <p:nvPr/>
        </p:nvSpPr>
        <p:spPr>
          <a:xfrm rot="0">
            <a:off x="13875638" y="9801225"/>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2017 - Fase 1</a:t>
            </a:r>
          </a:p>
        </p:txBody>
      </p:sp>
      <p:sp>
        <p:nvSpPr>
          <p:cNvPr name="TextBox 18" id="18"/>
          <p:cNvSpPr txBox="true"/>
          <p:nvPr/>
        </p:nvSpPr>
        <p:spPr>
          <a:xfrm rot="0">
            <a:off x="9166107" y="2227627"/>
            <a:ext cx="6847856"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Open Sans Extra Bold"/>
                <a:ea typeface="Open Sans Extra Bold"/>
                <a:cs typeface="Open Sans Extra Bold"/>
                <a:sym typeface="Open Sans Extra Bold"/>
              </a:rPr>
              <a:t>Restrições:</a:t>
            </a:r>
          </a:p>
        </p:txBody>
      </p:sp>
      <p:sp>
        <p:nvSpPr>
          <p:cNvPr name="TextBox 19" id="19"/>
          <p:cNvSpPr txBox="true"/>
          <p:nvPr/>
        </p:nvSpPr>
        <p:spPr>
          <a:xfrm rot="0">
            <a:off x="10337887" y="3182348"/>
            <a:ext cx="7075501" cy="7029450"/>
          </a:xfrm>
          <a:prstGeom prst="rect">
            <a:avLst/>
          </a:prstGeom>
        </p:spPr>
        <p:txBody>
          <a:bodyPr anchor="t" rtlCol="false" tIns="0" lIns="0" bIns="0" rIns="0">
            <a:spAutoFit/>
          </a:bodyPr>
          <a:lstStyle/>
          <a:p>
            <a:pPr algn="just" marL="561339" indent="-280669" lvl="1">
              <a:lnSpc>
                <a:spcPts val="3119"/>
              </a:lnSpc>
              <a:buFont typeface="Arial"/>
              <a:buChar char="•"/>
            </a:pPr>
            <a:r>
              <a:rPr lang="en-US" b="true" sz="2599" spc="-155">
                <a:solidFill>
                  <a:srgbClr val="000000"/>
                </a:solidFill>
                <a:latin typeface="Space Mono Bold"/>
                <a:ea typeface="Space Mono Bold"/>
                <a:cs typeface="Space Mono Bold"/>
                <a:sym typeface="Space Mono Bold"/>
              </a:rPr>
              <a:t>S ocupa a quarta faixa do CD.</a:t>
            </a:r>
          </a:p>
          <a:p>
            <a:pPr algn="just" marL="561339" indent="-280669" lvl="1">
              <a:lnSpc>
                <a:spcPts val="3119"/>
              </a:lnSpc>
              <a:buFont typeface="Arial"/>
              <a:buChar char="•"/>
            </a:pPr>
            <a:r>
              <a:rPr lang="en-US" b="true" sz="2599" spc="-155">
                <a:solidFill>
                  <a:srgbClr val="000000"/>
                </a:solidFill>
                <a:latin typeface="Space Mono Bold"/>
                <a:ea typeface="Space Mono Bold"/>
                <a:cs typeface="Space Mono Bold"/>
                <a:sym typeface="Space Mono Bold"/>
              </a:rPr>
              <a:t>Tanto W como Y precedem S no CD (ou seja, W e Y estão numa faixa que é tocada antes de S no CD).</a:t>
            </a:r>
          </a:p>
          <a:p>
            <a:pPr algn="just" marL="561339" indent="-280669" lvl="1">
              <a:lnSpc>
                <a:spcPts val="3119"/>
              </a:lnSpc>
              <a:buFont typeface="Arial"/>
              <a:buChar char="•"/>
            </a:pPr>
            <a:r>
              <a:rPr lang="en-US" b="true" sz="2599" spc="-155">
                <a:solidFill>
                  <a:srgbClr val="000000"/>
                </a:solidFill>
                <a:latin typeface="Space Mono Bold"/>
                <a:ea typeface="Space Mono Bold"/>
                <a:cs typeface="Space Mono Bold"/>
                <a:sym typeface="Space Mono Bold"/>
              </a:rPr>
              <a:t>T p</a:t>
            </a:r>
            <a:r>
              <a:rPr lang="en-US" b="true" sz="2599" spc="-155">
                <a:solidFill>
                  <a:srgbClr val="000000"/>
                </a:solidFill>
                <a:latin typeface="Space Mono Bold"/>
                <a:ea typeface="Space Mono Bold"/>
                <a:cs typeface="Space Mono Bold"/>
                <a:sym typeface="Space Mono Bold"/>
              </a:rPr>
              <a:t>recede W no CD (ou seja, T está numa faixa que é tocada antes de W).</a:t>
            </a:r>
          </a:p>
          <a:p>
            <a:pPr algn="just" marL="561339" indent="-280669" lvl="1">
              <a:lnSpc>
                <a:spcPts val="3119"/>
              </a:lnSpc>
              <a:buFont typeface="Arial"/>
              <a:buChar char="•"/>
            </a:pPr>
            <a:r>
              <a:rPr lang="en-US" b="true" sz="2599" spc="-155">
                <a:solidFill>
                  <a:srgbClr val="000000"/>
                </a:solidFill>
                <a:latin typeface="Space Mono Bold"/>
                <a:ea typeface="Space Mono Bold"/>
                <a:cs typeface="Space Mono Bold"/>
                <a:sym typeface="Space Mono Bold"/>
              </a:rPr>
              <a:t>Um sucesso</a:t>
            </a:r>
            <a:r>
              <a:rPr lang="en-US" b="true" sz="2599" spc="-155">
                <a:solidFill>
                  <a:srgbClr val="000000"/>
                </a:solidFill>
                <a:latin typeface="Space Mono Bold"/>
                <a:ea typeface="Space Mono Bold"/>
                <a:cs typeface="Space Mono Bold"/>
                <a:sym typeface="Space Mono Bold"/>
              </a:rPr>
              <a:t> de rock ocupa a sexta faixa do CD.</a:t>
            </a:r>
          </a:p>
          <a:p>
            <a:pPr algn="just" marL="561339" indent="-280669" lvl="1">
              <a:lnSpc>
                <a:spcPts val="3119"/>
              </a:lnSpc>
              <a:buFont typeface="Arial"/>
              <a:buChar char="•"/>
            </a:pPr>
            <a:r>
              <a:rPr lang="en-US" b="true" sz="2599" spc="-155">
                <a:solidFill>
                  <a:srgbClr val="000000"/>
                </a:solidFill>
                <a:latin typeface="Space Mono Bold"/>
                <a:ea typeface="Space Mono Bold"/>
                <a:cs typeface="Space Mono Bold"/>
                <a:sym typeface="Space Mono Bold"/>
              </a:rPr>
              <a:t>Cada sucesso de rock é imediatamente precedido no CD por uma composição da banda (ou seja, no CD cada sucesso de rock toca imediatamente após uma composição da banda).</a:t>
            </a:r>
          </a:p>
          <a:p>
            <a:pPr algn="just" marL="561339" indent="-280669" lvl="1">
              <a:lnSpc>
                <a:spcPts val="3119"/>
              </a:lnSpc>
              <a:buFont typeface="Arial"/>
              <a:buChar char="•"/>
            </a:pPr>
            <a:r>
              <a:rPr lang="en-US" b="true" sz="2599" spc="-155">
                <a:solidFill>
                  <a:srgbClr val="000000"/>
                </a:solidFill>
                <a:latin typeface="Space Mono Bold"/>
                <a:ea typeface="Space Mono Bold"/>
                <a:cs typeface="Space Mono Bold"/>
                <a:sym typeface="Space Mono Bold"/>
              </a:rPr>
              <a:t>Z é um sucesso de rock.</a:t>
            </a:r>
          </a:p>
          <a:p>
            <a:pPr algn="just">
              <a:lnSpc>
                <a:spcPts val="3119"/>
              </a:lnSpc>
            </a:pPr>
          </a:p>
          <a:p>
            <a:pPr algn="just">
              <a:lnSpc>
                <a:spcPts val="3119"/>
              </a:lnSpc>
              <a:spcBef>
                <a:spcPct val="0"/>
              </a:spcBef>
            </a:pP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9945905" y="-264682"/>
            <a:ext cx="10816364" cy="10816364"/>
            <a:chOff x="0" y="0"/>
            <a:chExt cx="14421819" cy="14421819"/>
          </a:xfrm>
        </p:grpSpPr>
        <p:sp>
          <p:nvSpPr>
            <p:cNvPr name="Freeform 8" id="8"/>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9" id="9"/>
          <p:cNvGrpSpPr/>
          <p:nvPr/>
        </p:nvGrpSpPr>
        <p:grpSpPr>
          <a:xfrm rot="0">
            <a:off x="298021" y="2303827"/>
            <a:ext cx="10304042" cy="6553633"/>
            <a:chOff x="0" y="0"/>
            <a:chExt cx="3113716" cy="1980403"/>
          </a:xfrm>
        </p:grpSpPr>
        <p:sp>
          <p:nvSpPr>
            <p:cNvPr name="Freeform 10" id="10"/>
            <p:cNvSpPr/>
            <p:nvPr/>
          </p:nvSpPr>
          <p:spPr>
            <a:xfrm flipH="false" flipV="false" rot="0">
              <a:off x="0" y="0"/>
              <a:ext cx="3113716" cy="1980403"/>
            </a:xfrm>
            <a:custGeom>
              <a:avLst/>
              <a:gdLst/>
              <a:ahLst/>
              <a:cxnLst/>
              <a:rect r="r" b="b" t="t" l="l"/>
              <a:pathLst>
                <a:path h="1980403" w="3113716">
                  <a:moveTo>
                    <a:pt x="48086" y="0"/>
                  </a:moveTo>
                  <a:lnTo>
                    <a:pt x="3065630" y="0"/>
                  </a:lnTo>
                  <a:cubicBezTo>
                    <a:pt x="3092187" y="0"/>
                    <a:pt x="3113716" y="21529"/>
                    <a:pt x="3113716" y="48086"/>
                  </a:cubicBezTo>
                  <a:lnTo>
                    <a:pt x="3113716" y="1932317"/>
                  </a:lnTo>
                  <a:cubicBezTo>
                    <a:pt x="3113716" y="1945070"/>
                    <a:pt x="3108650" y="1957301"/>
                    <a:pt x="3099632" y="1966319"/>
                  </a:cubicBezTo>
                  <a:cubicBezTo>
                    <a:pt x="3090614" y="1975337"/>
                    <a:pt x="3078383" y="1980403"/>
                    <a:pt x="3065630" y="1980403"/>
                  </a:cubicBezTo>
                  <a:lnTo>
                    <a:pt x="48086" y="1980403"/>
                  </a:lnTo>
                  <a:cubicBezTo>
                    <a:pt x="35333" y="1980403"/>
                    <a:pt x="23102" y="1975337"/>
                    <a:pt x="14084" y="1966319"/>
                  </a:cubicBezTo>
                  <a:cubicBezTo>
                    <a:pt x="5066" y="1957301"/>
                    <a:pt x="0" y="1945070"/>
                    <a:pt x="0" y="1932317"/>
                  </a:cubicBezTo>
                  <a:lnTo>
                    <a:pt x="0" y="48086"/>
                  </a:lnTo>
                  <a:cubicBezTo>
                    <a:pt x="0" y="21529"/>
                    <a:pt x="21529" y="0"/>
                    <a:pt x="48086"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28575"/>
              <a:ext cx="3113716" cy="2008978"/>
            </a:xfrm>
            <a:prstGeom prst="rect">
              <a:avLst/>
            </a:prstGeom>
          </p:spPr>
          <p:txBody>
            <a:bodyPr anchor="ctr" rtlCol="false" tIns="34579" lIns="34579" bIns="34579" rIns="34579"/>
            <a:lstStyle/>
            <a:p>
              <a:pPr algn="ctr">
                <a:lnSpc>
                  <a:spcPts val="2240"/>
                </a:lnSpc>
              </a:pPr>
            </a:p>
          </p:txBody>
        </p:sp>
      </p:grpSp>
      <p:grpSp>
        <p:nvGrpSpPr>
          <p:cNvPr name="Group 12" id="12"/>
          <p:cNvGrpSpPr/>
          <p:nvPr/>
        </p:nvGrpSpPr>
        <p:grpSpPr>
          <a:xfrm rot="0">
            <a:off x="11508553" y="1780118"/>
            <a:ext cx="5913809" cy="7601053"/>
            <a:chOff x="0" y="0"/>
            <a:chExt cx="2395370" cy="3078783"/>
          </a:xfrm>
        </p:grpSpPr>
        <p:sp>
          <p:nvSpPr>
            <p:cNvPr name="Freeform 13" id="13"/>
            <p:cNvSpPr/>
            <p:nvPr/>
          </p:nvSpPr>
          <p:spPr>
            <a:xfrm flipH="false" flipV="false" rot="0">
              <a:off x="0" y="0"/>
              <a:ext cx="2395370" cy="3078783"/>
            </a:xfrm>
            <a:custGeom>
              <a:avLst/>
              <a:gdLst/>
              <a:ahLst/>
              <a:cxnLst/>
              <a:rect r="r" b="b" t="t" l="l"/>
              <a:pathLst>
                <a:path h="3078783" w="2395370">
                  <a:moveTo>
                    <a:pt x="66765" y="0"/>
                  </a:moveTo>
                  <a:lnTo>
                    <a:pt x="2328605" y="0"/>
                  </a:lnTo>
                  <a:cubicBezTo>
                    <a:pt x="2346312" y="0"/>
                    <a:pt x="2363294" y="7034"/>
                    <a:pt x="2375815" y="19555"/>
                  </a:cubicBezTo>
                  <a:cubicBezTo>
                    <a:pt x="2388336" y="32076"/>
                    <a:pt x="2395370" y="49058"/>
                    <a:pt x="2395370" y="66765"/>
                  </a:cubicBezTo>
                  <a:lnTo>
                    <a:pt x="2395370" y="3012017"/>
                  </a:lnTo>
                  <a:cubicBezTo>
                    <a:pt x="2395370" y="3029725"/>
                    <a:pt x="2388336" y="3046706"/>
                    <a:pt x="2375815" y="3059227"/>
                  </a:cubicBezTo>
                  <a:cubicBezTo>
                    <a:pt x="2363294" y="3071748"/>
                    <a:pt x="2346312" y="3078783"/>
                    <a:pt x="2328605" y="3078783"/>
                  </a:cubicBezTo>
                  <a:lnTo>
                    <a:pt x="66765" y="3078783"/>
                  </a:lnTo>
                  <a:cubicBezTo>
                    <a:pt x="49058" y="3078783"/>
                    <a:pt x="32076" y="3071748"/>
                    <a:pt x="19555" y="3059227"/>
                  </a:cubicBezTo>
                  <a:cubicBezTo>
                    <a:pt x="7034" y="3046706"/>
                    <a:pt x="0" y="3029725"/>
                    <a:pt x="0" y="3012017"/>
                  </a:cubicBezTo>
                  <a:lnTo>
                    <a:pt x="0" y="66765"/>
                  </a:lnTo>
                  <a:cubicBezTo>
                    <a:pt x="0" y="49058"/>
                    <a:pt x="7034" y="32076"/>
                    <a:pt x="19555" y="19555"/>
                  </a:cubicBezTo>
                  <a:cubicBezTo>
                    <a:pt x="32076" y="7034"/>
                    <a:pt x="49058" y="0"/>
                    <a:pt x="66765" y="0"/>
                  </a:cubicBezTo>
                  <a:close/>
                </a:path>
              </a:pathLst>
            </a:custGeom>
            <a:solidFill>
              <a:srgbClr val="366994"/>
            </a:solidFill>
            <a:ln w="57150" cap="rnd">
              <a:solidFill>
                <a:srgbClr val="000000"/>
              </a:solidFill>
              <a:prstDash val="solid"/>
              <a:round/>
            </a:ln>
          </p:spPr>
        </p:sp>
        <p:sp>
          <p:nvSpPr>
            <p:cNvPr name="TextBox 14" id="14"/>
            <p:cNvSpPr txBox="true"/>
            <p:nvPr/>
          </p:nvSpPr>
          <p:spPr>
            <a:xfrm>
              <a:off x="0" y="-38100"/>
              <a:ext cx="2395370" cy="3116883"/>
            </a:xfrm>
            <a:prstGeom prst="rect">
              <a:avLst/>
            </a:prstGeom>
          </p:spPr>
          <p:txBody>
            <a:bodyPr anchor="ctr" rtlCol="false" tIns="53080" lIns="53080" bIns="53080" rIns="53080"/>
            <a:lstStyle/>
            <a:p>
              <a:pPr algn="ctr">
                <a:lnSpc>
                  <a:spcPts val="2660"/>
                </a:lnSpc>
              </a:pPr>
            </a:p>
          </p:txBody>
        </p:sp>
      </p:grpSp>
      <p:sp>
        <p:nvSpPr>
          <p:cNvPr name="Freeform 15" id="15"/>
          <p:cNvSpPr/>
          <p:nvPr/>
        </p:nvSpPr>
        <p:spPr>
          <a:xfrm flipH="false" flipV="false" rot="0">
            <a:off x="12657869" y="1949224"/>
            <a:ext cx="3938813" cy="3525436"/>
          </a:xfrm>
          <a:custGeom>
            <a:avLst/>
            <a:gdLst/>
            <a:ahLst/>
            <a:cxnLst/>
            <a:rect r="r" b="b" t="t" l="l"/>
            <a:pathLst>
              <a:path h="3525436" w="3938813">
                <a:moveTo>
                  <a:pt x="0" y="0"/>
                </a:moveTo>
                <a:lnTo>
                  <a:pt x="3938814" y="0"/>
                </a:lnTo>
                <a:lnTo>
                  <a:pt x="3938814" y="3525436"/>
                </a:lnTo>
                <a:lnTo>
                  <a:pt x="0" y="3525436"/>
                </a:lnTo>
                <a:lnTo>
                  <a:pt x="0" y="0"/>
                </a:lnTo>
                <a:close/>
              </a:path>
            </a:pathLst>
          </a:custGeom>
          <a:blipFill>
            <a:blip r:embed="rId4"/>
            <a:stretch>
              <a:fillRect l="0" t="0" r="-115238" b="0"/>
            </a:stretch>
          </a:blipFill>
        </p:spPr>
      </p:sp>
      <p:sp>
        <p:nvSpPr>
          <p:cNvPr name="Freeform 16" id="16"/>
          <p:cNvSpPr/>
          <p:nvPr/>
        </p:nvSpPr>
        <p:spPr>
          <a:xfrm flipH="false" flipV="false" rot="0">
            <a:off x="12493961" y="5829263"/>
            <a:ext cx="3942993" cy="3594671"/>
          </a:xfrm>
          <a:custGeom>
            <a:avLst/>
            <a:gdLst/>
            <a:ahLst/>
            <a:cxnLst/>
            <a:rect r="r" b="b" t="t" l="l"/>
            <a:pathLst>
              <a:path h="3594671" w="3942993">
                <a:moveTo>
                  <a:pt x="0" y="0"/>
                </a:moveTo>
                <a:lnTo>
                  <a:pt x="3942993" y="0"/>
                </a:lnTo>
                <a:lnTo>
                  <a:pt x="3942993" y="3594671"/>
                </a:lnTo>
                <a:lnTo>
                  <a:pt x="0" y="3594671"/>
                </a:lnTo>
                <a:lnTo>
                  <a:pt x="0" y="0"/>
                </a:lnTo>
                <a:close/>
              </a:path>
            </a:pathLst>
          </a:custGeom>
          <a:blipFill>
            <a:blip r:embed="rId4"/>
            <a:stretch>
              <a:fillRect l="-119232" t="0" r="0" b="0"/>
            </a:stretch>
          </a:blipFill>
        </p:spPr>
      </p:sp>
      <p:sp>
        <p:nvSpPr>
          <p:cNvPr name="TextBox 17" id="17"/>
          <p:cNvSpPr txBox="true"/>
          <p:nvPr/>
        </p:nvSpPr>
        <p:spPr>
          <a:xfrm rot="0">
            <a:off x="667875" y="2474285"/>
            <a:ext cx="9278031" cy="6000750"/>
          </a:xfrm>
          <a:prstGeom prst="rect">
            <a:avLst/>
          </a:prstGeom>
        </p:spPr>
        <p:txBody>
          <a:bodyPr anchor="t" rtlCol="false" tIns="0" lIns="0" bIns="0" rIns="0">
            <a:spAutoFit/>
          </a:bodyPr>
          <a:lstStyle/>
          <a:p>
            <a:pPr algn="just">
              <a:lnSpc>
                <a:spcPts val="3224"/>
              </a:lnSpc>
            </a:pPr>
            <a:r>
              <a:rPr lang="en-US" b="true" sz="2687" spc="-161">
                <a:solidFill>
                  <a:srgbClr val="000000"/>
                </a:solidFill>
                <a:latin typeface="Space Mono Bold"/>
                <a:ea typeface="Space Mono Bold"/>
                <a:cs typeface="Space Mono Bold"/>
                <a:sym typeface="Space Mono Bold"/>
              </a:rPr>
              <a:t>Em computação um grafo é uma estrutura composta de vértices (mostrados como círculos na figura (a) abaixo) e arestas (mostradas como linhas que conectam os círculos). Grafos são utilizados para modelar uma infinidade de situações na vida real como estradas que existem entre cidades ou pessoas que se conhecem. Grafos podem também ser usados para modelar as divisas entre países, usando vértices para representar os países e arestas para indicar se um determinado país tem divisa com outro país: se um país X tem divisa com outro país Y ligamos os dois vértices que representam os países X e Y com uma aresta. Por exemplo, a figura (a) abaixo representa as divisas do mapa da figura (b).</a:t>
            </a:r>
          </a:p>
        </p:txBody>
      </p:sp>
      <p:sp>
        <p:nvSpPr>
          <p:cNvPr name="TextBox 18" id="18"/>
          <p:cNvSpPr txBox="true"/>
          <p:nvPr/>
        </p:nvSpPr>
        <p:spPr>
          <a:xfrm rot="0">
            <a:off x="1234781" y="427980"/>
            <a:ext cx="15818438" cy="2542152"/>
          </a:xfrm>
          <a:prstGeom prst="rect">
            <a:avLst/>
          </a:prstGeom>
        </p:spPr>
        <p:txBody>
          <a:bodyPr anchor="t" rtlCol="false" tIns="0" lIns="0" bIns="0" rIns="0">
            <a:spAutoFit/>
          </a:bodyPr>
          <a:lstStyle/>
          <a:p>
            <a:pPr algn="ctr">
              <a:lnSpc>
                <a:spcPts val="9679"/>
              </a:lnSpc>
            </a:pPr>
            <a:r>
              <a:rPr lang="en-US" sz="7013" i="true" spc="-722">
                <a:solidFill>
                  <a:srgbClr val="F7AC16"/>
                </a:solidFill>
                <a:latin typeface="Bugaki Italics"/>
                <a:ea typeface="Bugaki Italics"/>
                <a:cs typeface="Bugaki Italics"/>
                <a:sym typeface="Bugaki Italics"/>
              </a:rPr>
              <a:t>GRAFOS</a:t>
            </a:r>
          </a:p>
          <a:p>
            <a:pPr algn="ctr" marL="0" indent="0" lvl="0">
              <a:lnSpc>
                <a:spcPts val="9679"/>
              </a:lnSpc>
              <a:spcBef>
                <a:spcPct val="0"/>
              </a:spcBef>
            </a:pPr>
          </a:p>
        </p:txBody>
      </p:sp>
      <p:sp>
        <p:nvSpPr>
          <p:cNvPr name="TextBox 19" id="19"/>
          <p:cNvSpPr txBox="true"/>
          <p:nvPr/>
        </p:nvSpPr>
        <p:spPr>
          <a:xfrm rot="0">
            <a:off x="13875638" y="9801225"/>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2021 - Fase 3</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9945905" y="-264682"/>
            <a:ext cx="10816364" cy="10816364"/>
            <a:chOff x="0" y="0"/>
            <a:chExt cx="14421819" cy="14421819"/>
          </a:xfrm>
        </p:grpSpPr>
        <p:sp>
          <p:nvSpPr>
            <p:cNvPr name="Freeform 8" id="8"/>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9" id="9"/>
          <p:cNvGrpSpPr/>
          <p:nvPr/>
        </p:nvGrpSpPr>
        <p:grpSpPr>
          <a:xfrm rot="0">
            <a:off x="469188" y="2123748"/>
            <a:ext cx="17349624" cy="1376369"/>
            <a:chOff x="0" y="0"/>
            <a:chExt cx="5242778" cy="415916"/>
          </a:xfrm>
        </p:grpSpPr>
        <p:sp>
          <p:nvSpPr>
            <p:cNvPr name="Freeform 10" id="10"/>
            <p:cNvSpPr/>
            <p:nvPr/>
          </p:nvSpPr>
          <p:spPr>
            <a:xfrm flipH="false" flipV="false" rot="0">
              <a:off x="0" y="0"/>
              <a:ext cx="5242778" cy="415916"/>
            </a:xfrm>
            <a:custGeom>
              <a:avLst/>
              <a:gdLst/>
              <a:ahLst/>
              <a:cxnLst/>
              <a:rect r="r" b="b" t="t" l="l"/>
              <a:pathLst>
                <a:path h="415916" w="5242778">
                  <a:moveTo>
                    <a:pt x="28559" y="0"/>
                  </a:moveTo>
                  <a:lnTo>
                    <a:pt x="5214219" y="0"/>
                  </a:lnTo>
                  <a:cubicBezTo>
                    <a:pt x="5229992" y="0"/>
                    <a:pt x="5242778" y="12786"/>
                    <a:pt x="5242778" y="28559"/>
                  </a:cubicBezTo>
                  <a:lnTo>
                    <a:pt x="5242778" y="387358"/>
                  </a:lnTo>
                  <a:cubicBezTo>
                    <a:pt x="5242778" y="403130"/>
                    <a:pt x="5229992" y="415916"/>
                    <a:pt x="5214219" y="415916"/>
                  </a:cubicBezTo>
                  <a:lnTo>
                    <a:pt x="28559" y="415916"/>
                  </a:lnTo>
                  <a:cubicBezTo>
                    <a:pt x="12786" y="415916"/>
                    <a:pt x="0" y="403130"/>
                    <a:pt x="0" y="387358"/>
                  </a:cubicBezTo>
                  <a:lnTo>
                    <a:pt x="0" y="28559"/>
                  </a:lnTo>
                  <a:cubicBezTo>
                    <a:pt x="0" y="12786"/>
                    <a:pt x="12786" y="0"/>
                    <a:pt x="28559"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28575"/>
              <a:ext cx="5242778" cy="444491"/>
            </a:xfrm>
            <a:prstGeom prst="rect">
              <a:avLst/>
            </a:prstGeom>
          </p:spPr>
          <p:txBody>
            <a:bodyPr anchor="ctr" rtlCol="false" tIns="34579" lIns="34579" bIns="34579" rIns="34579"/>
            <a:lstStyle/>
            <a:p>
              <a:pPr algn="ctr">
                <a:lnSpc>
                  <a:spcPts val="2240"/>
                </a:lnSpc>
              </a:pPr>
            </a:p>
          </p:txBody>
        </p:sp>
      </p:grpSp>
      <p:grpSp>
        <p:nvGrpSpPr>
          <p:cNvPr name="Group 12" id="12"/>
          <p:cNvGrpSpPr/>
          <p:nvPr/>
        </p:nvGrpSpPr>
        <p:grpSpPr>
          <a:xfrm rot="0">
            <a:off x="581829" y="3670220"/>
            <a:ext cx="17124341" cy="4766918"/>
            <a:chOff x="0" y="0"/>
            <a:chExt cx="6936161" cy="1930825"/>
          </a:xfrm>
        </p:grpSpPr>
        <p:sp>
          <p:nvSpPr>
            <p:cNvPr name="Freeform 13" id="13"/>
            <p:cNvSpPr/>
            <p:nvPr/>
          </p:nvSpPr>
          <p:spPr>
            <a:xfrm flipH="false" flipV="false" rot="0">
              <a:off x="0" y="0"/>
              <a:ext cx="6936161" cy="1930825"/>
            </a:xfrm>
            <a:custGeom>
              <a:avLst/>
              <a:gdLst/>
              <a:ahLst/>
              <a:cxnLst/>
              <a:rect r="r" b="b" t="t" l="l"/>
              <a:pathLst>
                <a:path h="1930825" w="6936161">
                  <a:moveTo>
                    <a:pt x="23057" y="0"/>
                  </a:moveTo>
                  <a:lnTo>
                    <a:pt x="6913104" y="0"/>
                  </a:lnTo>
                  <a:cubicBezTo>
                    <a:pt x="6919220" y="0"/>
                    <a:pt x="6925084" y="2429"/>
                    <a:pt x="6929408" y="6753"/>
                  </a:cubicBezTo>
                  <a:cubicBezTo>
                    <a:pt x="6933732" y="11077"/>
                    <a:pt x="6936161" y="16942"/>
                    <a:pt x="6936161" y="23057"/>
                  </a:cubicBezTo>
                  <a:lnTo>
                    <a:pt x="6936161" y="1907768"/>
                  </a:lnTo>
                  <a:cubicBezTo>
                    <a:pt x="6936161" y="1913883"/>
                    <a:pt x="6933732" y="1919748"/>
                    <a:pt x="6929408" y="1924072"/>
                  </a:cubicBezTo>
                  <a:cubicBezTo>
                    <a:pt x="6925084" y="1928396"/>
                    <a:pt x="6919220" y="1930825"/>
                    <a:pt x="6913104" y="1930825"/>
                  </a:cubicBezTo>
                  <a:lnTo>
                    <a:pt x="23057" y="1930825"/>
                  </a:lnTo>
                  <a:cubicBezTo>
                    <a:pt x="16942" y="1930825"/>
                    <a:pt x="11077" y="1928396"/>
                    <a:pt x="6753" y="1924072"/>
                  </a:cubicBezTo>
                  <a:cubicBezTo>
                    <a:pt x="2429" y="1919748"/>
                    <a:pt x="0" y="1913883"/>
                    <a:pt x="0" y="1907768"/>
                  </a:cubicBezTo>
                  <a:lnTo>
                    <a:pt x="0" y="23057"/>
                  </a:lnTo>
                  <a:cubicBezTo>
                    <a:pt x="0" y="16942"/>
                    <a:pt x="2429" y="11077"/>
                    <a:pt x="6753" y="6753"/>
                  </a:cubicBezTo>
                  <a:cubicBezTo>
                    <a:pt x="11077" y="2429"/>
                    <a:pt x="16942" y="0"/>
                    <a:pt x="23057" y="0"/>
                  </a:cubicBezTo>
                  <a:close/>
                </a:path>
              </a:pathLst>
            </a:custGeom>
            <a:solidFill>
              <a:srgbClr val="366994"/>
            </a:solidFill>
            <a:ln w="57150" cap="rnd">
              <a:solidFill>
                <a:srgbClr val="000000"/>
              </a:solidFill>
              <a:prstDash val="solid"/>
              <a:round/>
            </a:ln>
          </p:spPr>
        </p:sp>
        <p:sp>
          <p:nvSpPr>
            <p:cNvPr name="TextBox 14" id="14"/>
            <p:cNvSpPr txBox="true"/>
            <p:nvPr/>
          </p:nvSpPr>
          <p:spPr>
            <a:xfrm>
              <a:off x="0" y="-38100"/>
              <a:ext cx="6936161" cy="1968925"/>
            </a:xfrm>
            <a:prstGeom prst="rect">
              <a:avLst/>
            </a:prstGeom>
          </p:spPr>
          <p:txBody>
            <a:bodyPr anchor="ctr" rtlCol="false" tIns="53080" lIns="53080" bIns="53080" rIns="53080"/>
            <a:lstStyle/>
            <a:p>
              <a:pPr algn="ctr">
                <a:lnSpc>
                  <a:spcPts val="2660"/>
                </a:lnSpc>
              </a:pPr>
            </a:p>
          </p:txBody>
        </p:sp>
      </p:grpSp>
      <p:sp>
        <p:nvSpPr>
          <p:cNvPr name="Freeform 15" id="15"/>
          <p:cNvSpPr/>
          <p:nvPr/>
        </p:nvSpPr>
        <p:spPr>
          <a:xfrm flipH="false" flipV="false" rot="0">
            <a:off x="1028700" y="3865811"/>
            <a:ext cx="15713621" cy="3948047"/>
          </a:xfrm>
          <a:custGeom>
            <a:avLst/>
            <a:gdLst/>
            <a:ahLst/>
            <a:cxnLst/>
            <a:rect r="r" b="b" t="t" l="l"/>
            <a:pathLst>
              <a:path h="3948047" w="15713621">
                <a:moveTo>
                  <a:pt x="0" y="0"/>
                </a:moveTo>
                <a:lnTo>
                  <a:pt x="15713621" y="0"/>
                </a:lnTo>
                <a:lnTo>
                  <a:pt x="15713621" y="3948048"/>
                </a:lnTo>
                <a:lnTo>
                  <a:pt x="0" y="3948048"/>
                </a:lnTo>
                <a:lnTo>
                  <a:pt x="0" y="0"/>
                </a:lnTo>
                <a:close/>
              </a:path>
            </a:pathLst>
          </a:custGeom>
          <a:blipFill>
            <a:blip r:embed="rId4"/>
            <a:stretch>
              <a:fillRect l="0" t="0" r="0" b="0"/>
            </a:stretch>
          </a:blipFill>
        </p:spPr>
      </p:sp>
      <p:sp>
        <p:nvSpPr>
          <p:cNvPr name="TextBox 16" id="16"/>
          <p:cNvSpPr txBox="true"/>
          <p:nvPr/>
        </p:nvSpPr>
        <p:spPr>
          <a:xfrm rot="0">
            <a:off x="848287" y="2270045"/>
            <a:ext cx="16591425" cy="1400175"/>
          </a:xfrm>
          <a:prstGeom prst="rect">
            <a:avLst/>
          </a:prstGeom>
        </p:spPr>
        <p:txBody>
          <a:bodyPr anchor="t" rtlCol="false" tIns="0" lIns="0" bIns="0" rIns="0">
            <a:spAutoFit/>
          </a:bodyPr>
          <a:lstStyle/>
          <a:p>
            <a:pPr algn="just">
              <a:lnSpc>
                <a:spcPts val="3704"/>
              </a:lnSpc>
            </a:pPr>
            <a:r>
              <a:rPr lang="en-US" b="true" sz="3087" spc="-185">
                <a:solidFill>
                  <a:srgbClr val="000000"/>
                </a:solidFill>
                <a:latin typeface="Space Mono Bold"/>
                <a:ea typeface="Space Mono Bold"/>
                <a:cs typeface="Space Mono Bold"/>
                <a:sym typeface="Space Mono Bold"/>
              </a:rPr>
              <a:t>Questão 1. A figura abaixo mostra um grafo e cinco mapas. Na figura, o grafo representa as divisas entre países de qual dos mapas?</a:t>
            </a:r>
          </a:p>
          <a:p>
            <a:pPr algn="just">
              <a:lnSpc>
                <a:spcPts val="3704"/>
              </a:lnSpc>
            </a:pPr>
          </a:p>
        </p:txBody>
      </p:sp>
      <p:sp>
        <p:nvSpPr>
          <p:cNvPr name="TextBox 17" id="17"/>
          <p:cNvSpPr txBox="true"/>
          <p:nvPr/>
        </p:nvSpPr>
        <p:spPr>
          <a:xfrm rot="0">
            <a:off x="1234781" y="427980"/>
            <a:ext cx="15818438" cy="2542152"/>
          </a:xfrm>
          <a:prstGeom prst="rect">
            <a:avLst/>
          </a:prstGeom>
        </p:spPr>
        <p:txBody>
          <a:bodyPr anchor="t" rtlCol="false" tIns="0" lIns="0" bIns="0" rIns="0">
            <a:spAutoFit/>
          </a:bodyPr>
          <a:lstStyle/>
          <a:p>
            <a:pPr algn="ctr">
              <a:lnSpc>
                <a:spcPts val="9679"/>
              </a:lnSpc>
            </a:pPr>
            <a:r>
              <a:rPr lang="en-US" sz="7013" i="true" spc="-722">
                <a:solidFill>
                  <a:srgbClr val="F7AC16"/>
                </a:solidFill>
                <a:latin typeface="Bugaki Italics"/>
                <a:ea typeface="Bugaki Italics"/>
                <a:cs typeface="Bugaki Italics"/>
                <a:sym typeface="Bugaki Italics"/>
              </a:rPr>
              <a:t>GRAFOS</a:t>
            </a:r>
          </a:p>
          <a:p>
            <a:pPr algn="ctr" marL="0" indent="0" lvl="0">
              <a:lnSpc>
                <a:spcPts val="9679"/>
              </a:lnSpc>
              <a:spcBef>
                <a:spcPct val="0"/>
              </a:spcBef>
            </a:pPr>
          </a:p>
        </p:txBody>
      </p:sp>
      <p:sp>
        <p:nvSpPr>
          <p:cNvPr name="TextBox 18" id="18"/>
          <p:cNvSpPr txBox="true"/>
          <p:nvPr/>
        </p:nvSpPr>
        <p:spPr>
          <a:xfrm rot="0">
            <a:off x="13875638" y="9801225"/>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2016 - Fase 2</a:t>
            </a:r>
          </a:p>
        </p:txBody>
      </p:sp>
      <p:sp>
        <p:nvSpPr>
          <p:cNvPr name="TextBox 19" id="19"/>
          <p:cNvSpPr txBox="true"/>
          <p:nvPr/>
        </p:nvSpPr>
        <p:spPr>
          <a:xfrm rot="0">
            <a:off x="6056072" y="7436033"/>
            <a:ext cx="652951" cy="679451"/>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Space Mono Bold"/>
                <a:ea typeface="Space Mono Bold"/>
                <a:cs typeface="Space Mono Bold"/>
                <a:sym typeface="Space Mono Bold"/>
              </a:rPr>
              <a:t>a)</a:t>
            </a:r>
          </a:p>
        </p:txBody>
      </p:sp>
      <p:sp>
        <p:nvSpPr>
          <p:cNvPr name="TextBox 20" id="20"/>
          <p:cNvSpPr txBox="true"/>
          <p:nvPr/>
        </p:nvSpPr>
        <p:spPr>
          <a:xfrm rot="0">
            <a:off x="8403523" y="7436033"/>
            <a:ext cx="652951" cy="679451"/>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Space Mono Bold"/>
                <a:ea typeface="Space Mono Bold"/>
                <a:cs typeface="Space Mono Bold"/>
                <a:sym typeface="Space Mono Bold"/>
              </a:rPr>
              <a:t>b)</a:t>
            </a:r>
          </a:p>
        </p:txBody>
      </p:sp>
      <p:sp>
        <p:nvSpPr>
          <p:cNvPr name="TextBox 21" id="21"/>
          <p:cNvSpPr txBox="true"/>
          <p:nvPr/>
        </p:nvSpPr>
        <p:spPr>
          <a:xfrm rot="0">
            <a:off x="10751924" y="7436033"/>
            <a:ext cx="652951" cy="679451"/>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Space Mono Bold"/>
                <a:ea typeface="Space Mono Bold"/>
                <a:cs typeface="Space Mono Bold"/>
                <a:sym typeface="Space Mono Bold"/>
              </a:rPr>
              <a:t>c)</a:t>
            </a:r>
          </a:p>
        </p:txBody>
      </p:sp>
      <p:sp>
        <p:nvSpPr>
          <p:cNvPr name="TextBox 22" id="22"/>
          <p:cNvSpPr txBox="true"/>
          <p:nvPr/>
        </p:nvSpPr>
        <p:spPr>
          <a:xfrm rot="0">
            <a:off x="13002849" y="7436033"/>
            <a:ext cx="652951" cy="679451"/>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Space Mono Bold"/>
                <a:ea typeface="Space Mono Bold"/>
                <a:cs typeface="Space Mono Bold"/>
                <a:sym typeface="Space Mono Bold"/>
              </a:rPr>
              <a:t>d)</a:t>
            </a:r>
          </a:p>
        </p:txBody>
      </p:sp>
      <p:sp>
        <p:nvSpPr>
          <p:cNvPr name="TextBox 23" id="23"/>
          <p:cNvSpPr txBox="true"/>
          <p:nvPr/>
        </p:nvSpPr>
        <p:spPr>
          <a:xfrm rot="0">
            <a:off x="15351250" y="7436033"/>
            <a:ext cx="652951" cy="679451"/>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Space Mono Bold"/>
                <a:ea typeface="Space Mono Bold"/>
                <a:cs typeface="Space Mono Bold"/>
                <a:sym typeface="Space Mono Bold"/>
              </a:rPr>
              <a:t>e)</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9945905" y="-264682"/>
            <a:ext cx="10816364" cy="10816364"/>
            <a:chOff x="0" y="0"/>
            <a:chExt cx="14421819" cy="14421819"/>
          </a:xfrm>
        </p:grpSpPr>
        <p:sp>
          <p:nvSpPr>
            <p:cNvPr name="Freeform 8" id="8"/>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9" id="9"/>
          <p:cNvGrpSpPr/>
          <p:nvPr/>
        </p:nvGrpSpPr>
        <p:grpSpPr>
          <a:xfrm rot="0">
            <a:off x="469188" y="2829509"/>
            <a:ext cx="8855225" cy="785819"/>
            <a:chOff x="0" y="0"/>
            <a:chExt cx="2675907" cy="237462"/>
          </a:xfrm>
        </p:grpSpPr>
        <p:sp>
          <p:nvSpPr>
            <p:cNvPr name="Freeform 10" id="10"/>
            <p:cNvSpPr/>
            <p:nvPr/>
          </p:nvSpPr>
          <p:spPr>
            <a:xfrm flipH="false" flipV="false" rot="0">
              <a:off x="0" y="0"/>
              <a:ext cx="2675907" cy="237462"/>
            </a:xfrm>
            <a:custGeom>
              <a:avLst/>
              <a:gdLst/>
              <a:ahLst/>
              <a:cxnLst/>
              <a:rect r="r" b="b" t="t" l="l"/>
              <a:pathLst>
                <a:path h="237462" w="2675907">
                  <a:moveTo>
                    <a:pt x="55954" y="0"/>
                  </a:moveTo>
                  <a:lnTo>
                    <a:pt x="2619953" y="0"/>
                  </a:lnTo>
                  <a:cubicBezTo>
                    <a:pt x="2650855" y="0"/>
                    <a:pt x="2675907" y="25051"/>
                    <a:pt x="2675907" y="55954"/>
                  </a:cubicBezTo>
                  <a:lnTo>
                    <a:pt x="2675907" y="181508"/>
                  </a:lnTo>
                  <a:cubicBezTo>
                    <a:pt x="2675907" y="212410"/>
                    <a:pt x="2650855" y="237462"/>
                    <a:pt x="2619953" y="237462"/>
                  </a:cubicBezTo>
                  <a:lnTo>
                    <a:pt x="55954" y="237462"/>
                  </a:lnTo>
                  <a:cubicBezTo>
                    <a:pt x="25051" y="237462"/>
                    <a:pt x="0" y="212410"/>
                    <a:pt x="0" y="181508"/>
                  </a:cubicBezTo>
                  <a:lnTo>
                    <a:pt x="0" y="55954"/>
                  </a:lnTo>
                  <a:cubicBezTo>
                    <a:pt x="0" y="25051"/>
                    <a:pt x="25051" y="0"/>
                    <a:pt x="55954"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28575"/>
              <a:ext cx="2675907" cy="266037"/>
            </a:xfrm>
            <a:prstGeom prst="rect">
              <a:avLst/>
            </a:prstGeom>
          </p:spPr>
          <p:txBody>
            <a:bodyPr anchor="ctr" rtlCol="false" tIns="34579" lIns="34579" bIns="34579" rIns="34579"/>
            <a:lstStyle/>
            <a:p>
              <a:pPr algn="ctr">
                <a:lnSpc>
                  <a:spcPts val="2240"/>
                </a:lnSpc>
              </a:pPr>
            </a:p>
          </p:txBody>
        </p:sp>
      </p:grpSp>
      <p:grpSp>
        <p:nvGrpSpPr>
          <p:cNvPr name="Group 12" id="12"/>
          <p:cNvGrpSpPr/>
          <p:nvPr/>
        </p:nvGrpSpPr>
        <p:grpSpPr>
          <a:xfrm rot="0">
            <a:off x="581829" y="4282077"/>
            <a:ext cx="17124341" cy="4843870"/>
            <a:chOff x="0" y="0"/>
            <a:chExt cx="6936161" cy="1961994"/>
          </a:xfrm>
        </p:grpSpPr>
        <p:sp>
          <p:nvSpPr>
            <p:cNvPr name="Freeform 13" id="13"/>
            <p:cNvSpPr/>
            <p:nvPr/>
          </p:nvSpPr>
          <p:spPr>
            <a:xfrm flipH="false" flipV="false" rot="0">
              <a:off x="0" y="0"/>
              <a:ext cx="6936161" cy="1961995"/>
            </a:xfrm>
            <a:custGeom>
              <a:avLst/>
              <a:gdLst/>
              <a:ahLst/>
              <a:cxnLst/>
              <a:rect r="r" b="b" t="t" l="l"/>
              <a:pathLst>
                <a:path h="1961995" w="6936161">
                  <a:moveTo>
                    <a:pt x="23057" y="0"/>
                  </a:moveTo>
                  <a:lnTo>
                    <a:pt x="6913104" y="0"/>
                  </a:lnTo>
                  <a:cubicBezTo>
                    <a:pt x="6919220" y="0"/>
                    <a:pt x="6925084" y="2429"/>
                    <a:pt x="6929408" y="6753"/>
                  </a:cubicBezTo>
                  <a:cubicBezTo>
                    <a:pt x="6933732" y="11077"/>
                    <a:pt x="6936161" y="16942"/>
                    <a:pt x="6936161" y="23057"/>
                  </a:cubicBezTo>
                  <a:lnTo>
                    <a:pt x="6936161" y="1938937"/>
                  </a:lnTo>
                  <a:cubicBezTo>
                    <a:pt x="6936161" y="1945053"/>
                    <a:pt x="6933732" y="1950917"/>
                    <a:pt x="6929408" y="1955241"/>
                  </a:cubicBezTo>
                  <a:cubicBezTo>
                    <a:pt x="6925084" y="1959565"/>
                    <a:pt x="6919220" y="1961995"/>
                    <a:pt x="6913104" y="1961995"/>
                  </a:cubicBezTo>
                  <a:lnTo>
                    <a:pt x="23057" y="1961995"/>
                  </a:lnTo>
                  <a:cubicBezTo>
                    <a:pt x="16942" y="1961995"/>
                    <a:pt x="11077" y="1959565"/>
                    <a:pt x="6753" y="1955241"/>
                  </a:cubicBezTo>
                  <a:cubicBezTo>
                    <a:pt x="2429" y="1950917"/>
                    <a:pt x="0" y="1945053"/>
                    <a:pt x="0" y="1938937"/>
                  </a:cubicBezTo>
                  <a:lnTo>
                    <a:pt x="0" y="23057"/>
                  </a:lnTo>
                  <a:cubicBezTo>
                    <a:pt x="0" y="16942"/>
                    <a:pt x="2429" y="11077"/>
                    <a:pt x="6753" y="6753"/>
                  </a:cubicBezTo>
                  <a:cubicBezTo>
                    <a:pt x="11077" y="2429"/>
                    <a:pt x="16942" y="0"/>
                    <a:pt x="23057" y="0"/>
                  </a:cubicBezTo>
                  <a:close/>
                </a:path>
              </a:pathLst>
            </a:custGeom>
            <a:solidFill>
              <a:srgbClr val="366994"/>
            </a:solidFill>
            <a:ln w="57150" cap="rnd">
              <a:solidFill>
                <a:srgbClr val="000000"/>
              </a:solidFill>
              <a:prstDash val="solid"/>
              <a:round/>
            </a:ln>
          </p:spPr>
        </p:sp>
        <p:sp>
          <p:nvSpPr>
            <p:cNvPr name="TextBox 14" id="14"/>
            <p:cNvSpPr txBox="true"/>
            <p:nvPr/>
          </p:nvSpPr>
          <p:spPr>
            <a:xfrm>
              <a:off x="0" y="-38100"/>
              <a:ext cx="6936161" cy="2000094"/>
            </a:xfrm>
            <a:prstGeom prst="rect">
              <a:avLst/>
            </a:prstGeom>
          </p:spPr>
          <p:txBody>
            <a:bodyPr anchor="ctr" rtlCol="false" tIns="53080" lIns="53080" bIns="53080" rIns="53080"/>
            <a:lstStyle/>
            <a:p>
              <a:pPr algn="ctr">
                <a:lnSpc>
                  <a:spcPts val="2660"/>
                </a:lnSpc>
              </a:pPr>
            </a:p>
          </p:txBody>
        </p:sp>
      </p:grpSp>
      <p:sp>
        <p:nvSpPr>
          <p:cNvPr name="TextBox 15" id="15"/>
          <p:cNvSpPr txBox="true"/>
          <p:nvPr/>
        </p:nvSpPr>
        <p:spPr>
          <a:xfrm rot="0">
            <a:off x="1234781" y="427980"/>
            <a:ext cx="15818438" cy="2542152"/>
          </a:xfrm>
          <a:prstGeom prst="rect">
            <a:avLst/>
          </a:prstGeom>
        </p:spPr>
        <p:txBody>
          <a:bodyPr anchor="t" rtlCol="false" tIns="0" lIns="0" bIns="0" rIns="0">
            <a:spAutoFit/>
          </a:bodyPr>
          <a:lstStyle/>
          <a:p>
            <a:pPr algn="ctr">
              <a:lnSpc>
                <a:spcPts val="9679"/>
              </a:lnSpc>
            </a:pPr>
            <a:r>
              <a:rPr lang="en-US" sz="7013" i="true" spc="-722">
                <a:solidFill>
                  <a:srgbClr val="F7AC16"/>
                </a:solidFill>
                <a:latin typeface="Bugaki Italics"/>
                <a:ea typeface="Bugaki Italics"/>
                <a:cs typeface="Bugaki Italics"/>
                <a:sym typeface="Bugaki Italics"/>
              </a:rPr>
              <a:t>GRAFOS</a:t>
            </a:r>
          </a:p>
          <a:p>
            <a:pPr algn="ctr" marL="0" indent="0" lvl="0">
              <a:lnSpc>
                <a:spcPts val="9679"/>
              </a:lnSpc>
              <a:spcBef>
                <a:spcPct val="0"/>
              </a:spcBef>
            </a:pPr>
          </a:p>
        </p:txBody>
      </p:sp>
      <p:grpSp>
        <p:nvGrpSpPr>
          <p:cNvPr name="Group 16" id="16"/>
          <p:cNvGrpSpPr/>
          <p:nvPr/>
        </p:nvGrpSpPr>
        <p:grpSpPr>
          <a:xfrm rot="0">
            <a:off x="1028700" y="1916971"/>
            <a:ext cx="4063227" cy="1053162"/>
            <a:chOff x="0" y="0"/>
            <a:chExt cx="1070150" cy="277376"/>
          </a:xfrm>
        </p:grpSpPr>
        <p:sp>
          <p:nvSpPr>
            <p:cNvPr name="Freeform 17" id="17"/>
            <p:cNvSpPr/>
            <p:nvPr/>
          </p:nvSpPr>
          <p:spPr>
            <a:xfrm flipH="false" flipV="false" rot="0">
              <a:off x="0" y="0"/>
              <a:ext cx="1070150" cy="277376"/>
            </a:xfrm>
            <a:custGeom>
              <a:avLst/>
              <a:gdLst/>
              <a:ahLst/>
              <a:cxnLst/>
              <a:rect r="r" b="b" t="t" l="l"/>
              <a:pathLst>
                <a:path h="277376" w="1070150">
                  <a:moveTo>
                    <a:pt x="138688" y="0"/>
                  </a:moveTo>
                  <a:lnTo>
                    <a:pt x="931462" y="0"/>
                  </a:lnTo>
                  <a:cubicBezTo>
                    <a:pt x="968245" y="0"/>
                    <a:pt x="1003520" y="14612"/>
                    <a:pt x="1029529" y="40621"/>
                  </a:cubicBezTo>
                  <a:cubicBezTo>
                    <a:pt x="1055538" y="66630"/>
                    <a:pt x="1070150" y="101906"/>
                    <a:pt x="1070150" y="138688"/>
                  </a:cubicBezTo>
                  <a:lnTo>
                    <a:pt x="1070150" y="138688"/>
                  </a:lnTo>
                  <a:cubicBezTo>
                    <a:pt x="1070150" y="175470"/>
                    <a:pt x="1055538" y="210746"/>
                    <a:pt x="1029529" y="236755"/>
                  </a:cubicBezTo>
                  <a:cubicBezTo>
                    <a:pt x="1003520" y="262764"/>
                    <a:pt x="968245" y="277376"/>
                    <a:pt x="931462" y="277376"/>
                  </a:cubicBezTo>
                  <a:lnTo>
                    <a:pt x="138688" y="277376"/>
                  </a:lnTo>
                  <a:cubicBezTo>
                    <a:pt x="101906" y="277376"/>
                    <a:pt x="66630" y="262764"/>
                    <a:pt x="40621" y="236755"/>
                  </a:cubicBezTo>
                  <a:cubicBezTo>
                    <a:pt x="14612" y="210746"/>
                    <a:pt x="0" y="175470"/>
                    <a:pt x="0" y="138688"/>
                  </a:cubicBezTo>
                  <a:lnTo>
                    <a:pt x="0" y="138688"/>
                  </a:lnTo>
                  <a:cubicBezTo>
                    <a:pt x="0" y="101906"/>
                    <a:pt x="14612" y="66630"/>
                    <a:pt x="40621" y="40621"/>
                  </a:cubicBezTo>
                  <a:cubicBezTo>
                    <a:pt x="66630" y="14612"/>
                    <a:pt x="101906" y="0"/>
                    <a:pt x="138688" y="0"/>
                  </a:cubicBezTo>
                  <a:close/>
                </a:path>
              </a:pathLst>
            </a:custGeom>
            <a:solidFill>
              <a:srgbClr val="169D53"/>
            </a:solidFill>
            <a:ln w="57150" cap="rnd">
              <a:solidFill>
                <a:srgbClr val="000000"/>
              </a:solidFill>
              <a:prstDash val="solid"/>
              <a:round/>
            </a:ln>
          </p:spPr>
        </p:sp>
        <p:sp>
          <p:nvSpPr>
            <p:cNvPr name="TextBox 18" id="18"/>
            <p:cNvSpPr txBox="true"/>
            <p:nvPr/>
          </p:nvSpPr>
          <p:spPr>
            <a:xfrm>
              <a:off x="0" y="-57150"/>
              <a:ext cx="1070150" cy="334526"/>
            </a:xfrm>
            <a:prstGeom prst="rect">
              <a:avLst/>
            </a:prstGeom>
          </p:spPr>
          <p:txBody>
            <a:bodyPr anchor="ctr" rtlCol="false" tIns="50800" lIns="50800" bIns="50800" rIns="50800"/>
            <a:lstStyle/>
            <a:p>
              <a:pPr algn="ctr">
                <a:lnSpc>
                  <a:spcPts val="4199"/>
                </a:lnSpc>
              </a:pPr>
              <a:r>
                <a:rPr lang="en-US" b="true" sz="2999">
                  <a:solidFill>
                    <a:srgbClr val="000000"/>
                  </a:solidFill>
                  <a:latin typeface="Space Mono Bold"/>
                  <a:ea typeface="Space Mono Bold"/>
                  <a:cs typeface="Space Mono Bold"/>
                  <a:sym typeface="Space Mono Bold"/>
                </a:rPr>
                <a:t>Resolução:</a:t>
              </a:r>
            </a:p>
          </p:txBody>
        </p:sp>
      </p:grpSp>
      <p:sp>
        <p:nvSpPr>
          <p:cNvPr name="Freeform 19" id="19"/>
          <p:cNvSpPr/>
          <p:nvPr/>
        </p:nvSpPr>
        <p:spPr>
          <a:xfrm flipH="false" flipV="false" rot="0">
            <a:off x="1028700" y="4543874"/>
            <a:ext cx="15722248" cy="4245831"/>
          </a:xfrm>
          <a:custGeom>
            <a:avLst/>
            <a:gdLst/>
            <a:ahLst/>
            <a:cxnLst/>
            <a:rect r="r" b="b" t="t" l="l"/>
            <a:pathLst>
              <a:path h="4245831" w="15722248">
                <a:moveTo>
                  <a:pt x="0" y="0"/>
                </a:moveTo>
                <a:lnTo>
                  <a:pt x="15722248" y="0"/>
                </a:lnTo>
                <a:lnTo>
                  <a:pt x="15722248" y="4245830"/>
                </a:lnTo>
                <a:lnTo>
                  <a:pt x="0" y="4245830"/>
                </a:lnTo>
                <a:lnTo>
                  <a:pt x="0" y="0"/>
                </a:lnTo>
                <a:close/>
              </a:path>
            </a:pathLst>
          </a:custGeom>
          <a:blipFill>
            <a:blip r:embed="rId4"/>
            <a:stretch>
              <a:fillRect l="0" t="0" r="0" b="-79740"/>
            </a:stretch>
          </a:blipFill>
        </p:spPr>
      </p:sp>
      <p:sp>
        <p:nvSpPr>
          <p:cNvPr name="TextBox 20" id="20"/>
          <p:cNvSpPr txBox="true"/>
          <p:nvPr/>
        </p:nvSpPr>
        <p:spPr>
          <a:xfrm rot="0">
            <a:off x="1028700" y="2981106"/>
            <a:ext cx="16591425" cy="466725"/>
          </a:xfrm>
          <a:prstGeom prst="rect">
            <a:avLst/>
          </a:prstGeom>
        </p:spPr>
        <p:txBody>
          <a:bodyPr anchor="t" rtlCol="false" tIns="0" lIns="0" bIns="0" rIns="0">
            <a:spAutoFit/>
          </a:bodyPr>
          <a:lstStyle/>
          <a:p>
            <a:pPr algn="just">
              <a:lnSpc>
                <a:spcPts val="3704"/>
              </a:lnSpc>
            </a:pPr>
            <a:r>
              <a:rPr lang="en-US" b="true" sz="3087" spc="-185">
                <a:solidFill>
                  <a:srgbClr val="000000"/>
                </a:solidFill>
                <a:latin typeface="Space Mono Bold"/>
                <a:ea typeface="Space Mono Bold"/>
                <a:cs typeface="Space Mono Bold"/>
                <a:sym typeface="Space Mono Bold"/>
              </a:rPr>
              <a:t>Vamos colorir os elementos do grafo:</a:t>
            </a:r>
          </a:p>
        </p:txBody>
      </p:sp>
      <p:sp>
        <p:nvSpPr>
          <p:cNvPr name="TextBox 21" id="21"/>
          <p:cNvSpPr txBox="true"/>
          <p:nvPr/>
        </p:nvSpPr>
        <p:spPr>
          <a:xfrm rot="0">
            <a:off x="13875638" y="9801225"/>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2021 - Fase 3</a:t>
            </a:r>
          </a:p>
        </p:txBody>
      </p:sp>
      <p:sp>
        <p:nvSpPr>
          <p:cNvPr name="TextBox 22" id="22"/>
          <p:cNvSpPr txBox="true"/>
          <p:nvPr/>
        </p:nvSpPr>
        <p:spPr>
          <a:xfrm rot="0">
            <a:off x="6073614" y="8110253"/>
            <a:ext cx="652951" cy="679451"/>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Space Mono Bold"/>
                <a:ea typeface="Space Mono Bold"/>
                <a:cs typeface="Space Mono Bold"/>
                <a:sym typeface="Space Mono Bold"/>
              </a:rPr>
              <a:t>a)</a:t>
            </a:r>
          </a:p>
        </p:txBody>
      </p:sp>
      <p:sp>
        <p:nvSpPr>
          <p:cNvPr name="TextBox 23" id="23"/>
          <p:cNvSpPr txBox="true"/>
          <p:nvPr/>
        </p:nvSpPr>
        <p:spPr>
          <a:xfrm rot="0">
            <a:off x="8433891" y="8110253"/>
            <a:ext cx="652951" cy="679451"/>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Space Mono Bold"/>
                <a:ea typeface="Space Mono Bold"/>
                <a:cs typeface="Space Mono Bold"/>
                <a:sym typeface="Space Mono Bold"/>
              </a:rPr>
              <a:t>b)</a:t>
            </a:r>
          </a:p>
        </p:txBody>
      </p:sp>
      <p:sp>
        <p:nvSpPr>
          <p:cNvPr name="TextBox 24" id="24"/>
          <p:cNvSpPr txBox="true"/>
          <p:nvPr/>
        </p:nvSpPr>
        <p:spPr>
          <a:xfrm rot="0">
            <a:off x="10791817" y="8110253"/>
            <a:ext cx="652951" cy="679451"/>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Space Mono Bold"/>
                <a:ea typeface="Space Mono Bold"/>
                <a:cs typeface="Space Mono Bold"/>
                <a:sym typeface="Space Mono Bold"/>
              </a:rPr>
              <a:t>c)</a:t>
            </a:r>
          </a:p>
        </p:txBody>
      </p:sp>
      <p:sp>
        <p:nvSpPr>
          <p:cNvPr name="TextBox 25" id="25"/>
          <p:cNvSpPr txBox="true"/>
          <p:nvPr/>
        </p:nvSpPr>
        <p:spPr>
          <a:xfrm rot="0">
            <a:off x="13149744" y="8110253"/>
            <a:ext cx="652951" cy="679451"/>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Space Mono Bold"/>
                <a:ea typeface="Space Mono Bold"/>
                <a:cs typeface="Space Mono Bold"/>
                <a:sym typeface="Space Mono Bold"/>
              </a:rPr>
              <a:t>d)</a:t>
            </a:r>
          </a:p>
        </p:txBody>
      </p:sp>
      <p:sp>
        <p:nvSpPr>
          <p:cNvPr name="TextBox 26" id="26"/>
          <p:cNvSpPr txBox="true"/>
          <p:nvPr/>
        </p:nvSpPr>
        <p:spPr>
          <a:xfrm rot="0">
            <a:off x="15428867" y="8110253"/>
            <a:ext cx="652951" cy="679451"/>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Space Mono Bold"/>
                <a:ea typeface="Space Mono Bold"/>
                <a:cs typeface="Space Mono Bold"/>
                <a:sym typeface="Space Mono Bold"/>
              </a:rPr>
              <a:t>e)</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9945905" y="-264682"/>
            <a:ext cx="10816364" cy="10816364"/>
            <a:chOff x="0" y="0"/>
            <a:chExt cx="14421819" cy="14421819"/>
          </a:xfrm>
        </p:grpSpPr>
        <p:sp>
          <p:nvSpPr>
            <p:cNvPr name="Freeform 8" id="8"/>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9" id="9"/>
          <p:cNvGrpSpPr/>
          <p:nvPr/>
        </p:nvGrpSpPr>
        <p:grpSpPr>
          <a:xfrm rot="0">
            <a:off x="469188" y="2829509"/>
            <a:ext cx="17351525" cy="785819"/>
            <a:chOff x="0" y="0"/>
            <a:chExt cx="5243352" cy="237462"/>
          </a:xfrm>
        </p:grpSpPr>
        <p:sp>
          <p:nvSpPr>
            <p:cNvPr name="Freeform 10" id="10"/>
            <p:cNvSpPr/>
            <p:nvPr/>
          </p:nvSpPr>
          <p:spPr>
            <a:xfrm flipH="false" flipV="false" rot="0">
              <a:off x="0" y="0"/>
              <a:ext cx="5243352" cy="237462"/>
            </a:xfrm>
            <a:custGeom>
              <a:avLst/>
              <a:gdLst/>
              <a:ahLst/>
              <a:cxnLst/>
              <a:rect r="r" b="b" t="t" l="l"/>
              <a:pathLst>
                <a:path h="237462" w="5243352">
                  <a:moveTo>
                    <a:pt x="28556" y="0"/>
                  </a:moveTo>
                  <a:lnTo>
                    <a:pt x="5214796" y="0"/>
                  </a:lnTo>
                  <a:cubicBezTo>
                    <a:pt x="5230567" y="0"/>
                    <a:pt x="5243352" y="12785"/>
                    <a:pt x="5243352" y="28556"/>
                  </a:cubicBezTo>
                  <a:lnTo>
                    <a:pt x="5243352" y="208906"/>
                  </a:lnTo>
                  <a:cubicBezTo>
                    <a:pt x="5243352" y="224677"/>
                    <a:pt x="5230567" y="237462"/>
                    <a:pt x="5214796" y="237462"/>
                  </a:cubicBezTo>
                  <a:lnTo>
                    <a:pt x="28556" y="237462"/>
                  </a:lnTo>
                  <a:cubicBezTo>
                    <a:pt x="12785" y="237462"/>
                    <a:pt x="0" y="224677"/>
                    <a:pt x="0" y="208906"/>
                  </a:cubicBezTo>
                  <a:lnTo>
                    <a:pt x="0" y="28556"/>
                  </a:lnTo>
                  <a:cubicBezTo>
                    <a:pt x="0" y="12785"/>
                    <a:pt x="12785" y="0"/>
                    <a:pt x="28556"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28575"/>
              <a:ext cx="5243352" cy="266037"/>
            </a:xfrm>
            <a:prstGeom prst="rect">
              <a:avLst/>
            </a:prstGeom>
          </p:spPr>
          <p:txBody>
            <a:bodyPr anchor="ctr" rtlCol="false" tIns="34579" lIns="34579" bIns="34579" rIns="34579"/>
            <a:lstStyle/>
            <a:p>
              <a:pPr algn="ctr">
                <a:lnSpc>
                  <a:spcPts val="2240"/>
                </a:lnSpc>
              </a:pPr>
            </a:p>
          </p:txBody>
        </p:sp>
      </p:grpSp>
      <p:grpSp>
        <p:nvGrpSpPr>
          <p:cNvPr name="Group 12" id="12"/>
          <p:cNvGrpSpPr/>
          <p:nvPr/>
        </p:nvGrpSpPr>
        <p:grpSpPr>
          <a:xfrm rot="0">
            <a:off x="581829" y="4282077"/>
            <a:ext cx="17124341" cy="4843870"/>
            <a:chOff x="0" y="0"/>
            <a:chExt cx="6936161" cy="1961994"/>
          </a:xfrm>
        </p:grpSpPr>
        <p:sp>
          <p:nvSpPr>
            <p:cNvPr name="Freeform 13" id="13"/>
            <p:cNvSpPr/>
            <p:nvPr/>
          </p:nvSpPr>
          <p:spPr>
            <a:xfrm flipH="false" flipV="false" rot="0">
              <a:off x="0" y="0"/>
              <a:ext cx="6936161" cy="1961995"/>
            </a:xfrm>
            <a:custGeom>
              <a:avLst/>
              <a:gdLst/>
              <a:ahLst/>
              <a:cxnLst/>
              <a:rect r="r" b="b" t="t" l="l"/>
              <a:pathLst>
                <a:path h="1961995" w="6936161">
                  <a:moveTo>
                    <a:pt x="23057" y="0"/>
                  </a:moveTo>
                  <a:lnTo>
                    <a:pt x="6913104" y="0"/>
                  </a:lnTo>
                  <a:cubicBezTo>
                    <a:pt x="6919220" y="0"/>
                    <a:pt x="6925084" y="2429"/>
                    <a:pt x="6929408" y="6753"/>
                  </a:cubicBezTo>
                  <a:cubicBezTo>
                    <a:pt x="6933732" y="11077"/>
                    <a:pt x="6936161" y="16942"/>
                    <a:pt x="6936161" y="23057"/>
                  </a:cubicBezTo>
                  <a:lnTo>
                    <a:pt x="6936161" y="1938937"/>
                  </a:lnTo>
                  <a:cubicBezTo>
                    <a:pt x="6936161" y="1945053"/>
                    <a:pt x="6933732" y="1950917"/>
                    <a:pt x="6929408" y="1955241"/>
                  </a:cubicBezTo>
                  <a:cubicBezTo>
                    <a:pt x="6925084" y="1959565"/>
                    <a:pt x="6919220" y="1961995"/>
                    <a:pt x="6913104" y="1961995"/>
                  </a:cubicBezTo>
                  <a:lnTo>
                    <a:pt x="23057" y="1961995"/>
                  </a:lnTo>
                  <a:cubicBezTo>
                    <a:pt x="16942" y="1961995"/>
                    <a:pt x="11077" y="1959565"/>
                    <a:pt x="6753" y="1955241"/>
                  </a:cubicBezTo>
                  <a:cubicBezTo>
                    <a:pt x="2429" y="1950917"/>
                    <a:pt x="0" y="1945053"/>
                    <a:pt x="0" y="1938937"/>
                  </a:cubicBezTo>
                  <a:lnTo>
                    <a:pt x="0" y="23057"/>
                  </a:lnTo>
                  <a:cubicBezTo>
                    <a:pt x="0" y="16942"/>
                    <a:pt x="2429" y="11077"/>
                    <a:pt x="6753" y="6753"/>
                  </a:cubicBezTo>
                  <a:cubicBezTo>
                    <a:pt x="11077" y="2429"/>
                    <a:pt x="16942" y="0"/>
                    <a:pt x="23057" y="0"/>
                  </a:cubicBezTo>
                  <a:close/>
                </a:path>
              </a:pathLst>
            </a:custGeom>
            <a:solidFill>
              <a:srgbClr val="366994"/>
            </a:solidFill>
            <a:ln w="57150" cap="rnd">
              <a:solidFill>
                <a:srgbClr val="000000"/>
              </a:solidFill>
              <a:prstDash val="solid"/>
              <a:round/>
            </a:ln>
          </p:spPr>
        </p:sp>
        <p:sp>
          <p:nvSpPr>
            <p:cNvPr name="TextBox 14" id="14"/>
            <p:cNvSpPr txBox="true"/>
            <p:nvPr/>
          </p:nvSpPr>
          <p:spPr>
            <a:xfrm>
              <a:off x="0" y="-38100"/>
              <a:ext cx="6936161" cy="2000094"/>
            </a:xfrm>
            <a:prstGeom prst="rect">
              <a:avLst/>
            </a:prstGeom>
          </p:spPr>
          <p:txBody>
            <a:bodyPr anchor="ctr" rtlCol="false" tIns="53080" lIns="53080" bIns="53080" rIns="53080"/>
            <a:lstStyle/>
            <a:p>
              <a:pPr algn="ctr">
                <a:lnSpc>
                  <a:spcPts val="2660"/>
                </a:lnSpc>
              </a:pPr>
            </a:p>
          </p:txBody>
        </p:sp>
      </p:grpSp>
      <p:sp>
        <p:nvSpPr>
          <p:cNvPr name="TextBox 15" id="15"/>
          <p:cNvSpPr txBox="true"/>
          <p:nvPr/>
        </p:nvSpPr>
        <p:spPr>
          <a:xfrm rot="0">
            <a:off x="1234781" y="427980"/>
            <a:ext cx="15818438" cy="2542152"/>
          </a:xfrm>
          <a:prstGeom prst="rect">
            <a:avLst/>
          </a:prstGeom>
        </p:spPr>
        <p:txBody>
          <a:bodyPr anchor="t" rtlCol="false" tIns="0" lIns="0" bIns="0" rIns="0">
            <a:spAutoFit/>
          </a:bodyPr>
          <a:lstStyle/>
          <a:p>
            <a:pPr algn="ctr">
              <a:lnSpc>
                <a:spcPts val="9679"/>
              </a:lnSpc>
            </a:pPr>
            <a:r>
              <a:rPr lang="en-US" sz="7013" i="true" spc="-722">
                <a:solidFill>
                  <a:srgbClr val="F7AC16"/>
                </a:solidFill>
                <a:latin typeface="Bugaki Italics"/>
                <a:ea typeface="Bugaki Italics"/>
                <a:cs typeface="Bugaki Italics"/>
                <a:sym typeface="Bugaki Italics"/>
              </a:rPr>
              <a:t>GRAFOS</a:t>
            </a:r>
          </a:p>
          <a:p>
            <a:pPr algn="ctr" marL="0" indent="0" lvl="0">
              <a:lnSpc>
                <a:spcPts val="9679"/>
              </a:lnSpc>
              <a:spcBef>
                <a:spcPct val="0"/>
              </a:spcBef>
            </a:pPr>
          </a:p>
        </p:txBody>
      </p:sp>
      <p:grpSp>
        <p:nvGrpSpPr>
          <p:cNvPr name="Group 16" id="16"/>
          <p:cNvGrpSpPr/>
          <p:nvPr/>
        </p:nvGrpSpPr>
        <p:grpSpPr>
          <a:xfrm rot="0">
            <a:off x="1028700" y="1916971"/>
            <a:ext cx="4063227" cy="1053162"/>
            <a:chOff x="0" y="0"/>
            <a:chExt cx="1070150" cy="277376"/>
          </a:xfrm>
        </p:grpSpPr>
        <p:sp>
          <p:nvSpPr>
            <p:cNvPr name="Freeform 17" id="17"/>
            <p:cNvSpPr/>
            <p:nvPr/>
          </p:nvSpPr>
          <p:spPr>
            <a:xfrm flipH="false" flipV="false" rot="0">
              <a:off x="0" y="0"/>
              <a:ext cx="1070150" cy="277376"/>
            </a:xfrm>
            <a:custGeom>
              <a:avLst/>
              <a:gdLst/>
              <a:ahLst/>
              <a:cxnLst/>
              <a:rect r="r" b="b" t="t" l="l"/>
              <a:pathLst>
                <a:path h="277376" w="1070150">
                  <a:moveTo>
                    <a:pt x="138688" y="0"/>
                  </a:moveTo>
                  <a:lnTo>
                    <a:pt x="931462" y="0"/>
                  </a:lnTo>
                  <a:cubicBezTo>
                    <a:pt x="968245" y="0"/>
                    <a:pt x="1003520" y="14612"/>
                    <a:pt x="1029529" y="40621"/>
                  </a:cubicBezTo>
                  <a:cubicBezTo>
                    <a:pt x="1055538" y="66630"/>
                    <a:pt x="1070150" y="101906"/>
                    <a:pt x="1070150" y="138688"/>
                  </a:cubicBezTo>
                  <a:lnTo>
                    <a:pt x="1070150" y="138688"/>
                  </a:lnTo>
                  <a:cubicBezTo>
                    <a:pt x="1070150" y="175470"/>
                    <a:pt x="1055538" y="210746"/>
                    <a:pt x="1029529" y="236755"/>
                  </a:cubicBezTo>
                  <a:cubicBezTo>
                    <a:pt x="1003520" y="262764"/>
                    <a:pt x="968245" y="277376"/>
                    <a:pt x="931462" y="277376"/>
                  </a:cubicBezTo>
                  <a:lnTo>
                    <a:pt x="138688" y="277376"/>
                  </a:lnTo>
                  <a:cubicBezTo>
                    <a:pt x="101906" y="277376"/>
                    <a:pt x="66630" y="262764"/>
                    <a:pt x="40621" y="236755"/>
                  </a:cubicBezTo>
                  <a:cubicBezTo>
                    <a:pt x="14612" y="210746"/>
                    <a:pt x="0" y="175470"/>
                    <a:pt x="0" y="138688"/>
                  </a:cubicBezTo>
                  <a:lnTo>
                    <a:pt x="0" y="138688"/>
                  </a:lnTo>
                  <a:cubicBezTo>
                    <a:pt x="0" y="101906"/>
                    <a:pt x="14612" y="66630"/>
                    <a:pt x="40621" y="40621"/>
                  </a:cubicBezTo>
                  <a:cubicBezTo>
                    <a:pt x="66630" y="14612"/>
                    <a:pt x="101906" y="0"/>
                    <a:pt x="138688" y="0"/>
                  </a:cubicBezTo>
                  <a:close/>
                </a:path>
              </a:pathLst>
            </a:custGeom>
            <a:solidFill>
              <a:srgbClr val="169D53"/>
            </a:solidFill>
            <a:ln w="57150" cap="rnd">
              <a:solidFill>
                <a:srgbClr val="000000"/>
              </a:solidFill>
              <a:prstDash val="solid"/>
              <a:round/>
            </a:ln>
          </p:spPr>
        </p:sp>
        <p:sp>
          <p:nvSpPr>
            <p:cNvPr name="TextBox 18" id="18"/>
            <p:cNvSpPr txBox="true"/>
            <p:nvPr/>
          </p:nvSpPr>
          <p:spPr>
            <a:xfrm>
              <a:off x="0" y="-57150"/>
              <a:ext cx="1070150" cy="334526"/>
            </a:xfrm>
            <a:prstGeom prst="rect">
              <a:avLst/>
            </a:prstGeom>
          </p:spPr>
          <p:txBody>
            <a:bodyPr anchor="ctr" rtlCol="false" tIns="50800" lIns="50800" bIns="50800" rIns="50800"/>
            <a:lstStyle/>
            <a:p>
              <a:pPr algn="ctr">
                <a:lnSpc>
                  <a:spcPts val="4199"/>
                </a:lnSpc>
              </a:pPr>
              <a:r>
                <a:rPr lang="en-US" b="true" sz="2999">
                  <a:solidFill>
                    <a:srgbClr val="000000"/>
                  </a:solidFill>
                  <a:latin typeface="Space Mono Bold"/>
                  <a:ea typeface="Space Mono Bold"/>
                  <a:cs typeface="Space Mono Bold"/>
                  <a:sym typeface="Space Mono Bold"/>
                </a:rPr>
                <a:t>Resolução:</a:t>
              </a:r>
            </a:p>
          </p:txBody>
        </p:sp>
      </p:grpSp>
      <p:sp>
        <p:nvSpPr>
          <p:cNvPr name="Freeform 19" id="19"/>
          <p:cNvSpPr/>
          <p:nvPr/>
        </p:nvSpPr>
        <p:spPr>
          <a:xfrm flipH="false" flipV="false" rot="0">
            <a:off x="1415943" y="4638786"/>
            <a:ext cx="15341799" cy="4268780"/>
          </a:xfrm>
          <a:custGeom>
            <a:avLst/>
            <a:gdLst/>
            <a:ahLst/>
            <a:cxnLst/>
            <a:rect r="r" b="b" t="t" l="l"/>
            <a:pathLst>
              <a:path h="4268780" w="15341799">
                <a:moveTo>
                  <a:pt x="0" y="0"/>
                </a:moveTo>
                <a:lnTo>
                  <a:pt x="15341798" y="0"/>
                </a:lnTo>
                <a:lnTo>
                  <a:pt x="15341798" y="4268779"/>
                </a:lnTo>
                <a:lnTo>
                  <a:pt x="0" y="4268779"/>
                </a:lnTo>
                <a:lnTo>
                  <a:pt x="0" y="0"/>
                </a:lnTo>
                <a:close/>
              </a:path>
            </a:pathLst>
          </a:custGeom>
          <a:blipFill>
            <a:blip r:embed="rId4"/>
            <a:stretch>
              <a:fillRect l="0" t="0" r="0" b="-74306"/>
            </a:stretch>
          </a:blipFill>
        </p:spPr>
      </p:sp>
      <p:sp>
        <p:nvSpPr>
          <p:cNvPr name="TextBox 20" id="20"/>
          <p:cNvSpPr txBox="true"/>
          <p:nvPr/>
        </p:nvSpPr>
        <p:spPr>
          <a:xfrm rot="0">
            <a:off x="1028700" y="2981106"/>
            <a:ext cx="16591425" cy="466725"/>
          </a:xfrm>
          <a:prstGeom prst="rect">
            <a:avLst/>
          </a:prstGeom>
        </p:spPr>
        <p:txBody>
          <a:bodyPr anchor="t" rtlCol="false" tIns="0" lIns="0" bIns="0" rIns="0">
            <a:spAutoFit/>
          </a:bodyPr>
          <a:lstStyle/>
          <a:p>
            <a:pPr algn="just">
              <a:lnSpc>
                <a:spcPts val="3704"/>
              </a:lnSpc>
            </a:pPr>
            <a:r>
              <a:rPr lang="en-US" b="true" sz="3087" spc="-185">
                <a:solidFill>
                  <a:srgbClr val="000000"/>
                </a:solidFill>
                <a:latin typeface="Space Mono Bold"/>
                <a:ea typeface="Space Mono Bold"/>
                <a:cs typeface="Space Mono Bold"/>
                <a:sym typeface="Space Mono Bold"/>
              </a:rPr>
              <a:t>Agora vamos colorir os mapas para identificar qual mapa corresponde ao grafo</a:t>
            </a:r>
          </a:p>
        </p:txBody>
      </p:sp>
      <p:sp>
        <p:nvSpPr>
          <p:cNvPr name="TextBox 21" id="21"/>
          <p:cNvSpPr txBox="true"/>
          <p:nvPr/>
        </p:nvSpPr>
        <p:spPr>
          <a:xfrm rot="0">
            <a:off x="13875638" y="9801225"/>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2021 - Fase 3</a:t>
            </a:r>
          </a:p>
        </p:txBody>
      </p:sp>
      <p:sp>
        <p:nvSpPr>
          <p:cNvPr name="TextBox 22" id="22"/>
          <p:cNvSpPr txBox="true"/>
          <p:nvPr/>
        </p:nvSpPr>
        <p:spPr>
          <a:xfrm rot="0">
            <a:off x="6073614" y="8110253"/>
            <a:ext cx="652951" cy="679451"/>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Space Mono Bold"/>
                <a:ea typeface="Space Mono Bold"/>
                <a:cs typeface="Space Mono Bold"/>
                <a:sym typeface="Space Mono Bold"/>
              </a:rPr>
              <a:t>a)</a:t>
            </a:r>
          </a:p>
        </p:txBody>
      </p:sp>
      <p:sp>
        <p:nvSpPr>
          <p:cNvPr name="TextBox 23" id="23"/>
          <p:cNvSpPr txBox="true"/>
          <p:nvPr/>
        </p:nvSpPr>
        <p:spPr>
          <a:xfrm rot="0">
            <a:off x="8433891" y="8110253"/>
            <a:ext cx="652951" cy="679451"/>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Space Mono Bold"/>
                <a:ea typeface="Space Mono Bold"/>
                <a:cs typeface="Space Mono Bold"/>
                <a:sym typeface="Space Mono Bold"/>
              </a:rPr>
              <a:t>b)</a:t>
            </a:r>
          </a:p>
        </p:txBody>
      </p:sp>
      <p:sp>
        <p:nvSpPr>
          <p:cNvPr name="TextBox 24" id="24"/>
          <p:cNvSpPr txBox="true"/>
          <p:nvPr/>
        </p:nvSpPr>
        <p:spPr>
          <a:xfrm rot="0">
            <a:off x="10791817" y="8110253"/>
            <a:ext cx="652951" cy="679451"/>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Space Mono Bold"/>
                <a:ea typeface="Space Mono Bold"/>
                <a:cs typeface="Space Mono Bold"/>
                <a:sym typeface="Space Mono Bold"/>
              </a:rPr>
              <a:t>c)</a:t>
            </a:r>
          </a:p>
        </p:txBody>
      </p:sp>
      <p:sp>
        <p:nvSpPr>
          <p:cNvPr name="TextBox 25" id="25"/>
          <p:cNvSpPr txBox="true"/>
          <p:nvPr/>
        </p:nvSpPr>
        <p:spPr>
          <a:xfrm rot="0">
            <a:off x="13149744" y="8110253"/>
            <a:ext cx="652951" cy="679451"/>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Space Mono Bold"/>
                <a:ea typeface="Space Mono Bold"/>
                <a:cs typeface="Space Mono Bold"/>
                <a:sym typeface="Space Mono Bold"/>
              </a:rPr>
              <a:t>d)</a:t>
            </a:r>
          </a:p>
        </p:txBody>
      </p:sp>
      <p:sp>
        <p:nvSpPr>
          <p:cNvPr name="TextBox 26" id="26"/>
          <p:cNvSpPr txBox="true"/>
          <p:nvPr/>
        </p:nvSpPr>
        <p:spPr>
          <a:xfrm rot="0">
            <a:off x="15428867" y="8110253"/>
            <a:ext cx="652951" cy="679451"/>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Space Mono Bold"/>
                <a:ea typeface="Space Mono Bold"/>
                <a:cs typeface="Space Mono Bold"/>
                <a:sym typeface="Space Mono Bold"/>
              </a:rPr>
              <a:t>e)</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9945905" y="-264682"/>
            <a:ext cx="10816364" cy="10816364"/>
            <a:chOff x="0" y="0"/>
            <a:chExt cx="14421819" cy="14421819"/>
          </a:xfrm>
        </p:grpSpPr>
        <p:sp>
          <p:nvSpPr>
            <p:cNvPr name="Freeform 8" id="8"/>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9" id="9"/>
          <p:cNvGrpSpPr/>
          <p:nvPr/>
        </p:nvGrpSpPr>
        <p:grpSpPr>
          <a:xfrm rot="0">
            <a:off x="469188" y="2829509"/>
            <a:ext cx="17351525" cy="785819"/>
            <a:chOff x="0" y="0"/>
            <a:chExt cx="5243352" cy="237462"/>
          </a:xfrm>
        </p:grpSpPr>
        <p:sp>
          <p:nvSpPr>
            <p:cNvPr name="Freeform 10" id="10"/>
            <p:cNvSpPr/>
            <p:nvPr/>
          </p:nvSpPr>
          <p:spPr>
            <a:xfrm flipH="false" flipV="false" rot="0">
              <a:off x="0" y="0"/>
              <a:ext cx="5243352" cy="237462"/>
            </a:xfrm>
            <a:custGeom>
              <a:avLst/>
              <a:gdLst/>
              <a:ahLst/>
              <a:cxnLst/>
              <a:rect r="r" b="b" t="t" l="l"/>
              <a:pathLst>
                <a:path h="237462" w="5243352">
                  <a:moveTo>
                    <a:pt x="28556" y="0"/>
                  </a:moveTo>
                  <a:lnTo>
                    <a:pt x="5214796" y="0"/>
                  </a:lnTo>
                  <a:cubicBezTo>
                    <a:pt x="5230567" y="0"/>
                    <a:pt x="5243352" y="12785"/>
                    <a:pt x="5243352" y="28556"/>
                  </a:cubicBezTo>
                  <a:lnTo>
                    <a:pt x="5243352" y="208906"/>
                  </a:lnTo>
                  <a:cubicBezTo>
                    <a:pt x="5243352" y="224677"/>
                    <a:pt x="5230567" y="237462"/>
                    <a:pt x="5214796" y="237462"/>
                  </a:cubicBezTo>
                  <a:lnTo>
                    <a:pt x="28556" y="237462"/>
                  </a:lnTo>
                  <a:cubicBezTo>
                    <a:pt x="12785" y="237462"/>
                    <a:pt x="0" y="224677"/>
                    <a:pt x="0" y="208906"/>
                  </a:cubicBezTo>
                  <a:lnTo>
                    <a:pt x="0" y="28556"/>
                  </a:lnTo>
                  <a:cubicBezTo>
                    <a:pt x="0" y="12785"/>
                    <a:pt x="12785" y="0"/>
                    <a:pt x="28556"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28575"/>
              <a:ext cx="5243352" cy="266037"/>
            </a:xfrm>
            <a:prstGeom prst="rect">
              <a:avLst/>
            </a:prstGeom>
          </p:spPr>
          <p:txBody>
            <a:bodyPr anchor="ctr" rtlCol="false" tIns="34579" lIns="34579" bIns="34579" rIns="34579"/>
            <a:lstStyle/>
            <a:p>
              <a:pPr algn="ctr">
                <a:lnSpc>
                  <a:spcPts val="2240"/>
                </a:lnSpc>
              </a:pPr>
            </a:p>
          </p:txBody>
        </p:sp>
      </p:grpSp>
      <p:grpSp>
        <p:nvGrpSpPr>
          <p:cNvPr name="Group 12" id="12"/>
          <p:cNvGrpSpPr/>
          <p:nvPr/>
        </p:nvGrpSpPr>
        <p:grpSpPr>
          <a:xfrm rot="0">
            <a:off x="581829" y="4282077"/>
            <a:ext cx="17124341" cy="4843870"/>
            <a:chOff x="0" y="0"/>
            <a:chExt cx="6936161" cy="1961994"/>
          </a:xfrm>
        </p:grpSpPr>
        <p:sp>
          <p:nvSpPr>
            <p:cNvPr name="Freeform 13" id="13"/>
            <p:cNvSpPr/>
            <p:nvPr/>
          </p:nvSpPr>
          <p:spPr>
            <a:xfrm flipH="false" flipV="false" rot="0">
              <a:off x="0" y="0"/>
              <a:ext cx="6936161" cy="1961995"/>
            </a:xfrm>
            <a:custGeom>
              <a:avLst/>
              <a:gdLst/>
              <a:ahLst/>
              <a:cxnLst/>
              <a:rect r="r" b="b" t="t" l="l"/>
              <a:pathLst>
                <a:path h="1961995" w="6936161">
                  <a:moveTo>
                    <a:pt x="23057" y="0"/>
                  </a:moveTo>
                  <a:lnTo>
                    <a:pt x="6913104" y="0"/>
                  </a:lnTo>
                  <a:cubicBezTo>
                    <a:pt x="6919220" y="0"/>
                    <a:pt x="6925084" y="2429"/>
                    <a:pt x="6929408" y="6753"/>
                  </a:cubicBezTo>
                  <a:cubicBezTo>
                    <a:pt x="6933732" y="11077"/>
                    <a:pt x="6936161" y="16942"/>
                    <a:pt x="6936161" y="23057"/>
                  </a:cubicBezTo>
                  <a:lnTo>
                    <a:pt x="6936161" y="1938937"/>
                  </a:lnTo>
                  <a:cubicBezTo>
                    <a:pt x="6936161" y="1945053"/>
                    <a:pt x="6933732" y="1950917"/>
                    <a:pt x="6929408" y="1955241"/>
                  </a:cubicBezTo>
                  <a:cubicBezTo>
                    <a:pt x="6925084" y="1959565"/>
                    <a:pt x="6919220" y="1961995"/>
                    <a:pt x="6913104" y="1961995"/>
                  </a:cubicBezTo>
                  <a:lnTo>
                    <a:pt x="23057" y="1961995"/>
                  </a:lnTo>
                  <a:cubicBezTo>
                    <a:pt x="16942" y="1961995"/>
                    <a:pt x="11077" y="1959565"/>
                    <a:pt x="6753" y="1955241"/>
                  </a:cubicBezTo>
                  <a:cubicBezTo>
                    <a:pt x="2429" y="1950917"/>
                    <a:pt x="0" y="1945053"/>
                    <a:pt x="0" y="1938937"/>
                  </a:cubicBezTo>
                  <a:lnTo>
                    <a:pt x="0" y="23057"/>
                  </a:lnTo>
                  <a:cubicBezTo>
                    <a:pt x="0" y="16942"/>
                    <a:pt x="2429" y="11077"/>
                    <a:pt x="6753" y="6753"/>
                  </a:cubicBezTo>
                  <a:cubicBezTo>
                    <a:pt x="11077" y="2429"/>
                    <a:pt x="16942" y="0"/>
                    <a:pt x="23057" y="0"/>
                  </a:cubicBezTo>
                  <a:close/>
                </a:path>
              </a:pathLst>
            </a:custGeom>
            <a:solidFill>
              <a:srgbClr val="366994"/>
            </a:solidFill>
            <a:ln w="57150" cap="rnd">
              <a:solidFill>
                <a:srgbClr val="000000"/>
              </a:solidFill>
              <a:prstDash val="solid"/>
              <a:round/>
            </a:ln>
          </p:spPr>
        </p:sp>
        <p:sp>
          <p:nvSpPr>
            <p:cNvPr name="TextBox 14" id="14"/>
            <p:cNvSpPr txBox="true"/>
            <p:nvPr/>
          </p:nvSpPr>
          <p:spPr>
            <a:xfrm>
              <a:off x="0" y="-38100"/>
              <a:ext cx="6936161" cy="2000094"/>
            </a:xfrm>
            <a:prstGeom prst="rect">
              <a:avLst/>
            </a:prstGeom>
          </p:spPr>
          <p:txBody>
            <a:bodyPr anchor="ctr" rtlCol="false" tIns="53080" lIns="53080" bIns="53080" rIns="53080"/>
            <a:lstStyle/>
            <a:p>
              <a:pPr algn="ctr">
                <a:lnSpc>
                  <a:spcPts val="2660"/>
                </a:lnSpc>
              </a:pPr>
            </a:p>
          </p:txBody>
        </p:sp>
      </p:grpSp>
      <p:sp>
        <p:nvSpPr>
          <p:cNvPr name="TextBox 15" id="15"/>
          <p:cNvSpPr txBox="true"/>
          <p:nvPr/>
        </p:nvSpPr>
        <p:spPr>
          <a:xfrm rot="0">
            <a:off x="1234781" y="427980"/>
            <a:ext cx="15818438" cy="2542152"/>
          </a:xfrm>
          <a:prstGeom prst="rect">
            <a:avLst/>
          </a:prstGeom>
        </p:spPr>
        <p:txBody>
          <a:bodyPr anchor="t" rtlCol="false" tIns="0" lIns="0" bIns="0" rIns="0">
            <a:spAutoFit/>
          </a:bodyPr>
          <a:lstStyle/>
          <a:p>
            <a:pPr algn="ctr">
              <a:lnSpc>
                <a:spcPts val="9679"/>
              </a:lnSpc>
            </a:pPr>
            <a:r>
              <a:rPr lang="en-US" sz="7013" i="true" spc="-722">
                <a:solidFill>
                  <a:srgbClr val="F7AC16"/>
                </a:solidFill>
                <a:latin typeface="Bugaki Italics"/>
                <a:ea typeface="Bugaki Italics"/>
                <a:cs typeface="Bugaki Italics"/>
                <a:sym typeface="Bugaki Italics"/>
              </a:rPr>
              <a:t>GRAFOS</a:t>
            </a:r>
          </a:p>
          <a:p>
            <a:pPr algn="ctr" marL="0" indent="0" lvl="0">
              <a:lnSpc>
                <a:spcPts val="9679"/>
              </a:lnSpc>
              <a:spcBef>
                <a:spcPct val="0"/>
              </a:spcBef>
            </a:pPr>
          </a:p>
        </p:txBody>
      </p:sp>
      <p:grpSp>
        <p:nvGrpSpPr>
          <p:cNvPr name="Group 16" id="16"/>
          <p:cNvGrpSpPr/>
          <p:nvPr/>
        </p:nvGrpSpPr>
        <p:grpSpPr>
          <a:xfrm rot="0">
            <a:off x="1028700" y="1916971"/>
            <a:ext cx="4063227" cy="1053162"/>
            <a:chOff x="0" y="0"/>
            <a:chExt cx="1070150" cy="277376"/>
          </a:xfrm>
        </p:grpSpPr>
        <p:sp>
          <p:nvSpPr>
            <p:cNvPr name="Freeform 17" id="17"/>
            <p:cNvSpPr/>
            <p:nvPr/>
          </p:nvSpPr>
          <p:spPr>
            <a:xfrm flipH="false" flipV="false" rot="0">
              <a:off x="0" y="0"/>
              <a:ext cx="1070150" cy="277376"/>
            </a:xfrm>
            <a:custGeom>
              <a:avLst/>
              <a:gdLst/>
              <a:ahLst/>
              <a:cxnLst/>
              <a:rect r="r" b="b" t="t" l="l"/>
              <a:pathLst>
                <a:path h="277376" w="1070150">
                  <a:moveTo>
                    <a:pt x="138688" y="0"/>
                  </a:moveTo>
                  <a:lnTo>
                    <a:pt x="931462" y="0"/>
                  </a:lnTo>
                  <a:cubicBezTo>
                    <a:pt x="968245" y="0"/>
                    <a:pt x="1003520" y="14612"/>
                    <a:pt x="1029529" y="40621"/>
                  </a:cubicBezTo>
                  <a:cubicBezTo>
                    <a:pt x="1055538" y="66630"/>
                    <a:pt x="1070150" y="101906"/>
                    <a:pt x="1070150" y="138688"/>
                  </a:cubicBezTo>
                  <a:lnTo>
                    <a:pt x="1070150" y="138688"/>
                  </a:lnTo>
                  <a:cubicBezTo>
                    <a:pt x="1070150" y="175470"/>
                    <a:pt x="1055538" y="210746"/>
                    <a:pt x="1029529" y="236755"/>
                  </a:cubicBezTo>
                  <a:cubicBezTo>
                    <a:pt x="1003520" y="262764"/>
                    <a:pt x="968245" y="277376"/>
                    <a:pt x="931462" y="277376"/>
                  </a:cubicBezTo>
                  <a:lnTo>
                    <a:pt x="138688" y="277376"/>
                  </a:lnTo>
                  <a:cubicBezTo>
                    <a:pt x="101906" y="277376"/>
                    <a:pt x="66630" y="262764"/>
                    <a:pt x="40621" y="236755"/>
                  </a:cubicBezTo>
                  <a:cubicBezTo>
                    <a:pt x="14612" y="210746"/>
                    <a:pt x="0" y="175470"/>
                    <a:pt x="0" y="138688"/>
                  </a:cubicBezTo>
                  <a:lnTo>
                    <a:pt x="0" y="138688"/>
                  </a:lnTo>
                  <a:cubicBezTo>
                    <a:pt x="0" y="101906"/>
                    <a:pt x="14612" y="66630"/>
                    <a:pt x="40621" y="40621"/>
                  </a:cubicBezTo>
                  <a:cubicBezTo>
                    <a:pt x="66630" y="14612"/>
                    <a:pt x="101906" y="0"/>
                    <a:pt x="138688" y="0"/>
                  </a:cubicBezTo>
                  <a:close/>
                </a:path>
              </a:pathLst>
            </a:custGeom>
            <a:solidFill>
              <a:srgbClr val="169D53"/>
            </a:solidFill>
            <a:ln w="57150" cap="rnd">
              <a:solidFill>
                <a:srgbClr val="000000"/>
              </a:solidFill>
              <a:prstDash val="solid"/>
              <a:round/>
            </a:ln>
          </p:spPr>
        </p:sp>
        <p:sp>
          <p:nvSpPr>
            <p:cNvPr name="TextBox 18" id="18"/>
            <p:cNvSpPr txBox="true"/>
            <p:nvPr/>
          </p:nvSpPr>
          <p:spPr>
            <a:xfrm>
              <a:off x="0" y="-57150"/>
              <a:ext cx="1070150" cy="334526"/>
            </a:xfrm>
            <a:prstGeom prst="rect">
              <a:avLst/>
            </a:prstGeom>
          </p:spPr>
          <p:txBody>
            <a:bodyPr anchor="ctr" rtlCol="false" tIns="50800" lIns="50800" bIns="50800" rIns="50800"/>
            <a:lstStyle/>
            <a:p>
              <a:pPr algn="ctr">
                <a:lnSpc>
                  <a:spcPts val="4199"/>
                </a:lnSpc>
              </a:pPr>
              <a:r>
                <a:rPr lang="en-US" b="true" sz="2999">
                  <a:solidFill>
                    <a:srgbClr val="000000"/>
                  </a:solidFill>
                  <a:latin typeface="Space Mono Bold"/>
                  <a:ea typeface="Space Mono Bold"/>
                  <a:cs typeface="Space Mono Bold"/>
                  <a:sym typeface="Space Mono Bold"/>
                </a:rPr>
                <a:t>Resolução:</a:t>
              </a:r>
            </a:p>
          </p:txBody>
        </p:sp>
      </p:grpSp>
      <p:sp>
        <p:nvSpPr>
          <p:cNvPr name="Freeform 19" id="19"/>
          <p:cNvSpPr/>
          <p:nvPr/>
        </p:nvSpPr>
        <p:spPr>
          <a:xfrm flipH="false" flipV="false" rot="0">
            <a:off x="1415943" y="4638786"/>
            <a:ext cx="15341799" cy="4268780"/>
          </a:xfrm>
          <a:custGeom>
            <a:avLst/>
            <a:gdLst/>
            <a:ahLst/>
            <a:cxnLst/>
            <a:rect r="r" b="b" t="t" l="l"/>
            <a:pathLst>
              <a:path h="4268780" w="15341799">
                <a:moveTo>
                  <a:pt x="0" y="0"/>
                </a:moveTo>
                <a:lnTo>
                  <a:pt x="15341798" y="0"/>
                </a:lnTo>
                <a:lnTo>
                  <a:pt x="15341798" y="4268779"/>
                </a:lnTo>
                <a:lnTo>
                  <a:pt x="0" y="4268779"/>
                </a:lnTo>
                <a:lnTo>
                  <a:pt x="0" y="0"/>
                </a:lnTo>
                <a:close/>
              </a:path>
            </a:pathLst>
          </a:custGeom>
          <a:blipFill>
            <a:blip r:embed="rId4"/>
            <a:stretch>
              <a:fillRect l="0" t="0" r="0" b="-74306"/>
            </a:stretch>
          </a:blipFill>
        </p:spPr>
      </p:sp>
      <p:sp>
        <p:nvSpPr>
          <p:cNvPr name="Freeform 20" id="20"/>
          <p:cNvSpPr/>
          <p:nvPr/>
        </p:nvSpPr>
        <p:spPr>
          <a:xfrm flipH="false" flipV="false" rot="-4756484">
            <a:off x="8446429" y="5186449"/>
            <a:ext cx="5343727" cy="2613568"/>
          </a:xfrm>
          <a:custGeom>
            <a:avLst/>
            <a:gdLst/>
            <a:ahLst/>
            <a:cxnLst/>
            <a:rect r="r" b="b" t="t" l="l"/>
            <a:pathLst>
              <a:path h="2613568" w="5343727">
                <a:moveTo>
                  <a:pt x="0" y="0"/>
                </a:moveTo>
                <a:lnTo>
                  <a:pt x="5343727" y="0"/>
                </a:lnTo>
                <a:lnTo>
                  <a:pt x="5343727" y="2613568"/>
                </a:lnTo>
                <a:lnTo>
                  <a:pt x="0" y="26135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1" id="21"/>
          <p:cNvSpPr txBox="true"/>
          <p:nvPr/>
        </p:nvSpPr>
        <p:spPr>
          <a:xfrm rot="0">
            <a:off x="1028700" y="2981106"/>
            <a:ext cx="16591425" cy="466725"/>
          </a:xfrm>
          <a:prstGeom prst="rect">
            <a:avLst/>
          </a:prstGeom>
        </p:spPr>
        <p:txBody>
          <a:bodyPr anchor="t" rtlCol="false" tIns="0" lIns="0" bIns="0" rIns="0">
            <a:spAutoFit/>
          </a:bodyPr>
          <a:lstStyle/>
          <a:p>
            <a:pPr algn="just">
              <a:lnSpc>
                <a:spcPts val="3704"/>
              </a:lnSpc>
            </a:pPr>
            <a:r>
              <a:rPr lang="en-US" b="true" sz="3087" spc="-185">
                <a:solidFill>
                  <a:srgbClr val="000000"/>
                </a:solidFill>
                <a:latin typeface="Space Mono Bold"/>
                <a:ea typeface="Space Mono Bold"/>
                <a:cs typeface="Space Mono Bold"/>
                <a:sym typeface="Space Mono Bold"/>
              </a:rPr>
              <a:t>Agora vamos colorir os mapas para identificar qual mapa corresponde ao grafo</a:t>
            </a:r>
          </a:p>
        </p:txBody>
      </p:sp>
      <p:sp>
        <p:nvSpPr>
          <p:cNvPr name="TextBox 22" id="22"/>
          <p:cNvSpPr txBox="true"/>
          <p:nvPr/>
        </p:nvSpPr>
        <p:spPr>
          <a:xfrm rot="0">
            <a:off x="13875638" y="9801225"/>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2021 - Fase 3</a:t>
            </a:r>
          </a:p>
        </p:txBody>
      </p:sp>
      <p:sp>
        <p:nvSpPr>
          <p:cNvPr name="TextBox 23" id="23"/>
          <p:cNvSpPr txBox="true"/>
          <p:nvPr/>
        </p:nvSpPr>
        <p:spPr>
          <a:xfrm rot="0">
            <a:off x="6073614" y="8110253"/>
            <a:ext cx="652951" cy="679451"/>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Space Mono Bold"/>
                <a:ea typeface="Space Mono Bold"/>
                <a:cs typeface="Space Mono Bold"/>
                <a:sym typeface="Space Mono Bold"/>
              </a:rPr>
              <a:t>a)</a:t>
            </a:r>
          </a:p>
        </p:txBody>
      </p:sp>
      <p:sp>
        <p:nvSpPr>
          <p:cNvPr name="TextBox 24" id="24"/>
          <p:cNvSpPr txBox="true"/>
          <p:nvPr/>
        </p:nvSpPr>
        <p:spPr>
          <a:xfrm rot="0">
            <a:off x="8433891" y="8110253"/>
            <a:ext cx="652951" cy="679451"/>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Space Mono Bold"/>
                <a:ea typeface="Space Mono Bold"/>
                <a:cs typeface="Space Mono Bold"/>
                <a:sym typeface="Space Mono Bold"/>
              </a:rPr>
              <a:t>b)</a:t>
            </a:r>
          </a:p>
        </p:txBody>
      </p:sp>
      <p:sp>
        <p:nvSpPr>
          <p:cNvPr name="TextBox 25" id="25"/>
          <p:cNvSpPr txBox="true"/>
          <p:nvPr/>
        </p:nvSpPr>
        <p:spPr>
          <a:xfrm rot="0">
            <a:off x="10791817" y="8110253"/>
            <a:ext cx="652951" cy="679451"/>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Space Mono Bold"/>
                <a:ea typeface="Space Mono Bold"/>
                <a:cs typeface="Space Mono Bold"/>
                <a:sym typeface="Space Mono Bold"/>
              </a:rPr>
              <a:t>c)</a:t>
            </a:r>
          </a:p>
        </p:txBody>
      </p:sp>
      <p:sp>
        <p:nvSpPr>
          <p:cNvPr name="TextBox 26" id="26"/>
          <p:cNvSpPr txBox="true"/>
          <p:nvPr/>
        </p:nvSpPr>
        <p:spPr>
          <a:xfrm rot="0">
            <a:off x="13149744" y="8110253"/>
            <a:ext cx="652951" cy="679451"/>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Space Mono Bold"/>
                <a:ea typeface="Space Mono Bold"/>
                <a:cs typeface="Space Mono Bold"/>
                <a:sym typeface="Space Mono Bold"/>
              </a:rPr>
              <a:t>d)</a:t>
            </a:r>
          </a:p>
        </p:txBody>
      </p:sp>
      <p:sp>
        <p:nvSpPr>
          <p:cNvPr name="TextBox 27" id="27"/>
          <p:cNvSpPr txBox="true"/>
          <p:nvPr/>
        </p:nvSpPr>
        <p:spPr>
          <a:xfrm rot="0">
            <a:off x="15428867" y="8110253"/>
            <a:ext cx="652951" cy="679451"/>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Space Mono Bold"/>
                <a:ea typeface="Space Mono Bold"/>
                <a:cs typeface="Space Mono Bold"/>
                <a:sym typeface="Space Mono Bold"/>
              </a:rPr>
              <a:t>e)</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169D53"/>
        </a:solidFill>
      </p:bgPr>
    </p:bg>
    <p:spTree>
      <p:nvGrpSpPr>
        <p:cNvPr id="1" name=""/>
        <p:cNvGrpSpPr/>
        <p:nvPr/>
      </p:nvGrpSpPr>
      <p:grpSpPr>
        <a:xfrm>
          <a:off x="0" y="0"/>
          <a:ext cx="0" cy="0"/>
          <a:chOff x="0" y="0"/>
          <a:chExt cx="0" cy="0"/>
        </a:xfrm>
      </p:grpSpPr>
      <p:sp>
        <p:nvSpPr>
          <p:cNvPr name="TextBox 2" id="2"/>
          <p:cNvSpPr txBox="true"/>
          <p:nvPr/>
        </p:nvSpPr>
        <p:spPr>
          <a:xfrm rot="0">
            <a:off x="5689958" y="9327196"/>
            <a:ext cx="6908084" cy="478208"/>
          </a:xfrm>
          <a:prstGeom prst="rect">
            <a:avLst/>
          </a:prstGeom>
        </p:spPr>
        <p:txBody>
          <a:bodyPr anchor="t" rtlCol="false" tIns="0" lIns="0" bIns="0" rIns="0">
            <a:spAutoFit/>
          </a:bodyPr>
          <a:lstStyle/>
          <a:p>
            <a:pPr algn="ctr">
              <a:lnSpc>
                <a:spcPts val="3827"/>
              </a:lnSpc>
            </a:pPr>
            <a:r>
              <a:rPr lang="en-US" b="true" sz="3189">
                <a:solidFill>
                  <a:srgbClr val="F2EFEB"/>
                </a:solidFill>
                <a:latin typeface="Space Mono Bold"/>
                <a:ea typeface="Space Mono Bold"/>
                <a:cs typeface="Space Mono Bold"/>
                <a:sym typeface="Space Mono Bold"/>
              </a:rPr>
              <a:t>CODELAB TEEN</a:t>
            </a:r>
          </a:p>
        </p:txBody>
      </p:sp>
      <p:sp>
        <p:nvSpPr>
          <p:cNvPr name="TextBox 3" id="3"/>
          <p:cNvSpPr txBox="true"/>
          <p:nvPr/>
        </p:nvSpPr>
        <p:spPr>
          <a:xfrm rot="0">
            <a:off x="2703845" y="381000"/>
            <a:ext cx="12880309" cy="2409147"/>
          </a:xfrm>
          <a:prstGeom prst="rect">
            <a:avLst/>
          </a:prstGeom>
        </p:spPr>
        <p:txBody>
          <a:bodyPr anchor="t" rtlCol="false" tIns="0" lIns="0" bIns="0" rIns="0">
            <a:spAutoFit/>
          </a:bodyPr>
          <a:lstStyle/>
          <a:p>
            <a:pPr algn="ctr">
              <a:lnSpc>
                <a:spcPts val="17619"/>
              </a:lnSpc>
            </a:pPr>
            <a:r>
              <a:rPr lang="en-US" sz="12767" i="true" spc="-1315">
                <a:solidFill>
                  <a:srgbClr val="F2EFEB"/>
                </a:solidFill>
                <a:latin typeface="Bugaki Italics"/>
                <a:ea typeface="Bugaki Italics"/>
                <a:cs typeface="Bugaki Italics"/>
                <a:sym typeface="Bugaki Italics"/>
              </a:rPr>
              <a:t>OBRIGADO!</a:t>
            </a:r>
          </a:p>
        </p:txBody>
      </p:sp>
      <p:sp>
        <p:nvSpPr>
          <p:cNvPr name="Freeform 4" id="4"/>
          <p:cNvSpPr/>
          <p:nvPr/>
        </p:nvSpPr>
        <p:spPr>
          <a:xfrm flipH="false" flipV="false" rot="0">
            <a:off x="0" y="-82000"/>
            <a:ext cx="2397565" cy="1010011"/>
          </a:xfrm>
          <a:custGeom>
            <a:avLst/>
            <a:gdLst/>
            <a:ahLst/>
            <a:cxnLst/>
            <a:rect r="r" b="b" t="t" l="l"/>
            <a:pathLst>
              <a:path h="1010011" w="2397565">
                <a:moveTo>
                  <a:pt x="0" y="0"/>
                </a:moveTo>
                <a:lnTo>
                  <a:pt x="2397565" y="0"/>
                </a:lnTo>
                <a:lnTo>
                  <a:pt x="2397565" y="1010011"/>
                </a:lnTo>
                <a:lnTo>
                  <a:pt x="0" y="1010011"/>
                </a:lnTo>
                <a:lnTo>
                  <a:pt x="0" y="0"/>
                </a:lnTo>
                <a:close/>
              </a:path>
            </a:pathLst>
          </a:custGeom>
          <a:blipFill>
            <a:blip r:embed="rId2"/>
            <a:stretch>
              <a:fillRect l="-23511" t="-123567" r="-70535" b="-427893"/>
            </a:stretch>
          </a:blipFill>
        </p:spPr>
      </p:sp>
      <p:sp>
        <p:nvSpPr>
          <p:cNvPr name="TextBox 5" id="5"/>
          <p:cNvSpPr txBox="true"/>
          <p:nvPr/>
        </p:nvSpPr>
        <p:spPr>
          <a:xfrm rot="0">
            <a:off x="4855964" y="8343483"/>
            <a:ext cx="8576072" cy="580390"/>
          </a:xfrm>
          <a:prstGeom prst="rect">
            <a:avLst/>
          </a:prstGeom>
        </p:spPr>
        <p:txBody>
          <a:bodyPr anchor="t" rtlCol="false" tIns="0" lIns="0" bIns="0" rIns="0">
            <a:spAutoFit/>
          </a:bodyPr>
          <a:lstStyle/>
          <a:p>
            <a:pPr algn="ctr">
              <a:lnSpc>
                <a:spcPts val="4759"/>
              </a:lnSpc>
            </a:pPr>
            <a:r>
              <a:rPr lang="en-US" sz="3399">
                <a:solidFill>
                  <a:srgbClr val="F2EFEB"/>
                </a:solidFill>
                <a:latin typeface="Open Sans Extra Bold"/>
                <a:ea typeface="Open Sans Extra Bold"/>
                <a:cs typeface="Open Sans Extra Bold"/>
                <a:sym typeface="Open Sans Extra Bold"/>
              </a:rPr>
              <a:t>https://forms.gle/Q1BYFnKxjyKuCC647</a:t>
            </a:r>
          </a:p>
        </p:txBody>
      </p:sp>
      <p:grpSp>
        <p:nvGrpSpPr>
          <p:cNvPr name="Group 6" id="6"/>
          <p:cNvGrpSpPr/>
          <p:nvPr/>
        </p:nvGrpSpPr>
        <p:grpSpPr>
          <a:xfrm rot="0">
            <a:off x="2601404" y="2790147"/>
            <a:ext cx="13085192" cy="920474"/>
            <a:chOff x="0" y="0"/>
            <a:chExt cx="4193376" cy="294982"/>
          </a:xfrm>
        </p:grpSpPr>
        <p:sp>
          <p:nvSpPr>
            <p:cNvPr name="Freeform 7" id="7"/>
            <p:cNvSpPr/>
            <p:nvPr/>
          </p:nvSpPr>
          <p:spPr>
            <a:xfrm flipH="false" flipV="false" rot="0">
              <a:off x="0" y="0"/>
              <a:ext cx="4193376" cy="294982"/>
            </a:xfrm>
            <a:custGeom>
              <a:avLst/>
              <a:gdLst/>
              <a:ahLst/>
              <a:cxnLst/>
              <a:rect r="r" b="b" t="t" l="l"/>
              <a:pathLst>
                <a:path h="294982" w="4193376">
                  <a:moveTo>
                    <a:pt x="37866" y="0"/>
                  </a:moveTo>
                  <a:lnTo>
                    <a:pt x="4155510" y="0"/>
                  </a:lnTo>
                  <a:cubicBezTo>
                    <a:pt x="4165553" y="0"/>
                    <a:pt x="4175184" y="3989"/>
                    <a:pt x="4182285" y="11091"/>
                  </a:cubicBezTo>
                  <a:cubicBezTo>
                    <a:pt x="4189387" y="18192"/>
                    <a:pt x="4193376" y="27823"/>
                    <a:pt x="4193376" y="37866"/>
                  </a:cubicBezTo>
                  <a:lnTo>
                    <a:pt x="4193376" y="257116"/>
                  </a:lnTo>
                  <a:cubicBezTo>
                    <a:pt x="4193376" y="267159"/>
                    <a:pt x="4189387" y="276790"/>
                    <a:pt x="4182285" y="283891"/>
                  </a:cubicBezTo>
                  <a:cubicBezTo>
                    <a:pt x="4175184" y="290992"/>
                    <a:pt x="4165553" y="294982"/>
                    <a:pt x="4155510" y="294982"/>
                  </a:cubicBezTo>
                  <a:lnTo>
                    <a:pt x="37866" y="294982"/>
                  </a:lnTo>
                  <a:cubicBezTo>
                    <a:pt x="27823" y="294982"/>
                    <a:pt x="18192" y="290992"/>
                    <a:pt x="11091" y="283891"/>
                  </a:cubicBezTo>
                  <a:cubicBezTo>
                    <a:pt x="3989" y="276790"/>
                    <a:pt x="0" y="267159"/>
                    <a:pt x="0" y="257116"/>
                  </a:cubicBezTo>
                  <a:lnTo>
                    <a:pt x="0" y="37866"/>
                  </a:lnTo>
                  <a:cubicBezTo>
                    <a:pt x="0" y="27823"/>
                    <a:pt x="3989" y="18192"/>
                    <a:pt x="11091" y="11091"/>
                  </a:cubicBezTo>
                  <a:cubicBezTo>
                    <a:pt x="18192" y="3989"/>
                    <a:pt x="27823" y="0"/>
                    <a:pt x="37866" y="0"/>
                  </a:cubicBezTo>
                  <a:close/>
                </a:path>
              </a:pathLst>
            </a:custGeom>
            <a:solidFill>
              <a:srgbClr val="F7AC16"/>
            </a:solidFill>
            <a:ln w="57150" cap="rnd">
              <a:solidFill>
                <a:srgbClr val="000000"/>
              </a:solidFill>
              <a:prstDash val="solid"/>
              <a:round/>
            </a:ln>
          </p:spPr>
        </p:sp>
        <p:sp>
          <p:nvSpPr>
            <p:cNvPr name="TextBox 8" id="8"/>
            <p:cNvSpPr txBox="true"/>
            <p:nvPr/>
          </p:nvSpPr>
          <p:spPr>
            <a:xfrm>
              <a:off x="0" y="-28575"/>
              <a:ext cx="4193376" cy="323557"/>
            </a:xfrm>
            <a:prstGeom prst="rect">
              <a:avLst/>
            </a:prstGeom>
          </p:spPr>
          <p:txBody>
            <a:bodyPr anchor="ctr" rtlCol="false" tIns="38988" lIns="38988" bIns="38988" rIns="38988"/>
            <a:lstStyle/>
            <a:p>
              <a:pPr algn="ctr" marL="0" indent="0" lvl="0">
                <a:lnSpc>
                  <a:spcPts val="2100"/>
                </a:lnSpc>
                <a:spcBef>
                  <a:spcPct val="0"/>
                </a:spcBef>
              </a:pPr>
            </a:p>
          </p:txBody>
        </p:sp>
      </p:grpSp>
      <p:sp>
        <p:nvSpPr>
          <p:cNvPr name="TextBox 9" id="9"/>
          <p:cNvSpPr txBox="true"/>
          <p:nvPr/>
        </p:nvSpPr>
        <p:spPr>
          <a:xfrm rot="0">
            <a:off x="2998037" y="2993209"/>
            <a:ext cx="12291926" cy="504825"/>
          </a:xfrm>
          <a:prstGeom prst="rect">
            <a:avLst/>
          </a:prstGeom>
        </p:spPr>
        <p:txBody>
          <a:bodyPr anchor="t" rtlCol="false" tIns="0" lIns="0" bIns="0" rIns="0">
            <a:spAutoFit/>
          </a:bodyPr>
          <a:lstStyle/>
          <a:p>
            <a:pPr algn="ctr">
              <a:lnSpc>
                <a:spcPts val="3960"/>
              </a:lnSpc>
              <a:spcBef>
                <a:spcPct val="0"/>
              </a:spcBef>
            </a:pPr>
            <a:r>
              <a:rPr lang="en-US" b="true" sz="3300" spc="-198">
                <a:solidFill>
                  <a:srgbClr val="000000"/>
                </a:solidFill>
                <a:latin typeface="Space Mono Bold"/>
                <a:ea typeface="Space Mono Bold"/>
                <a:cs typeface="Space Mono Bold"/>
                <a:sym typeface="Space Mono Bold"/>
              </a:rPr>
              <a:t>Contem para gente o que você achou da aula de hoje:</a:t>
            </a:r>
          </a:p>
        </p:txBody>
      </p:sp>
      <p:pic>
        <p:nvPicPr>
          <p:cNvPr name="Picture 10" id="10"/>
          <p:cNvPicPr>
            <a:picLocks noChangeAspect="true"/>
          </p:cNvPicPr>
          <p:nvPr/>
        </p:nvPicPr>
        <p:blipFill>
          <a:blip r:embed="rId3"/>
          <a:stretch>
            <a:fillRect/>
          </a:stretch>
        </p:blipFill>
        <p:spPr>
          <a:xfrm rot="0">
            <a:off x="6675120" y="3591510"/>
            <a:ext cx="4937760" cy="4937760"/>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9945905" y="-264682"/>
            <a:ext cx="10816364" cy="10816364"/>
            <a:chOff x="0" y="0"/>
            <a:chExt cx="14421819" cy="14421819"/>
          </a:xfrm>
        </p:grpSpPr>
        <p:sp>
          <p:nvSpPr>
            <p:cNvPr name="Freeform 8" id="8"/>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9" id="9"/>
          <p:cNvGrpSpPr/>
          <p:nvPr/>
        </p:nvGrpSpPr>
        <p:grpSpPr>
          <a:xfrm rot="0">
            <a:off x="869891" y="2970132"/>
            <a:ext cx="16548219" cy="2103515"/>
            <a:chOff x="0" y="0"/>
            <a:chExt cx="5000606" cy="635648"/>
          </a:xfrm>
        </p:grpSpPr>
        <p:sp>
          <p:nvSpPr>
            <p:cNvPr name="Freeform 10" id="10"/>
            <p:cNvSpPr/>
            <p:nvPr/>
          </p:nvSpPr>
          <p:spPr>
            <a:xfrm flipH="false" flipV="false" rot="0">
              <a:off x="0" y="0"/>
              <a:ext cx="5000606" cy="635648"/>
            </a:xfrm>
            <a:custGeom>
              <a:avLst/>
              <a:gdLst/>
              <a:ahLst/>
              <a:cxnLst/>
              <a:rect r="r" b="b" t="t" l="l"/>
              <a:pathLst>
                <a:path h="635648" w="5000606">
                  <a:moveTo>
                    <a:pt x="29942" y="0"/>
                  </a:moveTo>
                  <a:lnTo>
                    <a:pt x="4970664" y="0"/>
                  </a:lnTo>
                  <a:cubicBezTo>
                    <a:pt x="4987200" y="0"/>
                    <a:pt x="5000606" y="13405"/>
                    <a:pt x="5000606" y="29942"/>
                  </a:cubicBezTo>
                  <a:lnTo>
                    <a:pt x="5000606" y="605707"/>
                  </a:lnTo>
                  <a:cubicBezTo>
                    <a:pt x="5000606" y="613648"/>
                    <a:pt x="4997451" y="621263"/>
                    <a:pt x="4991836" y="626879"/>
                  </a:cubicBezTo>
                  <a:cubicBezTo>
                    <a:pt x="4986221" y="632494"/>
                    <a:pt x="4978605" y="635648"/>
                    <a:pt x="4970664" y="635648"/>
                  </a:cubicBezTo>
                  <a:lnTo>
                    <a:pt x="29942" y="635648"/>
                  </a:lnTo>
                  <a:cubicBezTo>
                    <a:pt x="13405" y="635648"/>
                    <a:pt x="0" y="622243"/>
                    <a:pt x="0" y="605707"/>
                  </a:cubicBezTo>
                  <a:lnTo>
                    <a:pt x="0" y="29942"/>
                  </a:lnTo>
                  <a:cubicBezTo>
                    <a:pt x="0" y="13405"/>
                    <a:pt x="13405" y="0"/>
                    <a:pt x="29942"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28575"/>
              <a:ext cx="5000606" cy="664223"/>
            </a:xfrm>
            <a:prstGeom prst="rect">
              <a:avLst/>
            </a:prstGeom>
          </p:spPr>
          <p:txBody>
            <a:bodyPr anchor="ctr" rtlCol="false" tIns="34579" lIns="34579" bIns="34579" rIns="34579"/>
            <a:lstStyle/>
            <a:p>
              <a:pPr algn="ctr">
                <a:lnSpc>
                  <a:spcPts val="2240"/>
                </a:lnSpc>
              </a:pPr>
            </a:p>
          </p:txBody>
        </p:sp>
      </p:grpSp>
      <p:sp>
        <p:nvSpPr>
          <p:cNvPr name="TextBox 12" id="12"/>
          <p:cNvSpPr txBox="true"/>
          <p:nvPr/>
        </p:nvSpPr>
        <p:spPr>
          <a:xfrm rot="0">
            <a:off x="1234781" y="427980"/>
            <a:ext cx="15818438" cy="2542152"/>
          </a:xfrm>
          <a:prstGeom prst="rect">
            <a:avLst/>
          </a:prstGeom>
        </p:spPr>
        <p:txBody>
          <a:bodyPr anchor="t" rtlCol="false" tIns="0" lIns="0" bIns="0" rIns="0">
            <a:spAutoFit/>
          </a:bodyPr>
          <a:lstStyle/>
          <a:p>
            <a:pPr algn="ctr">
              <a:lnSpc>
                <a:spcPts val="9679"/>
              </a:lnSpc>
            </a:pPr>
            <a:r>
              <a:rPr lang="en-US" sz="7013" i="true" spc="-722">
                <a:solidFill>
                  <a:srgbClr val="F7AC16"/>
                </a:solidFill>
                <a:latin typeface="Bugaki Italics"/>
                <a:ea typeface="Bugaki Italics"/>
                <a:cs typeface="Bugaki Italics"/>
                <a:sym typeface="Bugaki Italics"/>
              </a:rPr>
              <a:t>CD INDEPENDENTE</a:t>
            </a:r>
          </a:p>
          <a:p>
            <a:pPr algn="ctr" marL="0" indent="0" lvl="0">
              <a:lnSpc>
                <a:spcPts val="9679"/>
              </a:lnSpc>
              <a:spcBef>
                <a:spcPct val="0"/>
              </a:spcBef>
            </a:pPr>
          </a:p>
        </p:txBody>
      </p:sp>
      <p:grpSp>
        <p:nvGrpSpPr>
          <p:cNvPr name="Group 13" id="13"/>
          <p:cNvGrpSpPr/>
          <p:nvPr/>
        </p:nvGrpSpPr>
        <p:grpSpPr>
          <a:xfrm rot="0">
            <a:off x="790130" y="2443551"/>
            <a:ext cx="4063227" cy="1053162"/>
            <a:chOff x="0" y="0"/>
            <a:chExt cx="1070150" cy="277376"/>
          </a:xfrm>
        </p:grpSpPr>
        <p:sp>
          <p:nvSpPr>
            <p:cNvPr name="Freeform 14" id="14"/>
            <p:cNvSpPr/>
            <p:nvPr/>
          </p:nvSpPr>
          <p:spPr>
            <a:xfrm flipH="false" flipV="false" rot="0">
              <a:off x="0" y="0"/>
              <a:ext cx="1070150" cy="277376"/>
            </a:xfrm>
            <a:custGeom>
              <a:avLst/>
              <a:gdLst/>
              <a:ahLst/>
              <a:cxnLst/>
              <a:rect r="r" b="b" t="t" l="l"/>
              <a:pathLst>
                <a:path h="277376" w="1070150">
                  <a:moveTo>
                    <a:pt x="138688" y="0"/>
                  </a:moveTo>
                  <a:lnTo>
                    <a:pt x="931462" y="0"/>
                  </a:lnTo>
                  <a:cubicBezTo>
                    <a:pt x="968245" y="0"/>
                    <a:pt x="1003520" y="14612"/>
                    <a:pt x="1029529" y="40621"/>
                  </a:cubicBezTo>
                  <a:cubicBezTo>
                    <a:pt x="1055538" y="66630"/>
                    <a:pt x="1070150" y="101906"/>
                    <a:pt x="1070150" y="138688"/>
                  </a:cubicBezTo>
                  <a:lnTo>
                    <a:pt x="1070150" y="138688"/>
                  </a:lnTo>
                  <a:cubicBezTo>
                    <a:pt x="1070150" y="175470"/>
                    <a:pt x="1055538" y="210746"/>
                    <a:pt x="1029529" y="236755"/>
                  </a:cubicBezTo>
                  <a:cubicBezTo>
                    <a:pt x="1003520" y="262764"/>
                    <a:pt x="968245" y="277376"/>
                    <a:pt x="931462" y="277376"/>
                  </a:cubicBezTo>
                  <a:lnTo>
                    <a:pt x="138688" y="277376"/>
                  </a:lnTo>
                  <a:cubicBezTo>
                    <a:pt x="101906" y="277376"/>
                    <a:pt x="66630" y="262764"/>
                    <a:pt x="40621" y="236755"/>
                  </a:cubicBezTo>
                  <a:cubicBezTo>
                    <a:pt x="14612" y="210746"/>
                    <a:pt x="0" y="175470"/>
                    <a:pt x="0" y="138688"/>
                  </a:cubicBezTo>
                  <a:lnTo>
                    <a:pt x="0" y="138688"/>
                  </a:lnTo>
                  <a:cubicBezTo>
                    <a:pt x="0" y="101906"/>
                    <a:pt x="14612" y="66630"/>
                    <a:pt x="40621" y="40621"/>
                  </a:cubicBezTo>
                  <a:cubicBezTo>
                    <a:pt x="66630" y="14612"/>
                    <a:pt x="101906" y="0"/>
                    <a:pt x="138688" y="0"/>
                  </a:cubicBezTo>
                  <a:close/>
                </a:path>
              </a:pathLst>
            </a:custGeom>
            <a:solidFill>
              <a:srgbClr val="169D53"/>
            </a:solidFill>
            <a:ln w="57150" cap="rnd">
              <a:solidFill>
                <a:srgbClr val="000000"/>
              </a:solidFill>
              <a:prstDash val="solid"/>
              <a:round/>
            </a:ln>
          </p:spPr>
        </p:sp>
        <p:sp>
          <p:nvSpPr>
            <p:cNvPr name="TextBox 15" id="15"/>
            <p:cNvSpPr txBox="true"/>
            <p:nvPr/>
          </p:nvSpPr>
          <p:spPr>
            <a:xfrm>
              <a:off x="0" y="-38100"/>
              <a:ext cx="1070150" cy="315476"/>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6291169" y="5356188"/>
            <a:ext cx="6307800" cy="4052301"/>
            <a:chOff x="0" y="0"/>
            <a:chExt cx="1906116" cy="1224540"/>
          </a:xfrm>
        </p:grpSpPr>
        <p:sp>
          <p:nvSpPr>
            <p:cNvPr name="Freeform 17" id="17"/>
            <p:cNvSpPr/>
            <p:nvPr/>
          </p:nvSpPr>
          <p:spPr>
            <a:xfrm flipH="false" flipV="false" rot="0">
              <a:off x="0" y="0"/>
              <a:ext cx="1906116" cy="1224540"/>
            </a:xfrm>
            <a:custGeom>
              <a:avLst/>
              <a:gdLst/>
              <a:ahLst/>
              <a:cxnLst/>
              <a:rect r="r" b="b" t="t" l="l"/>
              <a:pathLst>
                <a:path h="1224540" w="1906116">
                  <a:moveTo>
                    <a:pt x="78551" y="0"/>
                  </a:moveTo>
                  <a:lnTo>
                    <a:pt x="1827565" y="0"/>
                  </a:lnTo>
                  <a:cubicBezTo>
                    <a:pt x="1848398" y="0"/>
                    <a:pt x="1868378" y="8276"/>
                    <a:pt x="1883109" y="23007"/>
                  </a:cubicBezTo>
                  <a:cubicBezTo>
                    <a:pt x="1897840" y="37738"/>
                    <a:pt x="1906116" y="57718"/>
                    <a:pt x="1906116" y="78551"/>
                  </a:cubicBezTo>
                  <a:lnTo>
                    <a:pt x="1906116" y="1145989"/>
                  </a:lnTo>
                  <a:cubicBezTo>
                    <a:pt x="1906116" y="1189372"/>
                    <a:pt x="1870947" y="1224540"/>
                    <a:pt x="1827565" y="1224540"/>
                  </a:cubicBezTo>
                  <a:lnTo>
                    <a:pt x="78551" y="1224540"/>
                  </a:lnTo>
                  <a:cubicBezTo>
                    <a:pt x="57718" y="1224540"/>
                    <a:pt x="37738" y="1216264"/>
                    <a:pt x="23007" y="1201533"/>
                  </a:cubicBezTo>
                  <a:cubicBezTo>
                    <a:pt x="8276" y="1186802"/>
                    <a:pt x="0" y="1166822"/>
                    <a:pt x="0" y="1145989"/>
                  </a:cubicBezTo>
                  <a:lnTo>
                    <a:pt x="0" y="78551"/>
                  </a:lnTo>
                  <a:cubicBezTo>
                    <a:pt x="0" y="57718"/>
                    <a:pt x="8276" y="37738"/>
                    <a:pt x="23007" y="23007"/>
                  </a:cubicBezTo>
                  <a:cubicBezTo>
                    <a:pt x="37738" y="8276"/>
                    <a:pt x="57718" y="0"/>
                    <a:pt x="78551" y="0"/>
                  </a:cubicBezTo>
                  <a:close/>
                </a:path>
              </a:pathLst>
            </a:custGeom>
            <a:solidFill>
              <a:srgbClr val="F7AC16"/>
            </a:solidFill>
            <a:ln w="57150" cap="rnd">
              <a:solidFill>
                <a:srgbClr val="000000"/>
              </a:solidFill>
              <a:prstDash val="solid"/>
              <a:round/>
            </a:ln>
          </p:spPr>
        </p:sp>
        <p:sp>
          <p:nvSpPr>
            <p:cNvPr name="TextBox 18" id="18"/>
            <p:cNvSpPr txBox="true"/>
            <p:nvPr/>
          </p:nvSpPr>
          <p:spPr>
            <a:xfrm>
              <a:off x="0" y="-28575"/>
              <a:ext cx="1906116" cy="1253115"/>
            </a:xfrm>
            <a:prstGeom prst="rect">
              <a:avLst/>
            </a:prstGeom>
          </p:spPr>
          <p:txBody>
            <a:bodyPr anchor="ctr" rtlCol="false" tIns="34579" lIns="34579" bIns="34579" rIns="34579"/>
            <a:lstStyle/>
            <a:p>
              <a:pPr algn="ctr">
                <a:lnSpc>
                  <a:spcPts val="2240"/>
                </a:lnSpc>
              </a:pPr>
            </a:p>
          </p:txBody>
        </p:sp>
      </p:grpSp>
      <p:sp>
        <p:nvSpPr>
          <p:cNvPr name="TextBox 19" id="19"/>
          <p:cNvSpPr txBox="true"/>
          <p:nvPr/>
        </p:nvSpPr>
        <p:spPr>
          <a:xfrm rot="0">
            <a:off x="1308620" y="3628984"/>
            <a:ext cx="15744599" cy="1000125"/>
          </a:xfrm>
          <a:prstGeom prst="rect">
            <a:avLst/>
          </a:prstGeom>
        </p:spPr>
        <p:txBody>
          <a:bodyPr anchor="t" rtlCol="false" tIns="0" lIns="0" bIns="0" rIns="0">
            <a:spAutoFit/>
          </a:bodyPr>
          <a:lstStyle/>
          <a:p>
            <a:pPr algn="just">
              <a:lnSpc>
                <a:spcPts val="3944"/>
              </a:lnSpc>
            </a:pPr>
            <a:r>
              <a:rPr lang="en-US" b="true" sz="3287" spc="-197">
                <a:solidFill>
                  <a:srgbClr val="000000"/>
                </a:solidFill>
                <a:latin typeface="Space Mono Bold"/>
                <a:ea typeface="Space Mono Bold"/>
                <a:cs typeface="Space Mono Bold"/>
                <a:sym typeface="Space Mono Bold"/>
              </a:rPr>
              <a:t> Qual das seguintes alternativas poderia ser a ordem das músicas no CD, da primeira para a sétima faixa?</a:t>
            </a:r>
          </a:p>
        </p:txBody>
      </p:sp>
      <p:sp>
        <p:nvSpPr>
          <p:cNvPr name="TextBox 20" id="20"/>
          <p:cNvSpPr txBox="true"/>
          <p:nvPr/>
        </p:nvSpPr>
        <p:spPr>
          <a:xfrm rot="0">
            <a:off x="13875638" y="9801225"/>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2017 - Fase 1</a:t>
            </a:r>
          </a:p>
        </p:txBody>
      </p:sp>
      <p:sp>
        <p:nvSpPr>
          <p:cNvPr name="TextBox 21" id="21"/>
          <p:cNvSpPr txBox="true"/>
          <p:nvPr/>
        </p:nvSpPr>
        <p:spPr>
          <a:xfrm rot="0">
            <a:off x="578336" y="2698669"/>
            <a:ext cx="4486814" cy="495301"/>
          </a:xfrm>
          <a:prstGeom prst="rect">
            <a:avLst/>
          </a:prstGeom>
        </p:spPr>
        <p:txBody>
          <a:bodyPr anchor="t" rtlCol="false" tIns="0" lIns="0" bIns="0" rIns="0">
            <a:spAutoFit/>
          </a:bodyPr>
          <a:lstStyle/>
          <a:p>
            <a:pPr algn="ctr">
              <a:lnSpc>
                <a:spcPts val="4199"/>
              </a:lnSpc>
              <a:spcBef>
                <a:spcPct val="0"/>
              </a:spcBef>
            </a:pPr>
            <a:r>
              <a:rPr lang="en-US" sz="2999">
                <a:solidFill>
                  <a:srgbClr val="000000"/>
                </a:solidFill>
                <a:latin typeface="Open Sans Extra Bold"/>
                <a:ea typeface="Open Sans Extra Bold"/>
                <a:cs typeface="Open Sans Extra Bold"/>
                <a:sym typeface="Open Sans Extra Bold"/>
              </a:rPr>
              <a:t>Questão 1:</a:t>
            </a:r>
          </a:p>
        </p:txBody>
      </p:sp>
      <p:sp>
        <p:nvSpPr>
          <p:cNvPr name="TextBox 22" id="22"/>
          <p:cNvSpPr txBox="true"/>
          <p:nvPr/>
        </p:nvSpPr>
        <p:spPr>
          <a:xfrm rot="0">
            <a:off x="5190364" y="5429178"/>
            <a:ext cx="8447347" cy="3696769"/>
          </a:xfrm>
          <a:prstGeom prst="rect">
            <a:avLst/>
          </a:prstGeom>
        </p:spPr>
        <p:txBody>
          <a:bodyPr anchor="t" rtlCol="false" tIns="0" lIns="0" bIns="0" rIns="0">
            <a:spAutoFit/>
          </a:bodyPr>
          <a:lstStyle/>
          <a:p>
            <a:pPr algn="ctr">
              <a:lnSpc>
                <a:spcPts val="5934"/>
              </a:lnSpc>
            </a:pPr>
            <a:r>
              <a:rPr lang="en-US" sz="3139">
                <a:solidFill>
                  <a:srgbClr val="000000"/>
                </a:solidFill>
                <a:latin typeface="Open Sans Extra Bold"/>
                <a:ea typeface="Open Sans Extra Bold"/>
                <a:cs typeface="Open Sans Extra Bold"/>
                <a:sym typeface="Open Sans Extra Bold"/>
              </a:rPr>
              <a:t> a) </a:t>
            </a:r>
            <a:r>
              <a:rPr lang="en-US" b="true" sz="3139">
                <a:solidFill>
                  <a:srgbClr val="000000"/>
                </a:solidFill>
                <a:latin typeface="Open Sans Extra Bold"/>
                <a:ea typeface="Open Sans Extra Bold"/>
                <a:cs typeface="Open Sans Extra Bold"/>
                <a:sym typeface="Open Sans Extra Bold"/>
              </a:rPr>
              <a:t>T, W, V, S, Y, X, Z</a:t>
            </a:r>
          </a:p>
          <a:p>
            <a:pPr algn="ctr">
              <a:lnSpc>
                <a:spcPts val="5934"/>
              </a:lnSpc>
            </a:pPr>
            <a:r>
              <a:rPr lang="en-US" b="true" sz="3139">
                <a:solidFill>
                  <a:srgbClr val="000000"/>
                </a:solidFill>
                <a:latin typeface="Open Sans Extra Bold"/>
                <a:ea typeface="Open Sans Extra Bold"/>
                <a:cs typeface="Open Sans Extra Bold"/>
                <a:sym typeface="Open Sans Extra Bold"/>
              </a:rPr>
              <a:t> b) V, Y, T, S, W, Z, X</a:t>
            </a:r>
          </a:p>
          <a:p>
            <a:pPr algn="ctr">
              <a:lnSpc>
                <a:spcPts val="5934"/>
              </a:lnSpc>
            </a:pPr>
            <a:r>
              <a:rPr lang="en-US" b="true" sz="3139">
                <a:solidFill>
                  <a:srgbClr val="000000"/>
                </a:solidFill>
                <a:latin typeface="Open Sans Extra Bold"/>
                <a:ea typeface="Open Sans Extra Bold"/>
                <a:cs typeface="Open Sans Extra Bold"/>
                <a:sym typeface="Open Sans Extra Bold"/>
              </a:rPr>
              <a:t>c) X, Y, W, S, T, Z, S</a:t>
            </a:r>
          </a:p>
          <a:p>
            <a:pPr algn="ctr">
              <a:lnSpc>
                <a:spcPts val="5934"/>
              </a:lnSpc>
            </a:pPr>
            <a:r>
              <a:rPr lang="en-US" b="true" sz="3139">
                <a:solidFill>
                  <a:srgbClr val="000000"/>
                </a:solidFill>
                <a:latin typeface="Open Sans Extra Bold"/>
                <a:ea typeface="Open Sans Extra Bold"/>
                <a:cs typeface="Open Sans Extra Bold"/>
                <a:sym typeface="Open Sans Extra Bold"/>
              </a:rPr>
              <a:t>d) Y, T, W, S, X, Z, V</a:t>
            </a:r>
          </a:p>
          <a:p>
            <a:pPr algn="ctr">
              <a:lnSpc>
                <a:spcPts val="5934"/>
              </a:lnSpc>
            </a:pPr>
            <a:r>
              <a:rPr lang="en-US" b="true" sz="3139">
                <a:solidFill>
                  <a:srgbClr val="000000"/>
                </a:solidFill>
                <a:latin typeface="Open Sans Extra Bold"/>
                <a:ea typeface="Open Sans Extra Bold"/>
                <a:cs typeface="Open Sans Extra Bold"/>
                <a:sym typeface="Open Sans Extra Bold"/>
              </a:rPr>
              <a:t>e) Z, T, X, W, V, Y, 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9945905" y="-264682"/>
            <a:ext cx="10816364" cy="10816364"/>
            <a:chOff x="0" y="0"/>
            <a:chExt cx="14421819" cy="14421819"/>
          </a:xfrm>
        </p:grpSpPr>
        <p:sp>
          <p:nvSpPr>
            <p:cNvPr name="Freeform 8" id="8"/>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9" id="9"/>
          <p:cNvGrpSpPr/>
          <p:nvPr/>
        </p:nvGrpSpPr>
        <p:grpSpPr>
          <a:xfrm rot="0">
            <a:off x="869891" y="2970132"/>
            <a:ext cx="15211928" cy="3506178"/>
            <a:chOff x="0" y="0"/>
            <a:chExt cx="4596800" cy="1059511"/>
          </a:xfrm>
        </p:grpSpPr>
        <p:sp>
          <p:nvSpPr>
            <p:cNvPr name="Freeform 10" id="10"/>
            <p:cNvSpPr/>
            <p:nvPr/>
          </p:nvSpPr>
          <p:spPr>
            <a:xfrm flipH="false" flipV="false" rot="0">
              <a:off x="0" y="0"/>
              <a:ext cx="4596800" cy="1059511"/>
            </a:xfrm>
            <a:custGeom>
              <a:avLst/>
              <a:gdLst/>
              <a:ahLst/>
              <a:cxnLst/>
              <a:rect r="r" b="b" t="t" l="l"/>
              <a:pathLst>
                <a:path h="1059511" w="4596800">
                  <a:moveTo>
                    <a:pt x="32572" y="0"/>
                  </a:moveTo>
                  <a:lnTo>
                    <a:pt x="4564228" y="0"/>
                  </a:lnTo>
                  <a:cubicBezTo>
                    <a:pt x="4582217" y="0"/>
                    <a:pt x="4596800" y="14583"/>
                    <a:pt x="4596800" y="32572"/>
                  </a:cubicBezTo>
                  <a:lnTo>
                    <a:pt x="4596800" y="1026939"/>
                  </a:lnTo>
                  <a:cubicBezTo>
                    <a:pt x="4596800" y="1044928"/>
                    <a:pt x="4582217" y="1059511"/>
                    <a:pt x="4564228" y="1059511"/>
                  </a:cubicBezTo>
                  <a:lnTo>
                    <a:pt x="32572" y="1059511"/>
                  </a:lnTo>
                  <a:cubicBezTo>
                    <a:pt x="14583" y="1059511"/>
                    <a:pt x="0" y="1044928"/>
                    <a:pt x="0" y="1026939"/>
                  </a:cubicBezTo>
                  <a:lnTo>
                    <a:pt x="0" y="32572"/>
                  </a:lnTo>
                  <a:cubicBezTo>
                    <a:pt x="0" y="14583"/>
                    <a:pt x="14583" y="0"/>
                    <a:pt x="32572"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28575"/>
              <a:ext cx="4596800" cy="1088086"/>
            </a:xfrm>
            <a:prstGeom prst="rect">
              <a:avLst/>
            </a:prstGeom>
          </p:spPr>
          <p:txBody>
            <a:bodyPr anchor="ctr" rtlCol="false" tIns="34579" lIns="34579" bIns="34579" rIns="34579"/>
            <a:lstStyle/>
            <a:p>
              <a:pPr algn="ctr">
                <a:lnSpc>
                  <a:spcPts val="2240"/>
                </a:lnSpc>
              </a:pPr>
            </a:p>
          </p:txBody>
        </p:sp>
      </p:grpSp>
      <p:sp>
        <p:nvSpPr>
          <p:cNvPr name="TextBox 12" id="12"/>
          <p:cNvSpPr txBox="true"/>
          <p:nvPr/>
        </p:nvSpPr>
        <p:spPr>
          <a:xfrm rot="0">
            <a:off x="1234781" y="427980"/>
            <a:ext cx="15818438" cy="2542152"/>
          </a:xfrm>
          <a:prstGeom prst="rect">
            <a:avLst/>
          </a:prstGeom>
        </p:spPr>
        <p:txBody>
          <a:bodyPr anchor="t" rtlCol="false" tIns="0" lIns="0" bIns="0" rIns="0">
            <a:spAutoFit/>
          </a:bodyPr>
          <a:lstStyle/>
          <a:p>
            <a:pPr algn="ctr">
              <a:lnSpc>
                <a:spcPts val="9679"/>
              </a:lnSpc>
            </a:pPr>
            <a:r>
              <a:rPr lang="en-US" sz="7013" i="true" spc="-722">
                <a:solidFill>
                  <a:srgbClr val="F7AC16"/>
                </a:solidFill>
                <a:latin typeface="Bugaki Italics"/>
                <a:ea typeface="Bugaki Italics"/>
                <a:cs typeface="Bugaki Italics"/>
                <a:sym typeface="Bugaki Italics"/>
              </a:rPr>
              <a:t>CD INDEPENDENTE</a:t>
            </a:r>
          </a:p>
          <a:p>
            <a:pPr algn="ctr" marL="0" indent="0" lvl="0">
              <a:lnSpc>
                <a:spcPts val="9679"/>
              </a:lnSpc>
              <a:spcBef>
                <a:spcPct val="0"/>
              </a:spcBef>
            </a:pPr>
          </a:p>
        </p:txBody>
      </p:sp>
      <p:grpSp>
        <p:nvGrpSpPr>
          <p:cNvPr name="Group 13" id="13"/>
          <p:cNvGrpSpPr/>
          <p:nvPr/>
        </p:nvGrpSpPr>
        <p:grpSpPr>
          <a:xfrm rot="0">
            <a:off x="790130" y="2443551"/>
            <a:ext cx="4063227" cy="1053162"/>
            <a:chOff x="0" y="0"/>
            <a:chExt cx="1070150" cy="277376"/>
          </a:xfrm>
        </p:grpSpPr>
        <p:sp>
          <p:nvSpPr>
            <p:cNvPr name="Freeform 14" id="14"/>
            <p:cNvSpPr/>
            <p:nvPr/>
          </p:nvSpPr>
          <p:spPr>
            <a:xfrm flipH="false" flipV="false" rot="0">
              <a:off x="0" y="0"/>
              <a:ext cx="1070150" cy="277376"/>
            </a:xfrm>
            <a:custGeom>
              <a:avLst/>
              <a:gdLst/>
              <a:ahLst/>
              <a:cxnLst/>
              <a:rect r="r" b="b" t="t" l="l"/>
              <a:pathLst>
                <a:path h="277376" w="1070150">
                  <a:moveTo>
                    <a:pt x="138688" y="0"/>
                  </a:moveTo>
                  <a:lnTo>
                    <a:pt x="931462" y="0"/>
                  </a:lnTo>
                  <a:cubicBezTo>
                    <a:pt x="968245" y="0"/>
                    <a:pt x="1003520" y="14612"/>
                    <a:pt x="1029529" y="40621"/>
                  </a:cubicBezTo>
                  <a:cubicBezTo>
                    <a:pt x="1055538" y="66630"/>
                    <a:pt x="1070150" y="101906"/>
                    <a:pt x="1070150" y="138688"/>
                  </a:cubicBezTo>
                  <a:lnTo>
                    <a:pt x="1070150" y="138688"/>
                  </a:lnTo>
                  <a:cubicBezTo>
                    <a:pt x="1070150" y="175470"/>
                    <a:pt x="1055538" y="210746"/>
                    <a:pt x="1029529" y="236755"/>
                  </a:cubicBezTo>
                  <a:cubicBezTo>
                    <a:pt x="1003520" y="262764"/>
                    <a:pt x="968245" y="277376"/>
                    <a:pt x="931462" y="277376"/>
                  </a:cubicBezTo>
                  <a:lnTo>
                    <a:pt x="138688" y="277376"/>
                  </a:lnTo>
                  <a:cubicBezTo>
                    <a:pt x="101906" y="277376"/>
                    <a:pt x="66630" y="262764"/>
                    <a:pt x="40621" y="236755"/>
                  </a:cubicBezTo>
                  <a:cubicBezTo>
                    <a:pt x="14612" y="210746"/>
                    <a:pt x="0" y="175470"/>
                    <a:pt x="0" y="138688"/>
                  </a:cubicBezTo>
                  <a:lnTo>
                    <a:pt x="0" y="138688"/>
                  </a:lnTo>
                  <a:cubicBezTo>
                    <a:pt x="0" y="101906"/>
                    <a:pt x="14612" y="66630"/>
                    <a:pt x="40621" y="40621"/>
                  </a:cubicBezTo>
                  <a:cubicBezTo>
                    <a:pt x="66630" y="14612"/>
                    <a:pt x="101906" y="0"/>
                    <a:pt x="138688" y="0"/>
                  </a:cubicBezTo>
                  <a:close/>
                </a:path>
              </a:pathLst>
            </a:custGeom>
            <a:solidFill>
              <a:srgbClr val="169D53"/>
            </a:solidFill>
            <a:ln w="57150" cap="rnd">
              <a:solidFill>
                <a:srgbClr val="000000"/>
              </a:solidFill>
              <a:prstDash val="solid"/>
              <a:round/>
            </a:ln>
          </p:spPr>
        </p:sp>
        <p:sp>
          <p:nvSpPr>
            <p:cNvPr name="TextBox 15" id="15"/>
            <p:cNvSpPr txBox="true"/>
            <p:nvPr/>
          </p:nvSpPr>
          <p:spPr>
            <a:xfrm>
              <a:off x="0" y="-38100"/>
              <a:ext cx="1070150" cy="315476"/>
            </a:xfrm>
            <a:prstGeom prst="rect">
              <a:avLst/>
            </a:prstGeom>
          </p:spPr>
          <p:txBody>
            <a:bodyPr anchor="ctr" rtlCol="false" tIns="50800" lIns="50800" bIns="50800" rIns="50800"/>
            <a:lstStyle/>
            <a:p>
              <a:pPr algn="ctr">
                <a:lnSpc>
                  <a:spcPts val="2659"/>
                </a:lnSpc>
              </a:pPr>
            </a:p>
          </p:txBody>
        </p:sp>
      </p:grpSp>
      <p:graphicFrame>
        <p:nvGraphicFramePr>
          <p:cNvPr name="Table 16" id="16"/>
          <p:cNvGraphicFramePr>
            <a:graphicFrameLocks noGrp="true"/>
          </p:cNvGraphicFramePr>
          <p:nvPr/>
        </p:nvGraphicFramePr>
        <p:xfrm>
          <a:off x="1606714" y="6733485"/>
          <a:ext cx="14101799" cy="2076450"/>
        </p:xfrm>
        <a:graphic>
          <a:graphicData uri="http://schemas.openxmlformats.org/drawingml/2006/table">
            <a:tbl>
              <a:tblPr/>
              <a:tblGrid>
                <a:gridCol w="2014543"/>
                <a:gridCol w="2014543"/>
                <a:gridCol w="2014543"/>
                <a:gridCol w="2014543"/>
                <a:gridCol w="2014543"/>
                <a:gridCol w="2014543"/>
                <a:gridCol w="2014543"/>
              </a:tblGrid>
              <a:tr h="1038225">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777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777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777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777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777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777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777FF"/>
                    </a:solidFill>
                  </a:tcPr>
                </a:tc>
              </a:tr>
              <a:tr h="1038225">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bl>
          </a:graphicData>
        </a:graphic>
      </p:graphicFrame>
      <p:sp>
        <p:nvSpPr>
          <p:cNvPr name="TextBox 17" id="17"/>
          <p:cNvSpPr txBox="true"/>
          <p:nvPr/>
        </p:nvSpPr>
        <p:spPr>
          <a:xfrm rot="0">
            <a:off x="1308620" y="3638509"/>
            <a:ext cx="14399893" cy="1104900"/>
          </a:xfrm>
          <a:prstGeom prst="rect">
            <a:avLst/>
          </a:prstGeom>
        </p:spPr>
        <p:txBody>
          <a:bodyPr anchor="t" rtlCol="false" tIns="0" lIns="0" bIns="0" rIns="0">
            <a:spAutoFit/>
          </a:bodyPr>
          <a:lstStyle/>
          <a:p>
            <a:pPr algn="just">
              <a:lnSpc>
                <a:spcPts val="4424"/>
              </a:lnSpc>
            </a:pPr>
            <a:r>
              <a:rPr lang="en-US" b="true" sz="3687" spc="-221">
                <a:solidFill>
                  <a:srgbClr val="000000"/>
                </a:solidFill>
                <a:latin typeface="Space Mono Bold"/>
                <a:ea typeface="Space Mono Bold"/>
                <a:cs typeface="Space Mono Bold"/>
                <a:sym typeface="Space Mono Bold"/>
              </a:rPr>
              <a:t>Faremos a resolução passo a passo com as informações dadas no enunciado da questão:</a:t>
            </a:r>
          </a:p>
        </p:txBody>
      </p:sp>
      <p:sp>
        <p:nvSpPr>
          <p:cNvPr name="TextBox 18" id="18"/>
          <p:cNvSpPr txBox="true"/>
          <p:nvPr/>
        </p:nvSpPr>
        <p:spPr>
          <a:xfrm rot="0">
            <a:off x="13875638" y="9801225"/>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2017 - Fase 1</a:t>
            </a:r>
          </a:p>
        </p:txBody>
      </p:sp>
      <p:sp>
        <p:nvSpPr>
          <p:cNvPr name="TextBox 19" id="19"/>
          <p:cNvSpPr txBox="true"/>
          <p:nvPr/>
        </p:nvSpPr>
        <p:spPr>
          <a:xfrm rot="0">
            <a:off x="578336" y="2698669"/>
            <a:ext cx="4486814" cy="495301"/>
          </a:xfrm>
          <a:prstGeom prst="rect">
            <a:avLst/>
          </a:prstGeom>
        </p:spPr>
        <p:txBody>
          <a:bodyPr anchor="t" rtlCol="false" tIns="0" lIns="0" bIns="0" rIns="0">
            <a:spAutoFit/>
          </a:bodyPr>
          <a:lstStyle/>
          <a:p>
            <a:pPr algn="ctr">
              <a:lnSpc>
                <a:spcPts val="4199"/>
              </a:lnSpc>
              <a:spcBef>
                <a:spcPct val="0"/>
              </a:spcBef>
            </a:pPr>
            <a:r>
              <a:rPr lang="en-US" sz="2999">
                <a:solidFill>
                  <a:srgbClr val="000000"/>
                </a:solidFill>
                <a:latin typeface="Open Sans Extra Bold"/>
                <a:ea typeface="Open Sans Extra Bold"/>
                <a:cs typeface="Open Sans Extra Bold"/>
                <a:sym typeface="Open Sans Extra Bold"/>
              </a:rPr>
              <a:t>Resolução: </a:t>
            </a:r>
          </a:p>
        </p:txBody>
      </p:sp>
      <p:sp>
        <p:nvSpPr>
          <p:cNvPr name="TextBox 20" id="20"/>
          <p:cNvSpPr txBox="true"/>
          <p:nvPr/>
        </p:nvSpPr>
        <p:spPr>
          <a:xfrm rot="0">
            <a:off x="869891" y="4935831"/>
            <a:ext cx="14170684" cy="1216025"/>
          </a:xfrm>
          <a:prstGeom prst="rect">
            <a:avLst/>
          </a:prstGeom>
        </p:spPr>
        <p:txBody>
          <a:bodyPr anchor="t" rtlCol="false" tIns="0" lIns="0" bIns="0" rIns="0">
            <a:spAutoFit/>
          </a:bodyPr>
          <a:lstStyle/>
          <a:p>
            <a:pPr algn="ctr" marL="755651" indent="-377825" lvl="1">
              <a:lnSpc>
                <a:spcPts val="4900"/>
              </a:lnSpc>
              <a:spcBef>
                <a:spcPct val="0"/>
              </a:spcBef>
              <a:buAutoNum type="arabicPeriod" startAt="1"/>
            </a:pPr>
            <a:r>
              <a:rPr lang="en-US" sz="3500">
                <a:solidFill>
                  <a:srgbClr val="000000"/>
                </a:solidFill>
                <a:latin typeface="Open Sans Extra Bold"/>
                <a:ea typeface="Open Sans Extra Bold"/>
                <a:cs typeface="Open Sans Extra Bold"/>
                <a:sym typeface="Open Sans Extra Bold"/>
              </a:rPr>
              <a:t>Fixamos S na 4ª faixa, porque a qu</a:t>
            </a:r>
            <a:r>
              <a:rPr lang="en-US" b="true" sz="3500">
                <a:solidFill>
                  <a:srgbClr val="000000"/>
                </a:solidFill>
                <a:latin typeface="Open Sans Extra Bold"/>
                <a:ea typeface="Open Sans Extra Bold"/>
                <a:cs typeface="Open Sans Extra Bold"/>
                <a:sym typeface="Open Sans Extra Bold"/>
              </a:rPr>
              <a:t>estão diz isso diretamente.</a:t>
            </a:r>
          </a:p>
        </p:txBody>
      </p:sp>
      <p:sp>
        <p:nvSpPr>
          <p:cNvPr name="TextBox 21" id="21"/>
          <p:cNvSpPr txBox="true"/>
          <p:nvPr/>
        </p:nvSpPr>
        <p:spPr>
          <a:xfrm rot="0">
            <a:off x="1308620" y="7095435"/>
            <a:ext cx="251664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Open Sans Extra Bold"/>
                <a:ea typeface="Open Sans Extra Bold"/>
                <a:cs typeface="Open Sans Extra Bold"/>
                <a:sym typeface="Open Sans Extra Bold"/>
              </a:rPr>
              <a:t> 1ª faixa </a:t>
            </a:r>
          </a:p>
        </p:txBody>
      </p:sp>
      <p:sp>
        <p:nvSpPr>
          <p:cNvPr name="TextBox 22" id="22"/>
          <p:cNvSpPr txBox="true"/>
          <p:nvPr/>
        </p:nvSpPr>
        <p:spPr>
          <a:xfrm rot="0">
            <a:off x="3364296" y="7095435"/>
            <a:ext cx="251664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Open Sans Extra Bold"/>
                <a:ea typeface="Open Sans Extra Bold"/>
                <a:cs typeface="Open Sans Extra Bold"/>
                <a:sym typeface="Open Sans Extra Bold"/>
              </a:rPr>
              <a:t> 2ª faixa </a:t>
            </a:r>
          </a:p>
        </p:txBody>
      </p:sp>
      <p:sp>
        <p:nvSpPr>
          <p:cNvPr name="TextBox 23" id="23"/>
          <p:cNvSpPr txBox="true"/>
          <p:nvPr/>
        </p:nvSpPr>
        <p:spPr>
          <a:xfrm rot="0">
            <a:off x="5438592" y="7095435"/>
            <a:ext cx="251664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Open Sans Extra Bold"/>
                <a:ea typeface="Open Sans Extra Bold"/>
                <a:cs typeface="Open Sans Extra Bold"/>
                <a:sym typeface="Open Sans Extra Bold"/>
              </a:rPr>
              <a:t> 3ª faixa </a:t>
            </a:r>
          </a:p>
        </p:txBody>
      </p:sp>
      <p:sp>
        <p:nvSpPr>
          <p:cNvPr name="TextBox 24" id="24"/>
          <p:cNvSpPr txBox="true"/>
          <p:nvPr/>
        </p:nvSpPr>
        <p:spPr>
          <a:xfrm rot="0">
            <a:off x="7361646" y="7095435"/>
            <a:ext cx="251664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Open Sans Extra Bold"/>
                <a:ea typeface="Open Sans Extra Bold"/>
                <a:cs typeface="Open Sans Extra Bold"/>
                <a:sym typeface="Open Sans Extra Bold"/>
              </a:rPr>
              <a:t> 4ª faixa </a:t>
            </a:r>
          </a:p>
        </p:txBody>
      </p:sp>
      <p:sp>
        <p:nvSpPr>
          <p:cNvPr name="TextBox 25" id="25"/>
          <p:cNvSpPr txBox="true"/>
          <p:nvPr/>
        </p:nvSpPr>
        <p:spPr>
          <a:xfrm rot="0">
            <a:off x="9363753" y="7095435"/>
            <a:ext cx="251664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Open Sans Extra Bold"/>
                <a:ea typeface="Open Sans Extra Bold"/>
                <a:cs typeface="Open Sans Extra Bold"/>
                <a:sym typeface="Open Sans Extra Bold"/>
              </a:rPr>
              <a:t> 5ª faixa </a:t>
            </a:r>
          </a:p>
        </p:txBody>
      </p:sp>
      <p:sp>
        <p:nvSpPr>
          <p:cNvPr name="TextBox 26" id="26"/>
          <p:cNvSpPr txBox="true"/>
          <p:nvPr/>
        </p:nvSpPr>
        <p:spPr>
          <a:xfrm rot="0">
            <a:off x="11358997" y="7095435"/>
            <a:ext cx="2516641" cy="422275"/>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Open Sans Extra Bold"/>
                <a:ea typeface="Open Sans Extra Bold"/>
                <a:cs typeface="Open Sans Extra Bold"/>
                <a:sym typeface="Open Sans Extra Bold"/>
              </a:rPr>
              <a:t>6</a:t>
            </a:r>
            <a:r>
              <a:rPr lang="en-US" b="true" sz="2499">
                <a:solidFill>
                  <a:srgbClr val="000000"/>
                </a:solidFill>
                <a:latin typeface="Open Sans Extra Bold"/>
                <a:ea typeface="Open Sans Extra Bold"/>
                <a:cs typeface="Open Sans Extra Bold"/>
                <a:sym typeface="Open Sans Extra Bold"/>
              </a:rPr>
              <a:t>ª faixa </a:t>
            </a:r>
          </a:p>
        </p:txBody>
      </p:sp>
      <p:sp>
        <p:nvSpPr>
          <p:cNvPr name="TextBox 27" id="27"/>
          <p:cNvSpPr txBox="true"/>
          <p:nvPr/>
        </p:nvSpPr>
        <p:spPr>
          <a:xfrm rot="0">
            <a:off x="13191872" y="7095435"/>
            <a:ext cx="251664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Open Sans Extra Bold"/>
                <a:ea typeface="Open Sans Extra Bold"/>
                <a:cs typeface="Open Sans Extra Bold"/>
                <a:sym typeface="Open Sans Extra Bold"/>
              </a:rPr>
              <a:t> 7ª faixa </a:t>
            </a:r>
          </a:p>
        </p:txBody>
      </p:sp>
      <p:sp>
        <p:nvSpPr>
          <p:cNvPr name="TextBox 28" id="28"/>
          <p:cNvSpPr txBox="true"/>
          <p:nvPr/>
        </p:nvSpPr>
        <p:spPr>
          <a:xfrm rot="0">
            <a:off x="8511018" y="7862408"/>
            <a:ext cx="293191" cy="679450"/>
          </a:xfrm>
          <a:prstGeom prst="rect">
            <a:avLst/>
          </a:prstGeom>
        </p:spPr>
        <p:txBody>
          <a:bodyPr anchor="t" rtlCol="false" tIns="0" lIns="0" bIns="0" rIns="0">
            <a:spAutoFit/>
          </a:bodyPr>
          <a:lstStyle/>
          <a:p>
            <a:pPr algn="ctr">
              <a:lnSpc>
                <a:spcPts val="5599"/>
              </a:lnSpc>
              <a:spcBef>
                <a:spcPct val="0"/>
              </a:spcBef>
            </a:pPr>
            <a:r>
              <a:rPr lang="en-US" sz="3999">
                <a:solidFill>
                  <a:srgbClr val="D10719"/>
                </a:solidFill>
                <a:latin typeface="Open Sans Extra Bold"/>
                <a:ea typeface="Open Sans Extra Bold"/>
                <a:cs typeface="Open Sans Extra Bold"/>
                <a:sym typeface="Open Sans Extra Bold"/>
              </a:rPr>
              <a:t>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9945905" y="-264682"/>
            <a:ext cx="10816364" cy="10816364"/>
            <a:chOff x="0" y="0"/>
            <a:chExt cx="14421819" cy="14421819"/>
          </a:xfrm>
        </p:grpSpPr>
        <p:sp>
          <p:nvSpPr>
            <p:cNvPr name="Freeform 8" id="8"/>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9" id="9"/>
          <p:cNvGrpSpPr/>
          <p:nvPr/>
        </p:nvGrpSpPr>
        <p:grpSpPr>
          <a:xfrm rot="0">
            <a:off x="869891" y="2970132"/>
            <a:ext cx="15211928" cy="2506053"/>
            <a:chOff x="0" y="0"/>
            <a:chExt cx="4596800" cy="757289"/>
          </a:xfrm>
        </p:grpSpPr>
        <p:sp>
          <p:nvSpPr>
            <p:cNvPr name="Freeform 10" id="10"/>
            <p:cNvSpPr/>
            <p:nvPr/>
          </p:nvSpPr>
          <p:spPr>
            <a:xfrm flipH="false" flipV="false" rot="0">
              <a:off x="0" y="0"/>
              <a:ext cx="4596800" cy="757289"/>
            </a:xfrm>
            <a:custGeom>
              <a:avLst/>
              <a:gdLst/>
              <a:ahLst/>
              <a:cxnLst/>
              <a:rect r="r" b="b" t="t" l="l"/>
              <a:pathLst>
                <a:path h="757289" w="4596800">
                  <a:moveTo>
                    <a:pt x="32572" y="0"/>
                  </a:moveTo>
                  <a:lnTo>
                    <a:pt x="4564228" y="0"/>
                  </a:lnTo>
                  <a:cubicBezTo>
                    <a:pt x="4582217" y="0"/>
                    <a:pt x="4596800" y="14583"/>
                    <a:pt x="4596800" y="32572"/>
                  </a:cubicBezTo>
                  <a:lnTo>
                    <a:pt x="4596800" y="724717"/>
                  </a:lnTo>
                  <a:cubicBezTo>
                    <a:pt x="4596800" y="742706"/>
                    <a:pt x="4582217" y="757289"/>
                    <a:pt x="4564228" y="757289"/>
                  </a:cubicBezTo>
                  <a:lnTo>
                    <a:pt x="32572" y="757289"/>
                  </a:lnTo>
                  <a:cubicBezTo>
                    <a:pt x="14583" y="757289"/>
                    <a:pt x="0" y="742706"/>
                    <a:pt x="0" y="724717"/>
                  </a:cubicBezTo>
                  <a:lnTo>
                    <a:pt x="0" y="32572"/>
                  </a:lnTo>
                  <a:cubicBezTo>
                    <a:pt x="0" y="14583"/>
                    <a:pt x="14583" y="0"/>
                    <a:pt x="32572"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28575"/>
              <a:ext cx="4596800" cy="785864"/>
            </a:xfrm>
            <a:prstGeom prst="rect">
              <a:avLst/>
            </a:prstGeom>
          </p:spPr>
          <p:txBody>
            <a:bodyPr anchor="ctr" rtlCol="false" tIns="34579" lIns="34579" bIns="34579" rIns="34579"/>
            <a:lstStyle/>
            <a:p>
              <a:pPr algn="ctr">
                <a:lnSpc>
                  <a:spcPts val="2240"/>
                </a:lnSpc>
              </a:pPr>
            </a:p>
          </p:txBody>
        </p:sp>
      </p:grpSp>
      <p:sp>
        <p:nvSpPr>
          <p:cNvPr name="TextBox 12" id="12"/>
          <p:cNvSpPr txBox="true"/>
          <p:nvPr/>
        </p:nvSpPr>
        <p:spPr>
          <a:xfrm rot="0">
            <a:off x="1234781" y="427980"/>
            <a:ext cx="15818438" cy="2542152"/>
          </a:xfrm>
          <a:prstGeom prst="rect">
            <a:avLst/>
          </a:prstGeom>
        </p:spPr>
        <p:txBody>
          <a:bodyPr anchor="t" rtlCol="false" tIns="0" lIns="0" bIns="0" rIns="0">
            <a:spAutoFit/>
          </a:bodyPr>
          <a:lstStyle/>
          <a:p>
            <a:pPr algn="ctr">
              <a:lnSpc>
                <a:spcPts val="9679"/>
              </a:lnSpc>
            </a:pPr>
            <a:r>
              <a:rPr lang="en-US" sz="7013" i="true" spc="-722">
                <a:solidFill>
                  <a:srgbClr val="F7AC16"/>
                </a:solidFill>
                <a:latin typeface="Bugaki Italics"/>
                <a:ea typeface="Bugaki Italics"/>
                <a:cs typeface="Bugaki Italics"/>
                <a:sym typeface="Bugaki Italics"/>
              </a:rPr>
              <a:t>CD INDEPENDENTE</a:t>
            </a:r>
          </a:p>
          <a:p>
            <a:pPr algn="ctr" marL="0" indent="0" lvl="0">
              <a:lnSpc>
                <a:spcPts val="9679"/>
              </a:lnSpc>
              <a:spcBef>
                <a:spcPct val="0"/>
              </a:spcBef>
            </a:pPr>
          </a:p>
        </p:txBody>
      </p:sp>
      <p:grpSp>
        <p:nvGrpSpPr>
          <p:cNvPr name="Group 13" id="13"/>
          <p:cNvGrpSpPr/>
          <p:nvPr/>
        </p:nvGrpSpPr>
        <p:grpSpPr>
          <a:xfrm rot="0">
            <a:off x="790130" y="2443551"/>
            <a:ext cx="4063227" cy="1053162"/>
            <a:chOff x="0" y="0"/>
            <a:chExt cx="1070150" cy="277376"/>
          </a:xfrm>
        </p:grpSpPr>
        <p:sp>
          <p:nvSpPr>
            <p:cNvPr name="Freeform 14" id="14"/>
            <p:cNvSpPr/>
            <p:nvPr/>
          </p:nvSpPr>
          <p:spPr>
            <a:xfrm flipH="false" flipV="false" rot="0">
              <a:off x="0" y="0"/>
              <a:ext cx="1070150" cy="277376"/>
            </a:xfrm>
            <a:custGeom>
              <a:avLst/>
              <a:gdLst/>
              <a:ahLst/>
              <a:cxnLst/>
              <a:rect r="r" b="b" t="t" l="l"/>
              <a:pathLst>
                <a:path h="277376" w="1070150">
                  <a:moveTo>
                    <a:pt x="138688" y="0"/>
                  </a:moveTo>
                  <a:lnTo>
                    <a:pt x="931462" y="0"/>
                  </a:lnTo>
                  <a:cubicBezTo>
                    <a:pt x="968245" y="0"/>
                    <a:pt x="1003520" y="14612"/>
                    <a:pt x="1029529" y="40621"/>
                  </a:cubicBezTo>
                  <a:cubicBezTo>
                    <a:pt x="1055538" y="66630"/>
                    <a:pt x="1070150" y="101906"/>
                    <a:pt x="1070150" y="138688"/>
                  </a:cubicBezTo>
                  <a:lnTo>
                    <a:pt x="1070150" y="138688"/>
                  </a:lnTo>
                  <a:cubicBezTo>
                    <a:pt x="1070150" y="175470"/>
                    <a:pt x="1055538" y="210746"/>
                    <a:pt x="1029529" y="236755"/>
                  </a:cubicBezTo>
                  <a:cubicBezTo>
                    <a:pt x="1003520" y="262764"/>
                    <a:pt x="968245" y="277376"/>
                    <a:pt x="931462" y="277376"/>
                  </a:cubicBezTo>
                  <a:lnTo>
                    <a:pt x="138688" y="277376"/>
                  </a:lnTo>
                  <a:cubicBezTo>
                    <a:pt x="101906" y="277376"/>
                    <a:pt x="66630" y="262764"/>
                    <a:pt x="40621" y="236755"/>
                  </a:cubicBezTo>
                  <a:cubicBezTo>
                    <a:pt x="14612" y="210746"/>
                    <a:pt x="0" y="175470"/>
                    <a:pt x="0" y="138688"/>
                  </a:cubicBezTo>
                  <a:lnTo>
                    <a:pt x="0" y="138688"/>
                  </a:lnTo>
                  <a:cubicBezTo>
                    <a:pt x="0" y="101906"/>
                    <a:pt x="14612" y="66630"/>
                    <a:pt x="40621" y="40621"/>
                  </a:cubicBezTo>
                  <a:cubicBezTo>
                    <a:pt x="66630" y="14612"/>
                    <a:pt x="101906" y="0"/>
                    <a:pt x="138688" y="0"/>
                  </a:cubicBezTo>
                  <a:close/>
                </a:path>
              </a:pathLst>
            </a:custGeom>
            <a:solidFill>
              <a:srgbClr val="169D53"/>
            </a:solidFill>
            <a:ln w="57150" cap="rnd">
              <a:solidFill>
                <a:srgbClr val="000000"/>
              </a:solidFill>
              <a:prstDash val="solid"/>
              <a:round/>
            </a:ln>
          </p:spPr>
        </p:sp>
        <p:sp>
          <p:nvSpPr>
            <p:cNvPr name="TextBox 15" id="15"/>
            <p:cNvSpPr txBox="true"/>
            <p:nvPr/>
          </p:nvSpPr>
          <p:spPr>
            <a:xfrm>
              <a:off x="0" y="-38100"/>
              <a:ext cx="1070150" cy="315476"/>
            </a:xfrm>
            <a:prstGeom prst="rect">
              <a:avLst/>
            </a:prstGeom>
          </p:spPr>
          <p:txBody>
            <a:bodyPr anchor="ctr" rtlCol="false" tIns="50800" lIns="50800" bIns="50800" rIns="50800"/>
            <a:lstStyle/>
            <a:p>
              <a:pPr algn="ctr">
                <a:lnSpc>
                  <a:spcPts val="2659"/>
                </a:lnSpc>
              </a:pPr>
            </a:p>
          </p:txBody>
        </p:sp>
      </p:grpSp>
      <p:graphicFrame>
        <p:nvGraphicFramePr>
          <p:cNvPr name="Table 16" id="16"/>
          <p:cNvGraphicFramePr>
            <a:graphicFrameLocks noGrp="true"/>
          </p:cNvGraphicFramePr>
          <p:nvPr/>
        </p:nvGraphicFramePr>
        <p:xfrm>
          <a:off x="1606714" y="6104835"/>
          <a:ext cx="14101799" cy="2076450"/>
        </p:xfrm>
        <a:graphic>
          <a:graphicData uri="http://schemas.openxmlformats.org/drawingml/2006/table">
            <a:tbl>
              <a:tblPr/>
              <a:tblGrid>
                <a:gridCol w="2014543"/>
                <a:gridCol w="2014543"/>
                <a:gridCol w="2014543"/>
                <a:gridCol w="2014543"/>
                <a:gridCol w="2014543"/>
                <a:gridCol w="2014543"/>
                <a:gridCol w="2014543"/>
              </a:tblGrid>
              <a:tr h="1038225">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777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777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777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777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777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777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777FF"/>
                    </a:solidFill>
                  </a:tcPr>
                </a:tc>
              </a:tr>
              <a:tr h="1038225">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bl>
          </a:graphicData>
        </a:graphic>
      </p:graphicFrame>
      <p:sp>
        <p:nvSpPr>
          <p:cNvPr name="TextBox 17" id="17"/>
          <p:cNvSpPr txBox="true"/>
          <p:nvPr/>
        </p:nvSpPr>
        <p:spPr>
          <a:xfrm rot="0">
            <a:off x="13875638" y="9801225"/>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2017 - Fase 1</a:t>
            </a:r>
          </a:p>
        </p:txBody>
      </p:sp>
      <p:sp>
        <p:nvSpPr>
          <p:cNvPr name="TextBox 18" id="18"/>
          <p:cNvSpPr txBox="true"/>
          <p:nvPr/>
        </p:nvSpPr>
        <p:spPr>
          <a:xfrm rot="0">
            <a:off x="578336" y="2698669"/>
            <a:ext cx="4486814" cy="495301"/>
          </a:xfrm>
          <a:prstGeom prst="rect">
            <a:avLst/>
          </a:prstGeom>
        </p:spPr>
        <p:txBody>
          <a:bodyPr anchor="t" rtlCol="false" tIns="0" lIns="0" bIns="0" rIns="0">
            <a:spAutoFit/>
          </a:bodyPr>
          <a:lstStyle/>
          <a:p>
            <a:pPr algn="ctr">
              <a:lnSpc>
                <a:spcPts val="4199"/>
              </a:lnSpc>
              <a:spcBef>
                <a:spcPct val="0"/>
              </a:spcBef>
            </a:pPr>
            <a:r>
              <a:rPr lang="en-US" sz="2999">
                <a:solidFill>
                  <a:srgbClr val="000000"/>
                </a:solidFill>
                <a:latin typeface="Open Sans Extra Bold"/>
                <a:ea typeface="Open Sans Extra Bold"/>
                <a:cs typeface="Open Sans Extra Bold"/>
                <a:sym typeface="Open Sans Extra Bold"/>
              </a:rPr>
              <a:t>Resolução: </a:t>
            </a:r>
          </a:p>
        </p:txBody>
      </p:sp>
      <p:sp>
        <p:nvSpPr>
          <p:cNvPr name="TextBox 19" id="19"/>
          <p:cNvSpPr txBox="true"/>
          <p:nvPr/>
        </p:nvSpPr>
        <p:spPr>
          <a:xfrm rot="0">
            <a:off x="1234781" y="3761973"/>
            <a:ext cx="14170684" cy="1216025"/>
          </a:xfrm>
          <a:prstGeom prst="rect">
            <a:avLst/>
          </a:prstGeom>
        </p:spPr>
        <p:txBody>
          <a:bodyPr anchor="t" rtlCol="false" tIns="0" lIns="0" bIns="0" rIns="0">
            <a:spAutoFit/>
          </a:bodyPr>
          <a:lstStyle/>
          <a:p>
            <a:pPr algn="ctr">
              <a:lnSpc>
                <a:spcPts val="4900"/>
              </a:lnSpc>
              <a:spcBef>
                <a:spcPct val="0"/>
              </a:spcBef>
            </a:pPr>
            <a:r>
              <a:rPr lang="en-US" sz="3500">
                <a:solidFill>
                  <a:srgbClr val="000000"/>
                </a:solidFill>
                <a:latin typeface="Open Sans Extra Bold"/>
                <a:ea typeface="Open Sans Extra Bold"/>
                <a:cs typeface="Open Sans Extra Bold"/>
                <a:sym typeface="Open Sans Extra Bold"/>
              </a:rPr>
              <a:t>2.       A regra diz que W </a:t>
            </a:r>
            <a:r>
              <a:rPr lang="en-US" b="true" sz="3500">
                <a:solidFill>
                  <a:srgbClr val="000000"/>
                </a:solidFill>
                <a:latin typeface="Open Sans Extra Bold"/>
                <a:ea typeface="Open Sans Extra Bold"/>
                <a:cs typeface="Open Sans Extra Bold"/>
                <a:sym typeface="Open Sans Extra Bold"/>
              </a:rPr>
              <a:t>e Y devem vir antes de S, então eles precisam estar nas faixas 1 a 3.</a:t>
            </a:r>
          </a:p>
        </p:txBody>
      </p:sp>
      <p:sp>
        <p:nvSpPr>
          <p:cNvPr name="TextBox 20" id="20"/>
          <p:cNvSpPr txBox="true"/>
          <p:nvPr/>
        </p:nvSpPr>
        <p:spPr>
          <a:xfrm rot="0">
            <a:off x="1234781" y="6412739"/>
            <a:ext cx="251664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Open Sans Extra Bold"/>
                <a:ea typeface="Open Sans Extra Bold"/>
                <a:cs typeface="Open Sans Extra Bold"/>
                <a:sym typeface="Open Sans Extra Bold"/>
              </a:rPr>
              <a:t> 1ª faixa </a:t>
            </a:r>
          </a:p>
        </p:txBody>
      </p:sp>
      <p:sp>
        <p:nvSpPr>
          <p:cNvPr name="TextBox 21" id="21"/>
          <p:cNvSpPr txBox="true"/>
          <p:nvPr/>
        </p:nvSpPr>
        <p:spPr>
          <a:xfrm rot="0">
            <a:off x="3364296" y="6412739"/>
            <a:ext cx="251664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Open Sans Extra Bold"/>
                <a:ea typeface="Open Sans Extra Bold"/>
                <a:cs typeface="Open Sans Extra Bold"/>
                <a:sym typeface="Open Sans Extra Bold"/>
              </a:rPr>
              <a:t> 2ª faixa </a:t>
            </a:r>
          </a:p>
        </p:txBody>
      </p:sp>
      <p:sp>
        <p:nvSpPr>
          <p:cNvPr name="TextBox 22" id="22"/>
          <p:cNvSpPr txBox="true"/>
          <p:nvPr/>
        </p:nvSpPr>
        <p:spPr>
          <a:xfrm rot="0">
            <a:off x="5273090" y="6412739"/>
            <a:ext cx="251664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Open Sans Extra Bold"/>
                <a:ea typeface="Open Sans Extra Bold"/>
                <a:cs typeface="Open Sans Extra Bold"/>
                <a:sym typeface="Open Sans Extra Bold"/>
              </a:rPr>
              <a:t> 3ª faixa </a:t>
            </a:r>
          </a:p>
        </p:txBody>
      </p:sp>
      <p:sp>
        <p:nvSpPr>
          <p:cNvPr name="TextBox 23" id="23"/>
          <p:cNvSpPr txBox="true"/>
          <p:nvPr/>
        </p:nvSpPr>
        <p:spPr>
          <a:xfrm rot="0">
            <a:off x="7252697" y="6412739"/>
            <a:ext cx="251664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Open Sans Extra Bold"/>
                <a:ea typeface="Open Sans Extra Bold"/>
                <a:cs typeface="Open Sans Extra Bold"/>
                <a:sym typeface="Open Sans Extra Bold"/>
              </a:rPr>
              <a:t> 4ª faixa </a:t>
            </a:r>
          </a:p>
        </p:txBody>
      </p:sp>
      <p:sp>
        <p:nvSpPr>
          <p:cNvPr name="TextBox 24" id="24"/>
          <p:cNvSpPr txBox="true"/>
          <p:nvPr/>
        </p:nvSpPr>
        <p:spPr>
          <a:xfrm rot="0">
            <a:off x="9313731" y="6412739"/>
            <a:ext cx="251664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Open Sans Extra Bold"/>
                <a:ea typeface="Open Sans Extra Bold"/>
                <a:cs typeface="Open Sans Extra Bold"/>
                <a:sym typeface="Open Sans Extra Bold"/>
              </a:rPr>
              <a:t> 5ª faixa </a:t>
            </a:r>
          </a:p>
        </p:txBody>
      </p:sp>
      <p:sp>
        <p:nvSpPr>
          <p:cNvPr name="TextBox 25" id="25"/>
          <p:cNvSpPr txBox="true"/>
          <p:nvPr/>
        </p:nvSpPr>
        <p:spPr>
          <a:xfrm rot="0">
            <a:off x="11358997" y="6412739"/>
            <a:ext cx="2516641" cy="422275"/>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Open Sans Extra Bold"/>
                <a:ea typeface="Open Sans Extra Bold"/>
                <a:cs typeface="Open Sans Extra Bold"/>
                <a:sym typeface="Open Sans Extra Bold"/>
              </a:rPr>
              <a:t>6</a:t>
            </a:r>
            <a:r>
              <a:rPr lang="en-US" b="true" sz="2499">
                <a:solidFill>
                  <a:srgbClr val="000000"/>
                </a:solidFill>
                <a:latin typeface="Open Sans Extra Bold"/>
                <a:ea typeface="Open Sans Extra Bold"/>
                <a:cs typeface="Open Sans Extra Bold"/>
                <a:sym typeface="Open Sans Extra Bold"/>
              </a:rPr>
              <a:t>ª faixa </a:t>
            </a:r>
          </a:p>
        </p:txBody>
      </p:sp>
      <p:sp>
        <p:nvSpPr>
          <p:cNvPr name="TextBox 26" id="26"/>
          <p:cNvSpPr txBox="true"/>
          <p:nvPr/>
        </p:nvSpPr>
        <p:spPr>
          <a:xfrm rot="0">
            <a:off x="13191872" y="6412739"/>
            <a:ext cx="251664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Open Sans Extra Bold"/>
                <a:ea typeface="Open Sans Extra Bold"/>
                <a:cs typeface="Open Sans Extra Bold"/>
                <a:sym typeface="Open Sans Extra Bold"/>
              </a:rPr>
              <a:t> 7ª faixa </a:t>
            </a:r>
          </a:p>
        </p:txBody>
      </p:sp>
      <p:sp>
        <p:nvSpPr>
          <p:cNvPr name="TextBox 27" id="27"/>
          <p:cNvSpPr txBox="true"/>
          <p:nvPr/>
        </p:nvSpPr>
        <p:spPr>
          <a:xfrm rot="0">
            <a:off x="8511018" y="7221086"/>
            <a:ext cx="293191"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Open Sans Extra Bold"/>
                <a:ea typeface="Open Sans Extra Bold"/>
                <a:cs typeface="Open Sans Extra Bold"/>
                <a:sym typeface="Open Sans Extra Bold"/>
              </a:rPr>
              <a:t>S</a:t>
            </a:r>
          </a:p>
        </p:txBody>
      </p:sp>
      <p:sp>
        <p:nvSpPr>
          <p:cNvPr name="TextBox 28" id="28"/>
          <p:cNvSpPr txBox="true"/>
          <p:nvPr/>
        </p:nvSpPr>
        <p:spPr>
          <a:xfrm rot="0">
            <a:off x="2498117" y="7221086"/>
            <a:ext cx="337393" cy="679450"/>
          </a:xfrm>
          <a:prstGeom prst="rect">
            <a:avLst/>
          </a:prstGeom>
        </p:spPr>
        <p:txBody>
          <a:bodyPr anchor="t" rtlCol="false" tIns="0" lIns="0" bIns="0" rIns="0">
            <a:spAutoFit/>
          </a:bodyPr>
          <a:lstStyle/>
          <a:p>
            <a:pPr algn="ctr">
              <a:lnSpc>
                <a:spcPts val="5599"/>
              </a:lnSpc>
              <a:spcBef>
                <a:spcPct val="0"/>
              </a:spcBef>
            </a:pPr>
            <a:r>
              <a:rPr lang="en-US" sz="3999">
                <a:solidFill>
                  <a:srgbClr val="D10719"/>
                </a:solidFill>
                <a:latin typeface="Open Sans Extra Bold"/>
                <a:ea typeface="Open Sans Extra Bold"/>
                <a:cs typeface="Open Sans Extra Bold"/>
                <a:sym typeface="Open Sans Extra Bold"/>
              </a:rPr>
              <a:t>Y</a:t>
            </a:r>
          </a:p>
        </p:txBody>
      </p:sp>
      <p:sp>
        <p:nvSpPr>
          <p:cNvPr name="TextBox 29" id="29"/>
          <p:cNvSpPr txBox="true"/>
          <p:nvPr/>
        </p:nvSpPr>
        <p:spPr>
          <a:xfrm rot="0">
            <a:off x="6422393" y="7221086"/>
            <a:ext cx="527893" cy="679450"/>
          </a:xfrm>
          <a:prstGeom prst="rect">
            <a:avLst/>
          </a:prstGeom>
        </p:spPr>
        <p:txBody>
          <a:bodyPr anchor="t" rtlCol="false" tIns="0" lIns="0" bIns="0" rIns="0">
            <a:spAutoFit/>
          </a:bodyPr>
          <a:lstStyle/>
          <a:p>
            <a:pPr algn="ctr">
              <a:lnSpc>
                <a:spcPts val="5599"/>
              </a:lnSpc>
              <a:spcBef>
                <a:spcPct val="0"/>
              </a:spcBef>
            </a:pPr>
            <a:r>
              <a:rPr lang="en-US" sz="3999">
                <a:solidFill>
                  <a:srgbClr val="D10719"/>
                </a:solidFill>
                <a:latin typeface="Open Sans Extra Bold"/>
                <a:ea typeface="Open Sans Extra Bold"/>
                <a:cs typeface="Open Sans Extra Bold"/>
                <a:sym typeface="Open Sans Extra Bold"/>
              </a:rPr>
              <a:t>W</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9945905" y="-264682"/>
            <a:ext cx="10816364" cy="10816364"/>
            <a:chOff x="0" y="0"/>
            <a:chExt cx="14421819" cy="14421819"/>
          </a:xfrm>
        </p:grpSpPr>
        <p:sp>
          <p:nvSpPr>
            <p:cNvPr name="Freeform 8" id="8"/>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9" id="9"/>
          <p:cNvGrpSpPr/>
          <p:nvPr/>
        </p:nvGrpSpPr>
        <p:grpSpPr>
          <a:xfrm rot="0">
            <a:off x="869891" y="2970132"/>
            <a:ext cx="15211928" cy="2506053"/>
            <a:chOff x="0" y="0"/>
            <a:chExt cx="4596800" cy="757289"/>
          </a:xfrm>
        </p:grpSpPr>
        <p:sp>
          <p:nvSpPr>
            <p:cNvPr name="Freeform 10" id="10"/>
            <p:cNvSpPr/>
            <p:nvPr/>
          </p:nvSpPr>
          <p:spPr>
            <a:xfrm flipH="false" flipV="false" rot="0">
              <a:off x="0" y="0"/>
              <a:ext cx="4596800" cy="757289"/>
            </a:xfrm>
            <a:custGeom>
              <a:avLst/>
              <a:gdLst/>
              <a:ahLst/>
              <a:cxnLst/>
              <a:rect r="r" b="b" t="t" l="l"/>
              <a:pathLst>
                <a:path h="757289" w="4596800">
                  <a:moveTo>
                    <a:pt x="32572" y="0"/>
                  </a:moveTo>
                  <a:lnTo>
                    <a:pt x="4564228" y="0"/>
                  </a:lnTo>
                  <a:cubicBezTo>
                    <a:pt x="4582217" y="0"/>
                    <a:pt x="4596800" y="14583"/>
                    <a:pt x="4596800" y="32572"/>
                  </a:cubicBezTo>
                  <a:lnTo>
                    <a:pt x="4596800" y="724717"/>
                  </a:lnTo>
                  <a:cubicBezTo>
                    <a:pt x="4596800" y="742706"/>
                    <a:pt x="4582217" y="757289"/>
                    <a:pt x="4564228" y="757289"/>
                  </a:cubicBezTo>
                  <a:lnTo>
                    <a:pt x="32572" y="757289"/>
                  </a:lnTo>
                  <a:cubicBezTo>
                    <a:pt x="14583" y="757289"/>
                    <a:pt x="0" y="742706"/>
                    <a:pt x="0" y="724717"/>
                  </a:cubicBezTo>
                  <a:lnTo>
                    <a:pt x="0" y="32572"/>
                  </a:lnTo>
                  <a:cubicBezTo>
                    <a:pt x="0" y="14583"/>
                    <a:pt x="14583" y="0"/>
                    <a:pt x="32572"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28575"/>
              <a:ext cx="4596800" cy="785864"/>
            </a:xfrm>
            <a:prstGeom prst="rect">
              <a:avLst/>
            </a:prstGeom>
          </p:spPr>
          <p:txBody>
            <a:bodyPr anchor="ctr" rtlCol="false" tIns="34579" lIns="34579" bIns="34579" rIns="34579"/>
            <a:lstStyle/>
            <a:p>
              <a:pPr algn="ctr">
                <a:lnSpc>
                  <a:spcPts val="2240"/>
                </a:lnSpc>
              </a:pPr>
            </a:p>
          </p:txBody>
        </p:sp>
      </p:grpSp>
      <p:sp>
        <p:nvSpPr>
          <p:cNvPr name="TextBox 12" id="12"/>
          <p:cNvSpPr txBox="true"/>
          <p:nvPr/>
        </p:nvSpPr>
        <p:spPr>
          <a:xfrm rot="0">
            <a:off x="1234781" y="427980"/>
            <a:ext cx="15818438" cy="2542152"/>
          </a:xfrm>
          <a:prstGeom prst="rect">
            <a:avLst/>
          </a:prstGeom>
        </p:spPr>
        <p:txBody>
          <a:bodyPr anchor="t" rtlCol="false" tIns="0" lIns="0" bIns="0" rIns="0">
            <a:spAutoFit/>
          </a:bodyPr>
          <a:lstStyle/>
          <a:p>
            <a:pPr algn="ctr">
              <a:lnSpc>
                <a:spcPts val="9679"/>
              </a:lnSpc>
            </a:pPr>
            <a:r>
              <a:rPr lang="en-US" sz="7013" i="true" spc="-722">
                <a:solidFill>
                  <a:srgbClr val="F7AC16"/>
                </a:solidFill>
                <a:latin typeface="Bugaki Italics"/>
                <a:ea typeface="Bugaki Italics"/>
                <a:cs typeface="Bugaki Italics"/>
                <a:sym typeface="Bugaki Italics"/>
              </a:rPr>
              <a:t>CD INDEPENDENTE</a:t>
            </a:r>
          </a:p>
          <a:p>
            <a:pPr algn="ctr" marL="0" indent="0" lvl="0">
              <a:lnSpc>
                <a:spcPts val="9679"/>
              </a:lnSpc>
              <a:spcBef>
                <a:spcPct val="0"/>
              </a:spcBef>
            </a:pPr>
          </a:p>
        </p:txBody>
      </p:sp>
      <p:grpSp>
        <p:nvGrpSpPr>
          <p:cNvPr name="Group 13" id="13"/>
          <p:cNvGrpSpPr/>
          <p:nvPr/>
        </p:nvGrpSpPr>
        <p:grpSpPr>
          <a:xfrm rot="0">
            <a:off x="790130" y="2443551"/>
            <a:ext cx="4063227" cy="1053162"/>
            <a:chOff x="0" y="0"/>
            <a:chExt cx="1070150" cy="277376"/>
          </a:xfrm>
        </p:grpSpPr>
        <p:sp>
          <p:nvSpPr>
            <p:cNvPr name="Freeform 14" id="14"/>
            <p:cNvSpPr/>
            <p:nvPr/>
          </p:nvSpPr>
          <p:spPr>
            <a:xfrm flipH="false" flipV="false" rot="0">
              <a:off x="0" y="0"/>
              <a:ext cx="1070150" cy="277376"/>
            </a:xfrm>
            <a:custGeom>
              <a:avLst/>
              <a:gdLst/>
              <a:ahLst/>
              <a:cxnLst/>
              <a:rect r="r" b="b" t="t" l="l"/>
              <a:pathLst>
                <a:path h="277376" w="1070150">
                  <a:moveTo>
                    <a:pt x="138688" y="0"/>
                  </a:moveTo>
                  <a:lnTo>
                    <a:pt x="931462" y="0"/>
                  </a:lnTo>
                  <a:cubicBezTo>
                    <a:pt x="968245" y="0"/>
                    <a:pt x="1003520" y="14612"/>
                    <a:pt x="1029529" y="40621"/>
                  </a:cubicBezTo>
                  <a:cubicBezTo>
                    <a:pt x="1055538" y="66630"/>
                    <a:pt x="1070150" y="101906"/>
                    <a:pt x="1070150" y="138688"/>
                  </a:cubicBezTo>
                  <a:lnTo>
                    <a:pt x="1070150" y="138688"/>
                  </a:lnTo>
                  <a:cubicBezTo>
                    <a:pt x="1070150" y="175470"/>
                    <a:pt x="1055538" y="210746"/>
                    <a:pt x="1029529" y="236755"/>
                  </a:cubicBezTo>
                  <a:cubicBezTo>
                    <a:pt x="1003520" y="262764"/>
                    <a:pt x="968245" y="277376"/>
                    <a:pt x="931462" y="277376"/>
                  </a:cubicBezTo>
                  <a:lnTo>
                    <a:pt x="138688" y="277376"/>
                  </a:lnTo>
                  <a:cubicBezTo>
                    <a:pt x="101906" y="277376"/>
                    <a:pt x="66630" y="262764"/>
                    <a:pt x="40621" y="236755"/>
                  </a:cubicBezTo>
                  <a:cubicBezTo>
                    <a:pt x="14612" y="210746"/>
                    <a:pt x="0" y="175470"/>
                    <a:pt x="0" y="138688"/>
                  </a:cubicBezTo>
                  <a:lnTo>
                    <a:pt x="0" y="138688"/>
                  </a:lnTo>
                  <a:cubicBezTo>
                    <a:pt x="0" y="101906"/>
                    <a:pt x="14612" y="66630"/>
                    <a:pt x="40621" y="40621"/>
                  </a:cubicBezTo>
                  <a:cubicBezTo>
                    <a:pt x="66630" y="14612"/>
                    <a:pt x="101906" y="0"/>
                    <a:pt x="138688" y="0"/>
                  </a:cubicBezTo>
                  <a:close/>
                </a:path>
              </a:pathLst>
            </a:custGeom>
            <a:solidFill>
              <a:srgbClr val="169D53"/>
            </a:solidFill>
            <a:ln w="57150" cap="rnd">
              <a:solidFill>
                <a:srgbClr val="000000"/>
              </a:solidFill>
              <a:prstDash val="solid"/>
              <a:round/>
            </a:ln>
          </p:spPr>
        </p:sp>
        <p:sp>
          <p:nvSpPr>
            <p:cNvPr name="TextBox 15" id="15"/>
            <p:cNvSpPr txBox="true"/>
            <p:nvPr/>
          </p:nvSpPr>
          <p:spPr>
            <a:xfrm>
              <a:off x="0" y="-38100"/>
              <a:ext cx="1070150" cy="315476"/>
            </a:xfrm>
            <a:prstGeom prst="rect">
              <a:avLst/>
            </a:prstGeom>
          </p:spPr>
          <p:txBody>
            <a:bodyPr anchor="ctr" rtlCol="false" tIns="50800" lIns="50800" bIns="50800" rIns="50800"/>
            <a:lstStyle/>
            <a:p>
              <a:pPr algn="ctr">
                <a:lnSpc>
                  <a:spcPts val="2659"/>
                </a:lnSpc>
              </a:pPr>
            </a:p>
          </p:txBody>
        </p:sp>
      </p:grpSp>
      <p:graphicFrame>
        <p:nvGraphicFramePr>
          <p:cNvPr name="Table 16" id="16"/>
          <p:cNvGraphicFramePr>
            <a:graphicFrameLocks noGrp="true"/>
          </p:cNvGraphicFramePr>
          <p:nvPr/>
        </p:nvGraphicFramePr>
        <p:xfrm>
          <a:off x="1606714" y="6104835"/>
          <a:ext cx="14101799" cy="2076450"/>
        </p:xfrm>
        <a:graphic>
          <a:graphicData uri="http://schemas.openxmlformats.org/drawingml/2006/table">
            <a:tbl>
              <a:tblPr/>
              <a:tblGrid>
                <a:gridCol w="2014543"/>
                <a:gridCol w="2014543"/>
                <a:gridCol w="2014543"/>
                <a:gridCol w="2014543"/>
                <a:gridCol w="2014543"/>
                <a:gridCol w="2014543"/>
                <a:gridCol w="2014543"/>
              </a:tblGrid>
              <a:tr h="1038225">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777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777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777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777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777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777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777FF"/>
                    </a:solidFill>
                  </a:tcPr>
                </a:tc>
              </a:tr>
              <a:tr h="1038225">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bl>
          </a:graphicData>
        </a:graphic>
      </p:graphicFrame>
      <p:sp>
        <p:nvSpPr>
          <p:cNvPr name="TextBox 17" id="17"/>
          <p:cNvSpPr txBox="true"/>
          <p:nvPr/>
        </p:nvSpPr>
        <p:spPr>
          <a:xfrm rot="0">
            <a:off x="13875638" y="9801225"/>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2017 - Fase 1</a:t>
            </a:r>
          </a:p>
        </p:txBody>
      </p:sp>
      <p:sp>
        <p:nvSpPr>
          <p:cNvPr name="TextBox 18" id="18"/>
          <p:cNvSpPr txBox="true"/>
          <p:nvPr/>
        </p:nvSpPr>
        <p:spPr>
          <a:xfrm rot="0">
            <a:off x="578336" y="2698669"/>
            <a:ext cx="4486814" cy="495301"/>
          </a:xfrm>
          <a:prstGeom prst="rect">
            <a:avLst/>
          </a:prstGeom>
        </p:spPr>
        <p:txBody>
          <a:bodyPr anchor="t" rtlCol="false" tIns="0" lIns="0" bIns="0" rIns="0">
            <a:spAutoFit/>
          </a:bodyPr>
          <a:lstStyle/>
          <a:p>
            <a:pPr algn="ctr">
              <a:lnSpc>
                <a:spcPts val="4199"/>
              </a:lnSpc>
              <a:spcBef>
                <a:spcPct val="0"/>
              </a:spcBef>
            </a:pPr>
            <a:r>
              <a:rPr lang="en-US" sz="2999">
                <a:solidFill>
                  <a:srgbClr val="000000"/>
                </a:solidFill>
                <a:latin typeface="Open Sans Extra Bold"/>
                <a:ea typeface="Open Sans Extra Bold"/>
                <a:cs typeface="Open Sans Extra Bold"/>
                <a:sym typeface="Open Sans Extra Bold"/>
              </a:rPr>
              <a:t>Resolução: </a:t>
            </a:r>
          </a:p>
        </p:txBody>
      </p:sp>
      <p:sp>
        <p:nvSpPr>
          <p:cNvPr name="TextBox 19" id="19"/>
          <p:cNvSpPr txBox="true"/>
          <p:nvPr/>
        </p:nvSpPr>
        <p:spPr>
          <a:xfrm rot="0">
            <a:off x="1234781" y="3761973"/>
            <a:ext cx="14170684" cy="1216025"/>
          </a:xfrm>
          <a:prstGeom prst="rect">
            <a:avLst/>
          </a:prstGeom>
        </p:spPr>
        <p:txBody>
          <a:bodyPr anchor="t" rtlCol="false" tIns="0" lIns="0" bIns="0" rIns="0">
            <a:spAutoFit/>
          </a:bodyPr>
          <a:lstStyle/>
          <a:p>
            <a:pPr algn="ctr">
              <a:lnSpc>
                <a:spcPts val="4900"/>
              </a:lnSpc>
              <a:spcBef>
                <a:spcPct val="0"/>
              </a:spcBef>
            </a:pPr>
            <a:r>
              <a:rPr lang="en-US" sz="3500">
                <a:solidFill>
                  <a:srgbClr val="000000"/>
                </a:solidFill>
                <a:latin typeface="Open Sans Extra Bold"/>
                <a:ea typeface="Open Sans Extra Bold"/>
                <a:cs typeface="Open Sans Extra Bold"/>
                <a:sym typeface="Open Sans Extra Bold"/>
              </a:rPr>
              <a:t>3.      Também é dito que T </a:t>
            </a:r>
            <a:r>
              <a:rPr lang="en-US" b="true" sz="3500">
                <a:solidFill>
                  <a:srgbClr val="000000"/>
                </a:solidFill>
                <a:latin typeface="Open Sans Extra Bold"/>
                <a:ea typeface="Open Sans Extra Bold"/>
                <a:cs typeface="Open Sans Extra Bold"/>
                <a:sym typeface="Open Sans Extra Bold"/>
              </a:rPr>
              <a:t>vem antes de W, então T deve estar em uma faixa menor que a de W.</a:t>
            </a:r>
          </a:p>
        </p:txBody>
      </p:sp>
      <p:sp>
        <p:nvSpPr>
          <p:cNvPr name="TextBox 20" id="20"/>
          <p:cNvSpPr txBox="true"/>
          <p:nvPr/>
        </p:nvSpPr>
        <p:spPr>
          <a:xfrm rot="0">
            <a:off x="1234781" y="6412739"/>
            <a:ext cx="251664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Open Sans Extra Bold"/>
                <a:ea typeface="Open Sans Extra Bold"/>
                <a:cs typeface="Open Sans Extra Bold"/>
                <a:sym typeface="Open Sans Extra Bold"/>
              </a:rPr>
              <a:t> 1ª faixa </a:t>
            </a:r>
          </a:p>
        </p:txBody>
      </p:sp>
      <p:sp>
        <p:nvSpPr>
          <p:cNvPr name="TextBox 21" id="21"/>
          <p:cNvSpPr txBox="true"/>
          <p:nvPr/>
        </p:nvSpPr>
        <p:spPr>
          <a:xfrm rot="0">
            <a:off x="3364296" y="6412739"/>
            <a:ext cx="251664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Open Sans Extra Bold"/>
                <a:ea typeface="Open Sans Extra Bold"/>
                <a:cs typeface="Open Sans Extra Bold"/>
                <a:sym typeface="Open Sans Extra Bold"/>
              </a:rPr>
              <a:t> 2ª faixa </a:t>
            </a:r>
          </a:p>
        </p:txBody>
      </p:sp>
      <p:sp>
        <p:nvSpPr>
          <p:cNvPr name="TextBox 22" id="22"/>
          <p:cNvSpPr txBox="true"/>
          <p:nvPr/>
        </p:nvSpPr>
        <p:spPr>
          <a:xfrm rot="0">
            <a:off x="5273090" y="6412739"/>
            <a:ext cx="251664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Open Sans Extra Bold"/>
                <a:ea typeface="Open Sans Extra Bold"/>
                <a:cs typeface="Open Sans Extra Bold"/>
                <a:sym typeface="Open Sans Extra Bold"/>
              </a:rPr>
              <a:t> 3ª faixa </a:t>
            </a:r>
          </a:p>
        </p:txBody>
      </p:sp>
      <p:sp>
        <p:nvSpPr>
          <p:cNvPr name="TextBox 23" id="23"/>
          <p:cNvSpPr txBox="true"/>
          <p:nvPr/>
        </p:nvSpPr>
        <p:spPr>
          <a:xfrm rot="0">
            <a:off x="7252697" y="6412739"/>
            <a:ext cx="251664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Open Sans Extra Bold"/>
                <a:ea typeface="Open Sans Extra Bold"/>
                <a:cs typeface="Open Sans Extra Bold"/>
                <a:sym typeface="Open Sans Extra Bold"/>
              </a:rPr>
              <a:t> 4ª faixa </a:t>
            </a:r>
          </a:p>
        </p:txBody>
      </p:sp>
      <p:sp>
        <p:nvSpPr>
          <p:cNvPr name="TextBox 24" id="24"/>
          <p:cNvSpPr txBox="true"/>
          <p:nvPr/>
        </p:nvSpPr>
        <p:spPr>
          <a:xfrm rot="0">
            <a:off x="9313731" y="6412739"/>
            <a:ext cx="251664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Open Sans Extra Bold"/>
                <a:ea typeface="Open Sans Extra Bold"/>
                <a:cs typeface="Open Sans Extra Bold"/>
                <a:sym typeface="Open Sans Extra Bold"/>
              </a:rPr>
              <a:t> 5ª faixa </a:t>
            </a:r>
          </a:p>
        </p:txBody>
      </p:sp>
      <p:sp>
        <p:nvSpPr>
          <p:cNvPr name="TextBox 25" id="25"/>
          <p:cNvSpPr txBox="true"/>
          <p:nvPr/>
        </p:nvSpPr>
        <p:spPr>
          <a:xfrm rot="0">
            <a:off x="11358997" y="6412739"/>
            <a:ext cx="2516641" cy="422275"/>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Open Sans Extra Bold"/>
                <a:ea typeface="Open Sans Extra Bold"/>
                <a:cs typeface="Open Sans Extra Bold"/>
                <a:sym typeface="Open Sans Extra Bold"/>
              </a:rPr>
              <a:t>6</a:t>
            </a:r>
            <a:r>
              <a:rPr lang="en-US" b="true" sz="2499">
                <a:solidFill>
                  <a:srgbClr val="000000"/>
                </a:solidFill>
                <a:latin typeface="Open Sans Extra Bold"/>
                <a:ea typeface="Open Sans Extra Bold"/>
                <a:cs typeface="Open Sans Extra Bold"/>
                <a:sym typeface="Open Sans Extra Bold"/>
              </a:rPr>
              <a:t>ª faixa </a:t>
            </a:r>
          </a:p>
        </p:txBody>
      </p:sp>
      <p:sp>
        <p:nvSpPr>
          <p:cNvPr name="TextBox 26" id="26"/>
          <p:cNvSpPr txBox="true"/>
          <p:nvPr/>
        </p:nvSpPr>
        <p:spPr>
          <a:xfrm rot="0">
            <a:off x="13191872" y="6412739"/>
            <a:ext cx="251664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Open Sans Extra Bold"/>
                <a:ea typeface="Open Sans Extra Bold"/>
                <a:cs typeface="Open Sans Extra Bold"/>
                <a:sym typeface="Open Sans Extra Bold"/>
              </a:rPr>
              <a:t> 7ª faixa </a:t>
            </a:r>
          </a:p>
        </p:txBody>
      </p:sp>
      <p:sp>
        <p:nvSpPr>
          <p:cNvPr name="TextBox 27" id="27"/>
          <p:cNvSpPr txBox="true"/>
          <p:nvPr/>
        </p:nvSpPr>
        <p:spPr>
          <a:xfrm rot="0">
            <a:off x="8511018" y="7221086"/>
            <a:ext cx="293191"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Open Sans Extra Bold"/>
                <a:ea typeface="Open Sans Extra Bold"/>
                <a:cs typeface="Open Sans Extra Bold"/>
                <a:sym typeface="Open Sans Extra Bold"/>
              </a:rPr>
              <a:t>S</a:t>
            </a:r>
          </a:p>
        </p:txBody>
      </p:sp>
      <p:sp>
        <p:nvSpPr>
          <p:cNvPr name="TextBox 28" id="28"/>
          <p:cNvSpPr txBox="true"/>
          <p:nvPr/>
        </p:nvSpPr>
        <p:spPr>
          <a:xfrm rot="0">
            <a:off x="2498117" y="7221086"/>
            <a:ext cx="337393"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Open Sans Extra Bold"/>
                <a:ea typeface="Open Sans Extra Bold"/>
                <a:cs typeface="Open Sans Extra Bold"/>
                <a:sym typeface="Open Sans Extra Bold"/>
              </a:rPr>
              <a:t>Y</a:t>
            </a:r>
          </a:p>
        </p:txBody>
      </p:sp>
      <p:sp>
        <p:nvSpPr>
          <p:cNvPr name="TextBox 29" id="29"/>
          <p:cNvSpPr txBox="true"/>
          <p:nvPr/>
        </p:nvSpPr>
        <p:spPr>
          <a:xfrm rot="0">
            <a:off x="6422393" y="7221086"/>
            <a:ext cx="527893"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Open Sans Extra Bold"/>
                <a:ea typeface="Open Sans Extra Bold"/>
                <a:cs typeface="Open Sans Extra Bold"/>
                <a:sym typeface="Open Sans Extra Bold"/>
              </a:rPr>
              <a:t>W</a:t>
            </a:r>
          </a:p>
        </p:txBody>
      </p:sp>
      <p:sp>
        <p:nvSpPr>
          <p:cNvPr name="TextBox 30" id="30"/>
          <p:cNvSpPr txBox="true"/>
          <p:nvPr/>
        </p:nvSpPr>
        <p:spPr>
          <a:xfrm rot="0">
            <a:off x="4488346" y="7221086"/>
            <a:ext cx="300186" cy="679450"/>
          </a:xfrm>
          <a:prstGeom prst="rect">
            <a:avLst/>
          </a:prstGeom>
        </p:spPr>
        <p:txBody>
          <a:bodyPr anchor="t" rtlCol="false" tIns="0" lIns="0" bIns="0" rIns="0">
            <a:spAutoFit/>
          </a:bodyPr>
          <a:lstStyle/>
          <a:p>
            <a:pPr algn="ctr">
              <a:lnSpc>
                <a:spcPts val="5599"/>
              </a:lnSpc>
              <a:spcBef>
                <a:spcPct val="0"/>
              </a:spcBef>
            </a:pPr>
            <a:r>
              <a:rPr lang="en-US" sz="3999">
                <a:solidFill>
                  <a:srgbClr val="D10719"/>
                </a:solidFill>
                <a:latin typeface="Open Sans Extra Bold"/>
                <a:ea typeface="Open Sans Extra Bold"/>
                <a:cs typeface="Open Sans Extra Bold"/>
                <a:sym typeface="Open Sans Extra Bold"/>
              </a:rPr>
              <a:t>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9945905" y="-264682"/>
            <a:ext cx="10816364" cy="10816364"/>
            <a:chOff x="0" y="0"/>
            <a:chExt cx="14421819" cy="14421819"/>
          </a:xfrm>
        </p:grpSpPr>
        <p:sp>
          <p:nvSpPr>
            <p:cNvPr name="Freeform 8" id="8"/>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9" id="9"/>
          <p:cNvGrpSpPr/>
          <p:nvPr/>
        </p:nvGrpSpPr>
        <p:grpSpPr>
          <a:xfrm rot="0">
            <a:off x="869891" y="2970132"/>
            <a:ext cx="15211928" cy="2506053"/>
            <a:chOff x="0" y="0"/>
            <a:chExt cx="4596800" cy="757289"/>
          </a:xfrm>
        </p:grpSpPr>
        <p:sp>
          <p:nvSpPr>
            <p:cNvPr name="Freeform 10" id="10"/>
            <p:cNvSpPr/>
            <p:nvPr/>
          </p:nvSpPr>
          <p:spPr>
            <a:xfrm flipH="false" flipV="false" rot="0">
              <a:off x="0" y="0"/>
              <a:ext cx="4596800" cy="757289"/>
            </a:xfrm>
            <a:custGeom>
              <a:avLst/>
              <a:gdLst/>
              <a:ahLst/>
              <a:cxnLst/>
              <a:rect r="r" b="b" t="t" l="l"/>
              <a:pathLst>
                <a:path h="757289" w="4596800">
                  <a:moveTo>
                    <a:pt x="32572" y="0"/>
                  </a:moveTo>
                  <a:lnTo>
                    <a:pt x="4564228" y="0"/>
                  </a:lnTo>
                  <a:cubicBezTo>
                    <a:pt x="4582217" y="0"/>
                    <a:pt x="4596800" y="14583"/>
                    <a:pt x="4596800" y="32572"/>
                  </a:cubicBezTo>
                  <a:lnTo>
                    <a:pt x="4596800" y="724717"/>
                  </a:lnTo>
                  <a:cubicBezTo>
                    <a:pt x="4596800" y="742706"/>
                    <a:pt x="4582217" y="757289"/>
                    <a:pt x="4564228" y="757289"/>
                  </a:cubicBezTo>
                  <a:lnTo>
                    <a:pt x="32572" y="757289"/>
                  </a:lnTo>
                  <a:cubicBezTo>
                    <a:pt x="14583" y="757289"/>
                    <a:pt x="0" y="742706"/>
                    <a:pt x="0" y="724717"/>
                  </a:cubicBezTo>
                  <a:lnTo>
                    <a:pt x="0" y="32572"/>
                  </a:lnTo>
                  <a:cubicBezTo>
                    <a:pt x="0" y="14583"/>
                    <a:pt x="14583" y="0"/>
                    <a:pt x="32572"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28575"/>
              <a:ext cx="4596800" cy="785864"/>
            </a:xfrm>
            <a:prstGeom prst="rect">
              <a:avLst/>
            </a:prstGeom>
          </p:spPr>
          <p:txBody>
            <a:bodyPr anchor="ctr" rtlCol="false" tIns="34579" lIns="34579" bIns="34579" rIns="34579"/>
            <a:lstStyle/>
            <a:p>
              <a:pPr algn="ctr">
                <a:lnSpc>
                  <a:spcPts val="2240"/>
                </a:lnSpc>
              </a:pPr>
            </a:p>
          </p:txBody>
        </p:sp>
      </p:grpSp>
      <p:sp>
        <p:nvSpPr>
          <p:cNvPr name="TextBox 12" id="12"/>
          <p:cNvSpPr txBox="true"/>
          <p:nvPr/>
        </p:nvSpPr>
        <p:spPr>
          <a:xfrm rot="0">
            <a:off x="1234781" y="427980"/>
            <a:ext cx="15818438" cy="2542152"/>
          </a:xfrm>
          <a:prstGeom prst="rect">
            <a:avLst/>
          </a:prstGeom>
        </p:spPr>
        <p:txBody>
          <a:bodyPr anchor="t" rtlCol="false" tIns="0" lIns="0" bIns="0" rIns="0">
            <a:spAutoFit/>
          </a:bodyPr>
          <a:lstStyle/>
          <a:p>
            <a:pPr algn="ctr">
              <a:lnSpc>
                <a:spcPts val="9679"/>
              </a:lnSpc>
            </a:pPr>
            <a:r>
              <a:rPr lang="en-US" sz="7013" i="true" spc="-722">
                <a:solidFill>
                  <a:srgbClr val="F7AC16"/>
                </a:solidFill>
                <a:latin typeface="Bugaki Italics"/>
                <a:ea typeface="Bugaki Italics"/>
                <a:cs typeface="Bugaki Italics"/>
                <a:sym typeface="Bugaki Italics"/>
              </a:rPr>
              <a:t>CD INDEPENDENTE</a:t>
            </a:r>
          </a:p>
          <a:p>
            <a:pPr algn="ctr" marL="0" indent="0" lvl="0">
              <a:lnSpc>
                <a:spcPts val="9679"/>
              </a:lnSpc>
              <a:spcBef>
                <a:spcPct val="0"/>
              </a:spcBef>
            </a:pPr>
          </a:p>
        </p:txBody>
      </p:sp>
      <p:grpSp>
        <p:nvGrpSpPr>
          <p:cNvPr name="Group 13" id="13"/>
          <p:cNvGrpSpPr/>
          <p:nvPr/>
        </p:nvGrpSpPr>
        <p:grpSpPr>
          <a:xfrm rot="0">
            <a:off x="790130" y="2443551"/>
            <a:ext cx="4063227" cy="1053162"/>
            <a:chOff x="0" y="0"/>
            <a:chExt cx="1070150" cy="277376"/>
          </a:xfrm>
        </p:grpSpPr>
        <p:sp>
          <p:nvSpPr>
            <p:cNvPr name="Freeform 14" id="14"/>
            <p:cNvSpPr/>
            <p:nvPr/>
          </p:nvSpPr>
          <p:spPr>
            <a:xfrm flipH="false" flipV="false" rot="0">
              <a:off x="0" y="0"/>
              <a:ext cx="1070150" cy="277376"/>
            </a:xfrm>
            <a:custGeom>
              <a:avLst/>
              <a:gdLst/>
              <a:ahLst/>
              <a:cxnLst/>
              <a:rect r="r" b="b" t="t" l="l"/>
              <a:pathLst>
                <a:path h="277376" w="1070150">
                  <a:moveTo>
                    <a:pt x="138688" y="0"/>
                  </a:moveTo>
                  <a:lnTo>
                    <a:pt x="931462" y="0"/>
                  </a:lnTo>
                  <a:cubicBezTo>
                    <a:pt x="968245" y="0"/>
                    <a:pt x="1003520" y="14612"/>
                    <a:pt x="1029529" y="40621"/>
                  </a:cubicBezTo>
                  <a:cubicBezTo>
                    <a:pt x="1055538" y="66630"/>
                    <a:pt x="1070150" y="101906"/>
                    <a:pt x="1070150" y="138688"/>
                  </a:cubicBezTo>
                  <a:lnTo>
                    <a:pt x="1070150" y="138688"/>
                  </a:lnTo>
                  <a:cubicBezTo>
                    <a:pt x="1070150" y="175470"/>
                    <a:pt x="1055538" y="210746"/>
                    <a:pt x="1029529" y="236755"/>
                  </a:cubicBezTo>
                  <a:cubicBezTo>
                    <a:pt x="1003520" y="262764"/>
                    <a:pt x="968245" y="277376"/>
                    <a:pt x="931462" y="277376"/>
                  </a:cubicBezTo>
                  <a:lnTo>
                    <a:pt x="138688" y="277376"/>
                  </a:lnTo>
                  <a:cubicBezTo>
                    <a:pt x="101906" y="277376"/>
                    <a:pt x="66630" y="262764"/>
                    <a:pt x="40621" y="236755"/>
                  </a:cubicBezTo>
                  <a:cubicBezTo>
                    <a:pt x="14612" y="210746"/>
                    <a:pt x="0" y="175470"/>
                    <a:pt x="0" y="138688"/>
                  </a:cubicBezTo>
                  <a:lnTo>
                    <a:pt x="0" y="138688"/>
                  </a:lnTo>
                  <a:cubicBezTo>
                    <a:pt x="0" y="101906"/>
                    <a:pt x="14612" y="66630"/>
                    <a:pt x="40621" y="40621"/>
                  </a:cubicBezTo>
                  <a:cubicBezTo>
                    <a:pt x="66630" y="14612"/>
                    <a:pt x="101906" y="0"/>
                    <a:pt x="138688" y="0"/>
                  </a:cubicBezTo>
                  <a:close/>
                </a:path>
              </a:pathLst>
            </a:custGeom>
            <a:solidFill>
              <a:srgbClr val="169D53"/>
            </a:solidFill>
            <a:ln w="57150" cap="rnd">
              <a:solidFill>
                <a:srgbClr val="000000"/>
              </a:solidFill>
              <a:prstDash val="solid"/>
              <a:round/>
            </a:ln>
          </p:spPr>
        </p:sp>
        <p:sp>
          <p:nvSpPr>
            <p:cNvPr name="TextBox 15" id="15"/>
            <p:cNvSpPr txBox="true"/>
            <p:nvPr/>
          </p:nvSpPr>
          <p:spPr>
            <a:xfrm>
              <a:off x="0" y="-38100"/>
              <a:ext cx="1070150" cy="315476"/>
            </a:xfrm>
            <a:prstGeom prst="rect">
              <a:avLst/>
            </a:prstGeom>
          </p:spPr>
          <p:txBody>
            <a:bodyPr anchor="ctr" rtlCol="false" tIns="50800" lIns="50800" bIns="50800" rIns="50800"/>
            <a:lstStyle/>
            <a:p>
              <a:pPr algn="ctr">
                <a:lnSpc>
                  <a:spcPts val="2659"/>
                </a:lnSpc>
              </a:pPr>
            </a:p>
          </p:txBody>
        </p:sp>
      </p:grpSp>
      <p:graphicFrame>
        <p:nvGraphicFramePr>
          <p:cNvPr name="Table 16" id="16"/>
          <p:cNvGraphicFramePr>
            <a:graphicFrameLocks noGrp="true"/>
          </p:cNvGraphicFramePr>
          <p:nvPr/>
        </p:nvGraphicFramePr>
        <p:xfrm>
          <a:off x="1606714" y="6104835"/>
          <a:ext cx="14101799" cy="2076450"/>
        </p:xfrm>
        <a:graphic>
          <a:graphicData uri="http://schemas.openxmlformats.org/drawingml/2006/table">
            <a:tbl>
              <a:tblPr/>
              <a:tblGrid>
                <a:gridCol w="2014543"/>
                <a:gridCol w="2014543"/>
                <a:gridCol w="2014543"/>
                <a:gridCol w="2014543"/>
                <a:gridCol w="2014543"/>
                <a:gridCol w="2014543"/>
                <a:gridCol w="2014543"/>
              </a:tblGrid>
              <a:tr h="1038225">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777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777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777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777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777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777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777FF"/>
                    </a:solidFill>
                  </a:tcPr>
                </a:tc>
              </a:tr>
              <a:tr h="1038225">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bl>
          </a:graphicData>
        </a:graphic>
      </p:graphicFrame>
      <p:sp>
        <p:nvSpPr>
          <p:cNvPr name="TextBox 17" id="17"/>
          <p:cNvSpPr txBox="true"/>
          <p:nvPr/>
        </p:nvSpPr>
        <p:spPr>
          <a:xfrm rot="0">
            <a:off x="13875638" y="9801225"/>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2017 - Fase 1</a:t>
            </a:r>
          </a:p>
        </p:txBody>
      </p:sp>
      <p:sp>
        <p:nvSpPr>
          <p:cNvPr name="TextBox 18" id="18"/>
          <p:cNvSpPr txBox="true"/>
          <p:nvPr/>
        </p:nvSpPr>
        <p:spPr>
          <a:xfrm rot="0">
            <a:off x="578336" y="2698669"/>
            <a:ext cx="4486814" cy="495301"/>
          </a:xfrm>
          <a:prstGeom prst="rect">
            <a:avLst/>
          </a:prstGeom>
        </p:spPr>
        <p:txBody>
          <a:bodyPr anchor="t" rtlCol="false" tIns="0" lIns="0" bIns="0" rIns="0">
            <a:spAutoFit/>
          </a:bodyPr>
          <a:lstStyle/>
          <a:p>
            <a:pPr algn="ctr">
              <a:lnSpc>
                <a:spcPts val="4199"/>
              </a:lnSpc>
              <a:spcBef>
                <a:spcPct val="0"/>
              </a:spcBef>
            </a:pPr>
            <a:r>
              <a:rPr lang="en-US" sz="2999">
                <a:solidFill>
                  <a:srgbClr val="000000"/>
                </a:solidFill>
                <a:latin typeface="Open Sans Extra Bold"/>
                <a:ea typeface="Open Sans Extra Bold"/>
                <a:cs typeface="Open Sans Extra Bold"/>
                <a:sym typeface="Open Sans Extra Bold"/>
              </a:rPr>
              <a:t>Resolução: </a:t>
            </a:r>
          </a:p>
        </p:txBody>
      </p:sp>
      <p:sp>
        <p:nvSpPr>
          <p:cNvPr name="TextBox 19" id="19"/>
          <p:cNvSpPr txBox="true"/>
          <p:nvPr/>
        </p:nvSpPr>
        <p:spPr>
          <a:xfrm rot="0">
            <a:off x="1234781" y="3761973"/>
            <a:ext cx="14170684" cy="2454275"/>
          </a:xfrm>
          <a:prstGeom prst="rect">
            <a:avLst/>
          </a:prstGeom>
        </p:spPr>
        <p:txBody>
          <a:bodyPr anchor="t" rtlCol="false" tIns="0" lIns="0" bIns="0" rIns="0">
            <a:spAutoFit/>
          </a:bodyPr>
          <a:lstStyle/>
          <a:p>
            <a:pPr algn="ctr">
              <a:lnSpc>
                <a:spcPts val="4900"/>
              </a:lnSpc>
              <a:spcBef>
                <a:spcPct val="0"/>
              </a:spcBef>
            </a:pPr>
            <a:r>
              <a:rPr lang="en-US" sz="3500">
                <a:solidFill>
                  <a:srgbClr val="000000"/>
                </a:solidFill>
                <a:latin typeface="Open Sans Extra Bold"/>
                <a:ea typeface="Open Sans Extra Bold"/>
                <a:cs typeface="Open Sans Extra Bold"/>
                <a:sym typeface="Open Sans Extra Bold"/>
              </a:rPr>
              <a:t>4.     A 6ª faixa deve ser um sucesso de rock, e sabemos que Z é u</a:t>
            </a:r>
            <a:r>
              <a:rPr lang="en-US" b="true" sz="3500">
                <a:solidFill>
                  <a:srgbClr val="000000"/>
                </a:solidFill>
                <a:latin typeface="Open Sans Extra Bold"/>
                <a:ea typeface="Open Sans Extra Bold"/>
                <a:cs typeface="Open Sans Extra Bold"/>
                <a:sym typeface="Open Sans Extra Bold"/>
              </a:rPr>
              <a:t>m sucesso de rock, então colocamos Z na 6ª faixa.</a:t>
            </a:r>
          </a:p>
          <a:p>
            <a:pPr algn="ctr">
              <a:lnSpc>
                <a:spcPts val="4900"/>
              </a:lnSpc>
              <a:spcBef>
                <a:spcPct val="0"/>
              </a:spcBef>
            </a:pPr>
          </a:p>
          <a:p>
            <a:pPr algn="ctr">
              <a:lnSpc>
                <a:spcPts val="4900"/>
              </a:lnSpc>
              <a:spcBef>
                <a:spcPct val="0"/>
              </a:spcBef>
            </a:pPr>
          </a:p>
        </p:txBody>
      </p:sp>
      <p:sp>
        <p:nvSpPr>
          <p:cNvPr name="TextBox 20" id="20"/>
          <p:cNvSpPr txBox="true"/>
          <p:nvPr/>
        </p:nvSpPr>
        <p:spPr>
          <a:xfrm rot="0">
            <a:off x="1234781" y="6412739"/>
            <a:ext cx="251664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Open Sans Extra Bold"/>
                <a:ea typeface="Open Sans Extra Bold"/>
                <a:cs typeface="Open Sans Extra Bold"/>
                <a:sym typeface="Open Sans Extra Bold"/>
              </a:rPr>
              <a:t> 1ª faixa </a:t>
            </a:r>
          </a:p>
        </p:txBody>
      </p:sp>
      <p:sp>
        <p:nvSpPr>
          <p:cNvPr name="TextBox 21" id="21"/>
          <p:cNvSpPr txBox="true"/>
          <p:nvPr/>
        </p:nvSpPr>
        <p:spPr>
          <a:xfrm rot="0">
            <a:off x="3364296" y="6412739"/>
            <a:ext cx="251664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Open Sans Extra Bold"/>
                <a:ea typeface="Open Sans Extra Bold"/>
                <a:cs typeface="Open Sans Extra Bold"/>
                <a:sym typeface="Open Sans Extra Bold"/>
              </a:rPr>
              <a:t> 2ª faixa </a:t>
            </a:r>
          </a:p>
        </p:txBody>
      </p:sp>
      <p:sp>
        <p:nvSpPr>
          <p:cNvPr name="TextBox 22" id="22"/>
          <p:cNvSpPr txBox="true"/>
          <p:nvPr/>
        </p:nvSpPr>
        <p:spPr>
          <a:xfrm rot="0">
            <a:off x="5273090" y="6412739"/>
            <a:ext cx="251664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Open Sans Extra Bold"/>
                <a:ea typeface="Open Sans Extra Bold"/>
                <a:cs typeface="Open Sans Extra Bold"/>
                <a:sym typeface="Open Sans Extra Bold"/>
              </a:rPr>
              <a:t> 3ª faixa </a:t>
            </a:r>
          </a:p>
        </p:txBody>
      </p:sp>
      <p:sp>
        <p:nvSpPr>
          <p:cNvPr name="TextBox 23" id="23"/>
          <p:cNvSpPr txBox="true"/>
          <p:nvPr/>
        </p:nvSpPr>
        <p:spPr>
          <a:xfrm rot="0">
            <a:off x="7252697" y="6412739"/>
            <a:ext cx="251664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Open Sans Extra Bold"/>
                <a:ea typeface="Open Sans Extra Bold"/>
                <a:cs typeface="Open Sans Extra Bold"/>
                <a:sym typeface="Open Sans Extra Bold"/>
              </a:rPr>
              <a:t> 4ª faixa </a:t>
            </a:r>
          </a:p>
        </p:txBody>
      </p:sp>
      <p:sp>
        <p:nvSpPr>
          <p:cNvPr name="TextBox 24" id="24"/>
          <p:cNvSpPr txBox="true"/>
          <p:nvPr/>
        </p:nvSpPr>
        <p:spPr>
          <a:xfrm rot="0">
            <a:off x="9313731" y="6412739"/>
            <a:ext cx="251664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Open Sans Extra Bold"/>
                <a:ea typeface="Open Sans Extra Bold"/>
                <a:cs typeface="Open Sans Extra Bold"/>
                <a:sym typeface="Open Sans Extra Bold"/>
              </a:rPr>
              <a:t> 5ª faixa </a:t>
            </a:r>
          </a:p>
        </p:txBody>
      </p:sp>
      <p:sp>
        <p:nvSpPr>
          <p:cNvPr name="TextBox 25" id="25"/>
          <p:cNvSpPr txBox="true"/>
          <p:nvPr/>
        </p:nvSpPr>
        <p:spPr>
          <a:xfrm rot="0">
            <a:off x="11358997" y="6412739"/>
            <a:ext cx="2516641" cy="422275"/>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Open Sans Extra Bold"/>
                <a:ea typeface="Open Sans Extra Bold"/>
                <a:cs typeface="Open Sans Extra Bold"/>
                <a:sym typeface="Open Sans Extra Bold"/>
              </a:rPr>
              <a:t>6</a:t>
            </a:r>
            <a:r>
              <a:rPr lang="en-US" b="true" sz="2499">
                <a:solidFill>
                  <a:srgbClr val="000000"/>
                </a:solidFill>
                <a:latin typeface="Open Sans Extra Bold"/>
                <a:ea typeface="Open Sans Extra Bold"/>
                <a:cs typeface="Open Sans Extra Bold"/>
                <a:sym typeface="Open Sans Extra Bold"/>
              </a:rPr>
              <a:t>ª faixa </a:t>
            </a:r>
          </a:p>
        </p:txBody>
      </p:sp>
      <p:sp>
        <p:nvSpPr>
          <p:cNvPr name="TextBox 26" id="26"/>
          <p:cNvSpPr txBox="true"/>
          <p:nvPr/>
        </p:nvSpPr>
        <p:spPr>
          <a:xfrm rot="0">
            <a:off x="13191872" y="6412739"/>
            <a:ext cx="251664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Open Sans Extra Bold"/>
                <a:ea typeface="Open Sans Extra Bold"/>
                <a:cs typeface="Open Sans Extra Bold"/>
                <a:sym typeface="Open Sans Extra Bold"/>
              </a:rPr>
              <a:t> 7ª faixa </a:t>
            </a:r>
          </a:p>
        </p:txBody>
      </p:sp>
      <p:sp>
        <p:nvSpPr>
          <p:cNvPr name="TextBox 27" id="27"/>
          <p:cNvSpPr txBox="true"/>
          <p:nvPr/>
        </p:nvSpPr>
        <p:spPr>
          <a:xfrm rot="0">
            <a:off x="8511018" y="7221086"/>
            <a:ext cx="293191"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Open Sans Extra Bold"/>
                <a:ea typeface="Open Sans Extra Bold"/>
                <a:cs typeface="Open Sans Extra Bold"/>
                <a:sym typeface="Open Sans Extra Bold"/>
              </a:rPr>
              <a:t>S</a:t>
            </a:r>
          </a:p>
        </p:txBody>
      </p:sp>
      <p:sp>
        <p:nvSpPr>
          <p:cNvPr name="TextBox 28" id="28"/>
          <p:cNvSpPr txBox="true"/>
          <p:nvPr/>
        </p:nvSpPr>
        <p:spPr>
          <a:xfrm rot="0">
            <a:off x="2498117" y="7221086"/>
            <a:ext cx="337393"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Open Sans Extra Bold"/>
                <a:ea typeface="Open Sans Extra Bold"/>
                <a:cs typeface="Open Sans Extra Bold"/>
                <a:sym typeface="Open Sans Extra Bold"/>
              </a:rPr>
              <a:t>Y</a:t>
            </a:r>
          </a:p>
        </p:txBody>
      </p:sp>
      <p:sp>
        <p:nvSpPr>
          <p:cNvPr name="TextBox 29" id="29"/>
          <p:cNvSpPr txBox="true"/>
          <p:nvPr/>
        </p:nvSpPr>
        <p:spPr>
          <a:xfrm rot="0">
            <a:off x="6422393" y="7221086"/>
            <a:ext cx="527893"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Open Sans Extra Bold"/>
                <a:ea typeface="Open Sans Extra Bold"/>
                <a:cs typeface="Open Sans Extra Bold"/>
                <a:sym typeface="Open Sans Extra Bold"/>
              </a:rPr>
              <a:t>W</a:t>
            </a:r>
          </a:p>
        </p:txBody>
      </p:sp>
      <p:sp>
        <p:nvSpPr>
          <p:cNvPr name="TextBox 30" id="30"/>
          <p:cNvSpPr txBox="true"/>
          <p:nvPr/>
        </p:nvSpPr>
        <p:spPr>
          <a:xfrm rot="0">
            <a:off x="4488346" y="7221086"/>
            <a:ext cx="300186"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Open Sans Extra Bold"/>
                <a:ea typeface="Open Sans Extra Bold"/>
                <a:cs typeface="Open Sans Extra Bold"/>
                <a:sym typeface="Open Sans Extra Bold"/>
              </a:rPr>
              <a:t>T</a:t>
            </a:r>
          </a:p>
        </p:txBody>
      </p:sp>
      <p:sp>
        <p:nvSpPr>
          <p:cNvPr name="TextBox 31" id="31"/>
          <p:cNvSpPr txBox="true"/>
          <p:nvPr/>
        </p:nvSpPr>
        <p:spPr>
          <a:xfrm rot="0">
            <a:off x="12523424" y="7221086"/>
            <a:ext cx="310307" cy="679450"/>
          </a:xfrm>
          <a:prstGeom prst="rect">
            <a:avLst/>
          </a:prstGeom>
        </p:spPr>
        <p:txBody>
          <a:bodyPr anchor="t" rtlCol="false" tIns="0" lIns="0" bIns="0" rIns="0">
            <a:spAutoFit/>
          </a:bodyPr>
          <a:lstStyle/>
          <a:p>
            <a:pPr algn="ctr">
              <a:lnSpc>
                <a:spcPts val="5599"/>
              </a:lnSpc>
              <a:spcBef>
                <a:spcPct val="0"/>
              </a:spcBef>
            </a:pPr>
            <a:r>
              <a:rPr lang="en-US" sz="3999">
                <a:solidFill>
                  <a:srgbClr val="D10719"/>
                </a:solidFill>
                <a:latin typeface="Open Sans Extra Bold"/>
                <a:ea typeface="Open Sans Extra Bold"/>
                <a:cs typeface="Open Sans Extra Bold"/>
                <a:sym typeface="Open Sans Extra Bold"/>
              </a:rPr>
              <a:t>Z</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C2130"/>
        </a:solidFill>
      </p:bgPr>
    </p:bg>
    <p:spTree>
      <p:nvGrpSpPr>
        <p:cNvPr id="1" name=""/>
        <p:cNvGrpSpPr/>
        <p:nvPr/>
      </p:nvGrpSpPr>
      <p:grpSpPr>
        <a:xfrm>
          <a:off x="0" y="0"/>
          <a:ext cx="0" cy="0"/>
          <a:chOff x="0" y="0"/>
          <a:chExt cx="0" cy="0"/>
        </a:xfrm>
      </p:grpSpPr>
      <p:grpSp>
        <p:nvGrpSpPr>
          <p:cNvPr name="Group 2" id="2"/>
          <p:cNvGrpSpPr/>
          <p:nvPr/>
        </p:nvGrpSpPr>
        <p:grpSpPr>
          <a:xfrm rot="0">
            <a:off x="59980" y="9125948"/>
            <a:ext cx="2761763" cy="1163435"/>
            <a:chOff x="0" y="0"/>
            <a:chExt cx="3682351" cy="1551247"/>
          </a:xfrm>
        </p:grpSpPr>
        <p:grpSp>
          <p:nvGrpSpPr>
            <p:cNvPr name="Group 3" id="3"/>
            <p:cNvGrpSpPr/>
            <p:nvPr/>
          </p:nvGrpSpPr>
          <p:grpSpPr>
            <a:xfrm rot="0">
              <a:off x="257361" y="176470"/>
              <a:ext cx="3167629" cy="1198307"/>
              <a:chOff x="0" y="0"/>
              <a:chExt cx="812800" cy="307480"/>
            </a:xfrm>
          </p:grpSpPr>
          <p:sp>
            <p:nvSpPr>
              <p:cNvPr name="Freeform 4" id="4"/>
              <p:cNvSpPr/>
              <p:nvPr/>
            </p:nvSpPr>
            <p:spPr>
              <a:xfrm flipH="false" flipV="false" rot="0">
                <a:off x="0" y="0"/>
                <a:ext cx="812800" cy="307481"/>
              </a:xfrm>
              <a:custGeom>
                <a:avLst/>
                <a:gdLst/>
                <a:ahLst/>
                <a:cxnLst/>
                <a:rect r="r" b="b" t="t" l="l"/>
                <a:pathLst>
                  <a:path h="307481" w="812800">
                    <a:moveTo>
                      <a:pt x="609600" y="0"/>
                    </a:moveTo>
                    <a:cubicBezTo>
                      <a:pt x="721824" y="0"/>
                      <a:pt x="812800" y="68832"/>
                      <a:pt x="812800" y="153740"/>
                    </a:cubicBezTo>
                    <a:cubicBezTo>
                      <a:pt x="812800" y="238649"/>
                      <a:pt x="721824" y="307481"/>
                      <a:pt x="609600" y="307481"/>
                    </a:cubicBezTo>
                    <a:lnTo>
                      <a:pt x="203200" y="307481"/>
                    </a:lnTo>
                    <a:cubicBezTo>
                      <a:pt x="90976" y="307481"/>
                      <a:pt x="0" y="238649"/>
                      <a:pt x="0" y="153740"/>
                    </a:cubicBezTo>
                    <a:cubicBezTo>
                      <a:pt x="0" y="68832"/>
                      <a:pt x="90976" y="0"/>
                      <a:pt x="203200" y="0"/>
                    </a:cubicBezTo>
                    <a:close/>
                  </a:path>
                </a:pathLst>
              </a:custGeom>
              <a:solidFill>
                <a:srgbClr val="FFFFFF"/>
              </a:solidFill>
            </p:spPr>
          </p:sp>
          <p:sp>
            <p:nvSpPr>
              <p:cNvPr name="TextBox 5" id="5"/>
              <p:cNvSpPr txBox="true"/>
              <p:nvPr/>
            </p:nvSpPr>
            <p:spPr>
              <a:xfrm>
                <a:off x="0" y="-38100"/>
                <a:ext cx="812800" cy="34558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0" y="0"/>
              <a:ext cx="3682351" cy="1551247"/>
            </a:xfrm>
            <a:custGeom>
              <a:avLst/>
              <a:gdLst/>
              <a:ahLst/>
              <a:cxnLst/>
              <a:rect r="r" b="b" t="t" l="l"/>
              <a:pathLst>
                <a:path h="1551247" w="3682351">
                  <a:moveTo>
                    <a:pt x="0" y="0"/>
                  </a:moveTo>
                  <a:lnTo>
                    <a:pt x="3682351" y="0"/>
                  </a:lnTo>
                  <a:lnTo>
                    <a:pt x="3682351" y="1551247"/>
                  </a:lnTo>
                  <a:lnTo>
                    <a:pt x="0" y="1551247"/>
                  </a:lnTo>
                  <a:lnTo>
                    <a:pt x="0" y="0"/>
                  </a:lnTo>
                  <a:close/>
                </a:path>
              </a:pathLst>
            </a:custGeom>
            <a:blipFill>
              <a:blip r:embed="rId2"/>
              <a:stretch>
                <a:fillRect l="-23511" t="-123567" r="-70535" b="-427893"/>
              </a:stretch>
            </a:blipFill>
          </p:spPr>
        </p:sp>
      </p:grpSp>
      <p:grpSp>
        <p:nvGrpSpPr>
          <p:cNvPr name="Group 7" id="7"/>
          <p:cNvGrpSpPr/>
          <p:nvPr/>
        </p:nvGrpSpPr>
        <p:grpSpPr>
          <a:xfrm rot="0">
            <a:off x="9945905" y="-264682"/>
            <a:ext cx="10816364" cy="10816364"/>
            <a:chOff x="0" y="0"/>
            <a:chExt cx="14421819" cy="14421819"/>
          </a:xfrm>
        </p:grpSpPr>
        <p:sp>
          <p:nvSpPr>
            <p:cNvPr name="Freeform 8" id="8"/>
            <p:cNvSpPr/>
            <p:nvPr/>
          </p:nvSpPr>
          <p:spPr>
            <a:xfrm flipH="false" flipV="false" rot="0">
              <a:off x="0" y="0"/>
              <a:ext cx="14421865" cy="14421865"/>
            </a:xfrm>
            <a:custGeom>
              <a:avLst/>
              <a:gdLst/>
              <a:ahLst/>
              <a:cxnLst/>
              <a:rect r="r" b="b" t="t" l="l"/>
              <a:pathLst>
                <a:path h="14421865" w="14421865">
                  <a:moveTo>
                    <a:pt x="0" y="0"/>
                  </a:moveTo>
                  <a:lnTo>
                    <a:pt x="14421865" y="0"/>
                  </a:lnTo>
                  <a:lnTo>
                    <a:pt x="14421865" y="14421865"/>
                  </a:lnTo>
                  <a:lnTo>
                    <a:pt x="0" y="14421865"/>
                  </a:lnTo>
                  <a:lnTo>
                    <a:pt x="0" y="0"/>
                  </a:lnTo>
                  <a:close/>
                </a:path>
              </a:pathLst>
            </a:custGeom>
            <a:blipFill>
              <a:blip r:embed="rId3">
                <a:alphaModFix amt="28000"/>
              </a:blip>
              <a:stretch>
                <a:fillRect l="0" t="0" r="0" b="0"/>
              </a:stretch>
            </a:blipFill>
          </p:spPr>
        </p:sp>
      </p:grpSp>
      <p:grpSp>
        <p:nvGrpSpPr>
          <p:cNvPr name="Group 9" id="9"/>
          <p:cNvGrpSpPr/>
          <p:nvPr/>
        </p:nvGrpSpPr>
        <p:grpSpPr>
          <a:xfrm rot="0">
            <a:off x="869891" y="2970132"/>
            <a:ext cx="15211928" cy="2667978"/>
            <a:chOff x="0" y="0"/>
            <a:chExt cx="4596800" cy="806220"/>
          </a:xfrm>
        </p:grpSpPr>
        <p:sp>
          <p:nvSpPr>
            <p:cNvPr name="Freeform 10" id="10"/>
            <p:cNvSpPr/>
            <p:nvPr/>
          </p:nvSpPr>
          <p:spPr>
            <a:xfrm flipH="false" flipV="false" rot="0">
              <a:off x="0" y="0"/>
              <a:ext cx="4596800" cy="806220"/>
            </a:xfrm>
            <a:custGeom>
              <a:avLst/>
              <a:gdLst/>
              <a:ahLst/>
              <a:cxnLst/>
              <a:rect r="r" b="b" t="t" l="l"/>
              <a:pathLst>
                <a:path h="806220" w="4596800">
                  <a:moveTo>
                    <a:pt x="32572" y="0"/>
                  </a:moveTo>
                  <a:lnTo>
                    <a:pt x="4564228" y="0"/>
                  </a:lnTo>
                  <a:cubicBezTo>
                    <a:pt x="4582217" y="0"/>
                    <a:pt x="4596800" y="14583"/>
                    <a:pt x="4596800" y="32572"/>
                  </a:cubicBezTo>
                  <a:lnTo>
                    <a:pt x="4596800" y="773648"/>
                  </a:lnTo>
                  <a:cubicBezTo>
                    <a:pt x="4596800" y="791637"/>
                    <a:pt x="4582217" y="806220"/>
                    <a:pt x="4564228" y="806220"/>
                  </a:cubicBezTo>
                  <a:lnTo>
                    <a:pt x="32572" y="806220"/>
                  </a:lnTo>
                  <a:cubicBezTo>
                    <a:pt x="14583" y="806220"/>
                    <a:pt x="0" y="791637"/>
                    <a:pt x="0" y="773648"/>
                  </a:cubicBezTo>
                  <a:lnTo>
                    <a:pt x="0" y="32572"/>
                  </a:lnTo>
                  <a:cubicBezTo>
                    <a:pt x="0" y="14583"/>
                    <a:pt x="14583" y="0"/>
                    <a:pt x="32572" y="0"/>
                  </a:cubicBezTo>
                  <a:close/>
                </a:path>
              </a:pathLst>
            </a:custGeom>
            <a:solidFill>
              <a:srgbClr val="F7AC16"/>
            </a:solidFill>
            <a:ln w="57150" cap="rnd">
              <a:solidFill>
                <a:srgbClr val="000000"/>
              </a:solidFill>
              <a:prstDash val="solid"/>
              <a:round/>
            </a:ln>
          </p:spPr>
        </p:sp>
        <p:sp>
          <p:nvSpPr>
            <p:cNvPr name="TextBox 11" id="11"/>
            <p:cNvSpPr txBox="true"/>
            <p:nvPr/>
          </p:nvSpPr>
          <p:spPr>
            <a:xfrm>
              <a:off x="0" y="-28575"/>
              <a:ext cx="4596800" cy="834795"/>
            </a:xfrm>
            <a:prstGeom prst="rect">
              <a:avLst/>
            </a:prstGeom>
          </p:spPr>
          <p:txBody>
            <a:bodyPr anchor="ctr" rtlCol="false" tIns="34579" lIns="34579" bIns="34579" rIns="34579"/>
            <a:lstStyle/>
            <a:p>
              <a:pPr algn="ctr">
                <a:lnSpc>
                  <a:spcPts val="2240"/>
                </a:lnSpc>
              </a:pPr>
            </a:p>
          </p:txBody>
        </p:sp>
      </p:grpSp>
      <p:sp>
        <p:nvSpPr>
          <p:cNvPr name="TextBox 12" id="12"/>
          <p:cNvSpPr txBox="true"/>
          <p:nvPr/>
        </p:nvSpPr>
        <p:spPr>
          <a:xfrm rot="0">
            <a:off x="1234781" y="427980"/>
            <a:ext cx="15818438" cy="2542152"/>
          </a:xfrm>
          <a:prstGeom prst="rect">
            <a:avLst/>
          </a:prstGeom>
        </p:spPr>
        <p:txBody>
          <a:bodyPr anchor="t" rtlCol="false" tIns="0" lIns="0" bIns="0" rIns="0">
            <a:spAutoFit/>
          </a:bodyPr>
          <a:lstStyle/>
          <a:p>
            <a:pPr algn="ctr">
              <a:lnSpc>
                <a:spcPts val="9679"/>
              </a:lnSpc>
            </a:pPr>
            <a:r>
              <a:rPr lang="en-US" sz="7013" i="true" spc="-722">
                <a:solidFill>
                  <a:srgbClr val="F7AC16"/>
                </a:solidFill>
                <a:latin typeface="Bugaki Italics"/>
                <a:ea typeface="Bugaki Italics"/>
                <a:cs typeface="Bugaki Italics"/>
                <a:sym typeface="Bugaki Italics"/>
              </a:rPr>
              <a:t>CD INDEPENDENTE</a:t>
            </a:r>
          </a:p>
          <a:p>
            <a:pPr algn="ctr" marL="0" indent="0" lvl="0">
              <a:lnSpc>
                <a:spcPts val="9679"/>
              </a:lnSpc>
              <a:spcBef>
                <a:spcPct val="0"/>
              </a:spcBef>
            </a:pPr>
          </a:p>
        </p:txBody>
      </p:sp>
      <p:grpSp>
        <p:nvGrpSpPr>
          <p:cNvPr name="Group 13" id="13"/>
          <p:cNvGrpSpPr/>
          <p:nvPr/>
        </p:nvGrpSpPr>
        <p:grpSpPr>
          <a:xfrm rot="0">
            <a:off x="790130" y="2443551"/>
            <a:ext cx="4063227" cy="1053162"/>
            <a:chOff x="0" y="0"/>
            <a:chExt cx="1070150" cy="277376"/>
          </a:xfrm>
        </p:grpSpPr>
        <p:sp>
          <p:nvSpPr>
            <p:cNvPr name="Freeform 14" id="14"/>
            <p:cNvSpPr/>
            <p:nvPr/>
          </p:nvSpPr>
          <p:spPr>
            <a:xfrm flipH="false" flipV="false" rot="0">
              <a:off x="0" y="0"/>
              <a:ext cx="1070150" cy="277376"/>
            </a:xfrm>
            <a:custGeom>
              <a:avLst/>
              <a:gdLst/>
              <a:ahLst/>
              <a:cxnLst/>
              <a:rect r="r" b="b" t="t" l="l"/>
              <a:pathLst>
                <a:path h="277376" w="1070150">
                  <a:moveTo>
                    <a:pt x="138688" y="0"/>
                  </a:moveTo>
                  <a:lnTo>
                    <a:pt x="931462" y="0"/>
                  </a:lnTo>
                  <a:cubicBezTo>
                    <a:pt x="968245" y="0"/>
                    <a:pt x="1003520" y="14612"/>
                    <a:pt x="1029529" y="40621"/>
                  </a:cubicBezTo>
                  <a:cubicBezTo>
                    <a:pt x="1055538" y="66630"/>
                    <a:pt x="1070150" y="101906"/>
                    <a:pt x="1070150" y="138688"/>
                  </a:cubicBezTo>
                  <a:lnTo>
                    <a:pt x="1070150" y="138688"/>
                  </a:lnTo>
                  <a:cubicBezTo>
                    <a:pt x="1070150" y="175470"/>
                    <a:pt x="1055538" y="210746"/>
                    <a:pt x="1029529" y="236755"/>
                  </a:cubicBezTo>
                  <a:cubicBezTo>
                    <a:pt x="1003520" y="262764"/>
                    <a:pt x="968245" y="277376"/>
                    <a:pt x="931462" y="277376"/>
                  </a:cubicBezTo>
                  <a:lnTo>
                    <a:pt x="138688" y="277376"/>
                  </a:lnTo>
                  <a:cubicBezTo>
                    <a:pt x="101906" y="277376"/>
                    <a:pt x="66630" y="262764"/>
                    <a:pt x="40621" y="236755"/>
                  </a:cubicBezTo>
                  <a:cubicBezTo>
                    <a:pt x="14612" y="210746"/>
                    <a:pt x="0" y="175470"/>
                    <a:pt x="0" y="138688"/>
                  </a:cubicBezTo>
                  <a:lnTo>
                    <a:pt x="0" y="138688"/>
                  </a:lnTo>
                  <a:cubicBezTo>
                    <a:pt x="0" y="101906"/>
                    <a:pt x="14612" y="66630"/>
                    <a:pt x="40621" y="40621"/>
                  </a:cubicBezTo>
                  <a:cubicBezTo>
                    <a:pt x="66630" y="14612"/>
                    <a:pt x="101906" y="0"/>
                    <a:pt x="138688" y="0"/>
                  </a:cubicBezTo>
                  <a:close/>
                </a:path>
              </a:pathLst>
            </a:custGeom>
            <a:solidFill>
              <a:srgbClr val="169D53"/>
            </a:solidFill>
            <a:ln w="57150" cap="rnd">
              <a:solidFill>
                <a:srgbClr val="000000"/>
              </a:solidFill>
              <a:prstDash val="solid"/>
              <a:round/>
            </a:ln>
          </p:spPr>
        </p:sp>
        <p:sp>
          <p:nvSpPr>
            <p:cNvPr name="TextBox 15" id="15"/>
            <p:cNvSpPr txBox="true"/>
            <p:nvPr/>
          </p:nvSpPr>
          <p:spPr>
            <a:xfrm>
              <a:off x="0" y="-38100"/>
              <a:ext cx="1070150" cy="315476"/>
            </a:xfrm>
            <a:prstGeom prst="rect">
              <a:avLst/>
            </a:prstGeom>
          </p:spPr>
          <p:txBody>
            <a:bodyPr anchor="ctr" rtlCol="false" tIns="50800" lIns="50800" bIns="50800" rIns="50800"/>
            <a:lstStyle/>
            <a:p>
              <a:pPr algn="ctr">
                <a:lnSpc>
                  <a:spcPts val="2659"/>
                </a:lnSpc>
              </a:pPr>
            </a:p>
          </p:txBody>
        </p:sp>
      </p:grpSp>
      <p:graphicFrame>
        <p:nvGraphicFramePr>
          <p:cNvPr name="Table 16" id="16"/>
          <p:cNvGraphicFramePr>
            <a:graphicFrameLocks noGrp="true"/>
          </p:cNvGraphicFramePr>
          <p:nvPr/>
        </p:nvGraphicFramePr>
        <p:xfrm>
          <a:off x="1606714" y="6104835"/>
          <a:ext cx="14101799" cy="2076450"/>
        </p:xfrm>
        <a:graphic>
          <a:graphicData uri="http://schemas.openxmlformats.org/drawingml/2006/table">
            <a:tbl>
              <a:tblPr/>
              <a:tblGrid>
                <a:gridCol w="2014543"/>
                <a:gridCol w="2014543"/>
                <a:gridCol w="2014543"/>
                <a:gridCol w="2014543"/>
                <a:gridCol w="2014543"/>
                <a:gridCol w="2014543"/>
                <a:gridCol w="2014543"/>
              </a:tblGrid>
              <a:tr h="1038225">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777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777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777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777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777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777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3777FF"/>
                    </a:solidFill>
                  </a:tcPr>
                </a:tc>
              </a:tr>
              <a:tr h="1038225">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FFF"/>
                    </a:solidFill>
                  </a:tcPr>
                </a:tc>
              </a:tr>
            </a:tbl>
          </a:graphicData>
        </a:graphic>
      </p:graphicFrame>
      <p:sp>
        <p:nvSpPr>
          <p:cNvPr name="TextBox 17" id="17"/>
          <p:cNvSpPr txBox="true"/>
          <p:nvPr/>
        </p:nvSpPr>
        <p:spPr>
          <a:xfrm rot="0">
            <a:off x="13875638" y="9801225"/>
            <a:ext cx="4412362" cy="485775"/>
          </a:xfrm>
          <a:prstGeom prst="rect">
            <a:avLst/>
          </a:prstGeom>
        </p:spPr>
        <p:txBody>
          <a:bodyPr anchor="t" rtlCol="false" tIns="0" lIns="0" bIns="0" rIns="0">
            <a:spAutoFit/>
          </a:bodyPr>
          <a:lstStyle/>
          <a:p>
            <a:pPr algn="just">
              <a:lnSpc>
                <a:spcPts val="3840"/>
              </a:lnSpc>
              <a:spcBef>
                <a:spcPct val="0"/>
              </a:spcBef>
            </a:pPr>
            <a:r>
              <a:rPr lang="en-US" b="true" sz="3200" spc="-192">
                <a:solidFill>
                  <a:srgbClr val="FFFFFF"/>
                </a:solidFill>
                <a:latin typeface="Space Mono Bold"/>
                <a:ea typeface="Space Mono Bold"/>
                <a:cs typeface="Space Mono Bold"/>
                <a:sym typeface="Space Mono Bold"/>
              </a:rPr>
              <a:t>Prova 2017 - Fase 1</a:t>
            </a:r>
          </a:p>
        </p:txBody>
      </p:sp>
      <p:sp>
        <p:nvSpPr>
          <p:cNvPr name="TextBox 18" id="18"/>
          <p:cNvSpPr txBox="true"/>
          <p:nvPr/>
        </p:nvSpPr>
        <p:spPr>
          <a:xfrm rot="0">
            <a:off x="578336" y="2698669"/>
            <a:ext cx="4486814" cy="495301"/>
          </a:xfrm>
          <a:prstGeom prst="rect">
            <a:avLst/>
          </a:prstGeom>
        </p:spPr>
        <p:txBody>
          <a:bodyPr anchor="t" rtlCol="false" tIns="0" lIns="0" bIns="0" rIns="0">
            <a:spAutoFit/>
          </a:bodyPr>
          <a:lstStyle/>
          <a:p>
            <a:pPr algn="ctr">
              <a:lnSpc>
                <a:spcPts val="4199"/>
              </a:lnSpc>
              <a:spcBef>
                <a:spcPct val="0"/>
              </a:spcBef>
            </a:pPr>
            <a:r>
              <a:rPr lang="en-US" sz="2999">
                <a:solidFill>
                  <a:srgbClr val="000000"/>
                </a:solidFill>
                <a:latin typeface="Open Sans Extra Bold"/>
                <a:ea typeface="Open Sans Extra Bold"/>
                <a:cs typeface="Open Sans Extra Bold"/>
                <a:sym typeface="Open Sans Extra Bold"/>
              </a:rPr>
              <a:t>Resolução: </a:t>
            </a:r>
          </a:p>
        </p:txBody>
      </p:sp>
      <p:sp>
        <p:nvSpPr>
          <p:cNvPr name="TextBox 19" id="19"/>
          <p:cNvSpPr txBox="true"/>
          <p:nvPr/>
        </p:nvSpPr>
        <p:spPr>
          <a:xfrm rot="0">
            <a:off x="1234781" y="3586571"/>
            <a:ext cx="14170684" cy="1835150"/>
          </a:xfrm>
          <a:prstGeom prst="rect">
            <a:avLst/>
          </a:prstGeom>
        </p:spPr>
        <p:txBody>
          <a:bodyPr anchor="t" rtlCol="false" tIns="0" lIns="0" bIns="0" rIns="0">
            <a:spAutoFit/>
          </a:bodyPr>
          <a:lstStyle/>
          <a:p>
            <a:pPr algn="ctr">
              <a:lnSpc>
                <a:spcPts val="4900"/>
              </a:lnSpc>
              <a:spcBef>
                <a:spcPct val="0"/>
              </a:spcBef>
            </a:pPr>
            <a:r>
              <a:rPr lang="en-US" sz="3500">
                <a:solidFill>
                  <a:srgbClr val="000000"/>
                </a:solidFill>
                <a:latin typeface="Open Sans Extra Bold"/>
                <a:ea typeface="Open Sans Extra Bold"/>
                <a:cs typeface="Open Sans Extra Bold"/>
                <a:sym typeface="Open Sans Extra Bold"/>
              </a:rPr>
              <a:t>5.     Outro ponto importante: todo sucesso de rock vem logo depois de u</a:t>
            </a:r>
            <a:r>
              <a:rPr lang="en-US" b="true" sz="3500">
                <a:solidFill>
                  <a:srgbClr val="000000"/>
                </a:solidFill>
                <a:latin typeface="Open Sans Extra Bold"/>
                <a:ea typeface="Open Sans Extra Bold"/>
                <a:cs typeface="Open Sans Extra Bold"/>
                <a:sym typeface="Open Sans Extra Bold"/>
              </a:rPr>
              <a:t>ma composição, então a 5ª faixa precisa ser uma composição. Colocamos X lá, como composição.</a:t>
            </a:r>
          </a:p>
        </p:txBody>
      </p:sp>
      <p:sp>
        <p:nvSpPr>
          <p:cNvPr name="TextBox 20" id="20"/>
          <p:cNvSpPr txBox="true"/>
          <p:nvPr/>
        </p:nvSpPr>
        <p:spPr>
          <a:xfrm rot="0">
            <a:off x="1234781" y="6412739"/>
            <a:ext cx="251664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Open Sans Extra Bold"/>
                <a:ea typeface="Open Sans Extra Bold"/>
                <a:cs typeface="Open Sans Extra Bold"/>
                <a:sym typeface="Open Sans Extra Bold"/>
              </a:rPr>
              <a:t> 1ª faixa </a:t>
            </a:r>
          </a:p>
        </p:txBody>
      </p:sp>
      <p:sp>
        <p:nvSpPr>
          <p:cNvPr name="TextBox 21" id="21"/>
          <p:cNvSpPr txBox="true"/>
          <p:nvPr/>
        </p:nvSpPr>
        <p:spPr>
          <a:xfrm rot="0">
            <a:off x="3364296" y="6412739"/>
            <a:ext cx="251664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Open Sans Extra Bold"/>
                <a:ea typeface="Open Sans Extra Bold"/>
                <a:cs typeface="Open Sans Extra Bold"/>
                <a:sym typeface="Open Sans Extra Bold"/>
              </a:rPr>
              <a:t> 2ª faixa </a:t>
            </a:r>
          </a:p>
        </p:txBody>
      </p:sp>
      <p:sp>
        <p:nvSpPr>
          <p:cNvPr name="TextBox 22" id="22"/>
          <p:cNvSpPr txBox="true"/>
          <p:nvPr/>
        </p:nvSpPr>
        <p:spPr>
          <a:xfrm rot="0">
            <a:off x="5273090" y="6412739"/>
            <a:ext cx="251664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Open Sans Extra Bold"/>
                <a:ea typeface="Open Sans Extra Bold"/>
                <a:cs typeface="Open Sans Extra Bold"/>
                <a:sym typeface="Open Sans Extra Bold"/>
              </a:rPr>
              <a:t> 3ª faixa </a:t>
            </a:r>
          </a:p>
        </p:txBody>
      </p:sp>
      <p:sp>
        <p:nvSpPr>
          <p:cNvPr name="TextBox 23" id="23"/>
          <p:cNvSpPr txBox="true"/>
          <p:nvPr/>
        </p:nvSpPr>
        <p:spPr>
          <a:xfrm rot="0">
            <a:off x="7252697" y="6412739"/>
            <a:ext cx="251664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Open Sans Extra Bold"/>
                <a:ea typeface="Open Sans Extra Bold"/>
                <a:cs typeface="Open Sans Extra Bold"/>
                <a:sym typeface="Open Sans Extra Bold"/>
              </a:rPr>
              <a:t> 4ª faixa </a:t>
            </a:r>
          </a:p>
        </p:txBody>
      </p:sp>
      <p:sp>
        <p:nvSpPr>
          <p:cNvPr name="TextBox 24" id="24"/>
          <p:cNvSpPr txBox="true"/>
          <p:nvPr/>
        </p:nvSpPr>
        <p:spPr>
          <a:xfrm rot="0">
            <a:off x="9313731" y="6412739"/>
            <a:ext cx="251664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Open Sans Extra Bold"/>
                <a:ea typeface="Open Sans Extra Bold"/>
                <a:cs typeface="Open Sans Extra Bold"/>
                <a:sym typeface="Open Sans Extra Bold"/>
              </a:rPr>
              <a:t> 5ª faixa </a:t>
            </a:r>
          </a:p>
        </p:txBody>
      </p:sp>
      <p:sp>
        <p:nvSpPr>
          <p:cNvPr name="TextBox 25" id="25"/>
          <p:cNvSpPr txBox="true"/>
          <p:nvPr/>
        </p:nvSpPr>
        <p:spPr>
          <a:xfrm rot="0">
            <a:off x="11358997" y="6412739"/>
            <a:ext cx="2516641" cy="422275"/>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Open Sans Extra Bold"/>
                <a:ea typeface="Open Sans Extra Bold"/>
                <a:cs typeface="Open Sans Extra Bold"/>
                <a:sym typeface="Open Sans Extra Bold"/>
              </a:rPr>
              <a:t>6</a:t>
            </a:r>
            <a:r>
              <a:rPr lang="en-US" b="true" sz="2499">
                <a:solidFill>
                  <a:srgbClr val="000000"/>
                </a:solidFill>
                <a:latin typeface="Open Sans Extra Bold"/>
                <a:ea typeface="Open Sans Extra Bold"/>
                <a:cs typeface="Open Sans Extra Bold"/>
                <a:sym typeface="Open Sans Extra Bold"/>
              </a:rPr>
              <a:t>ª faixa </a:t>
            </a:r>
          </a:p>
        </p:txBody>
      </p:sp>
      <p:sp>
        <p:nvSpPr>
          <p:cNvPr name="TextBox 26" id="26"/>
          <p:cNvSpPr txBox="true"/>
          <p:nvPr/>
        </p:nvSpPr>
        <p:spPr>
          <a:xfrm rot="0">
            <a:off x="13191872" y="6412739"/>
            <a:ext cx="251664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000000"/>
                </a:solidFill>
                <a:latin typeface="Open Sans Extra Bold"/>
                <a:ea typeface="Open Sans Extra Bold"/>
                <a:cs typeface="Open Sans Extra Bold"/>
                <a:sym typeface="Open Sans Extra Bold"/>
              </a:rPr>
              <a:t> 7ª faixa </a:t>
            </a:r>
          </a:p>
        </p:txBody>
      </p:sp>
      <p:sp>
        <p:nvSpPr>
          <p:cNvPr name="TextBox 27" id="27"/>
          <p:cNvSpPr txBox="true"/>
          <p:nvPr/>
        </p:nvSpPr>
        <p:spPr>
          <a:xfrm rot="0">
            <a:off x="8511018" y="7221086"/>
            <a:ext cx="293191"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Open Sans Extra Bold"/>
                <a:ea typeface="Open Sans Extra Bold"/>
                <a:cs typeface="Open Sans Extra Bold"/>
                <a:sym typeface="Open Sans Extra Bold"/>
              </a:rPr>
              <a:t>S</a:t>
            </a:r>
          </a:p>
        </p:txBody>
      </p:sp>
      <p:sp>
        <p:nvSpPr>
          <p:cNvPr name="TextBox 28" id="28"/>
          <p:cNvSpPr txBox="true"/>
          <p:nvPr/>
        </p:nvSpPr>
        <p:spPr>
          <a:xfrm rot="0">
            <a:off x="2498117" y="7221086"/>
            <a:ext cx="337393"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Open Sans Extra Bold"/>
                <a:ea typeface="Open Sans Extra Bold"/>
                <a:cs typeface="Open Sans Extra Bold"/>
                <a:sym typeface="Open Sans Extra Bold"/>
              </a:rPr>
              <a:t>Y</a:t>
            </a:r>
          </a:p>
        </p:txBody>
      </p:sp>
      <p:sp>
        <p:nvSpPr>
          <p:cNvPr name="TextBox 29" id="29"/>
          <p:cNvSpPr txBox="true"/>
          <p:nvPr/>
        </p:nvSpPr>
        <p:spPr>
          <a:xfrm rot="0">
            <a:off x="6422393" y="7221086"/>
            <a:ext cx="527893"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Open Sans Extra Bold"/>
                <a:ea typeface="Open Sans Extra Bold"/>
                <a:cs typeface="Open Sans Extra Bold"/>
                <a:sym typeface="Open Sans Extra Bold"/>
              </a:rPr>
              <a:t>W</a:t>
            </a:r>
          </a:p>
        </p:txBody>
      </p:sp>
      <p:sp>
        <p:nvSpPr>
          <p:cNvPr name="TextBox 30" id="30"/>
          <p:cNvSpPr txBox="true"/>
          <p:nvPr/>
        </p:nvSpPr>
        <p:spPr>
          <a:xfrm rot="0">
            <a:off x="4488346" y="7221086"/>
            <a:ext cx="300186"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Open Sans Extra Bold"/>
                <a:ea typeface="Open Sans Extra Bold"/>
                <a:cs typeface="Open Sans Extra Bold"/>
                <a:sym typeface="Open Sans Extra Bold"/>
              </a:rPr>
              <a:t>T</a:t>
            </a:r>
          </a:p>
        </p:txBody>
      </p:sp>
      <p:sp>
        <p:nvSpPr>
          <p:cNvPr name="TextBox 31" id="31"/>
          <p:cNvSpPr txBox="true"/>
          <p:nvPr/>
        </p:nvSpPr>
        <p:spPr>
          <a:xfrm rot="0">
            <a:off x="12523424" y="7221086"/>
            <a:ext cx="310307" cy="679450"/>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Open Sans Extra Bold"/>
                <a:ea typeface="Open Sans Extra Bold"/>
                <a:cs typeface="Open Sans Extra Bold"/>
                <a:sym typeface="Open Sans Extra Bold"/>
              </a:rPr>
              <a:t>Z</a:t>
            </a:r>
          </a:p>
        </p:txBody>
      </p:sp>
      <p:sp>
        <p:nvSpPr>
          <p:cNvPr name="TextBox 32" id="32"/>
          <p:cNvSpPr txBox="true"/>
          <p:nvPr/>
        </p:nvSpPr>
        <p:spPr>
          <a:xfrm rot="0">
            <a:off x="10480088" y="7221086"/>
            <a:ext cx="367457" cy="679450"/>
          </a:xfrm>
          <a:prstGeom prst="rect">
            <a:avLst/>
          </a:prstGeom>
        </p:spPr>
        <p:txBody>
          <a:bodyPr anchor="t" rtlCol="false" tIns="0" lIns="0" bIns="0" rIns="0">
            <a:spAutoFit/>
          </a:bodyPr>
          <a:lstStyle/>
          <a:p>
            <a:pPr algn="ctr">
              <a:lnSpc>
                <a:spcPts val="5599"/>
              </a:lnSpc>
              <a:spcBef>
                <a:spcPct val="0"/>
              </a:spcBef>
            </a:pPr>
            <a:r>
              <a:rPr lang="en-US" sz="3999">
                <a:solidFill>
                  <a:srgbClr val="D10719"/>
                </a:solidFill>
                <a:latin typeface="Open Sans Extra Bold"/>
                <a:ea typeface="Open Sans Extra Bold"/>
                <a:cs typeface="Open Sans Extra Bold"/>
                <a:sym typeface="Open Sans Extra Bold"/>
              </a:rPr>
              <a:t>X</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DAGj982Xrmc</dc:identifier>
  <dcterms:modified xsi:type="dcterms:W3CDTF">2011-08-01T06:04:30Z</dcterms:modified>
  <cp:revision>1</cp:revision>
  <dc:title>Maratona OBI nível 2</dc:title>
</cp:coreProperties>
</file>