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8288000" cy="10287000"/>
  <p:notesSz cx="6858000" cy="9144000"/>
  <p:embeddedFontLst>
    <p:embeddedFont>
      <p:font typeface="Bugaki Italics" charset="1" panose="00000000000000000000"/>
      <p:regular r:id="rId37"/>
    </p:embeddedFont>
    <p:embeddedFont>
      <p:font typeface="Space Mono Bold" charset="1" panose="02000809030000020004"/>
      <p:regular r:id="rId38"/>
    </p:embeddedFont>
    <p:embeddedFont>
      <p:font typeface="Bugaki" charset="1" panose="00000000000000000000"/>
      <p:regular r:id="rId39"/>
    </p:embeddedFont>
    <p:embeddedFont>
      <p:font typeface="Open Sans Extra Bold" charset="1" panose="020B0906030804020204"/>
      <p:regular r:id="rId40"/>
    </p:embeddedFont>
    <p:embeddedFont>
      <p:font typeface="Open Sans 1" charset="1" panose="00000000000000000000"/>
      <p:regular r:id="rId41"/>
    </p:embeddedFont>
    <p:embeddedFont>
      <p:font typeface="Open Sans 2 Bold" charset="1" panose="020B0806030504020204"/>
      <p:regular r:id="rId42"/>
    </p:embeddedFont>
    <p:embeddedFont>
      <p:font typeface="Space Mono Bold Italics" charset="1" panose="02000809040000090004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41" Target="fonts/font41.fntdata" Type="http://schemas.openxmlformats.org/officeDocument/2006/relationships/font"/><Relationship Id="rId42" Target="fonts/font42.fntdata" Type="http://schemas.openxmlformats.org/officeDocument/2006/relationships/font"/><Relationship Id="rId43" Target="fonts/font43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6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7.pn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542" y="3131979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i="true" spc="-170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i="true" spc="-123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AULA 17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5650081"/>
            <a:ext cx="9929018" cy="2399205"/>
          </a:xfrm>
          <a:custGeom>
            <a:avLst/>
            <a:gdLst/>
            <a:ahLst/>
            <a:cxnLst/>
            <a:rect r="r" b="b" t="t" l="l"/>
            <a:pathLst>
              <a:path h="2399205" w="9929018">
                <a:moveTo>
                  <a:pt x="0" y="0"/>
                </a:moveTo>
                <a:lnTo>
                  <a:pt x="9929018" y="0"/>
                </a:lnTo>
                <a:lnTo>
                  <a:pt x="9929018" y="2399205"/>
                </a:lnTo>
                <a:lnTo>
                  <a:pt x="0" y="23992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2027950"/>
            <a:ext cx="16606618" cy="1791289"/>
            <a:chOff x="0" y="0"/>
            <a:chExt cx="5501478" cy="5934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501479" cy="593422"/>
            </a:xfrm>
            <a:custGeom>
              <a:avLst/>
              <a:gdLst/>
              <a:ahLst/>
              <a:cxnLst/>
              <a:rect r="r" b="b" t="t" l="l"/>
              <a:pathLst>
                <a:path h="593422" w="5501479">
                  <a:moveTo>
                    <a:pt x="29836" y="0"/>
                  </a:moveTo>
                  <a:lnTo>
                    <a:pt x="5471642" y="0"/>
                  </a:lnTo>
                  <a:cubicBezTo>
                    <a:pt x="5488120" y="0"/>
                    <a:pt x="5501479" y="13358"/>
                    <a:pt x="5501479" y="29836"/>
                  </a:cubicBezTo>
                  <a:lnTo>
                    <a:pt x="5501479" y="563586"/>
                  </a:lnTo>
                  <a:cubicBezTo>
                    <a:pt x="5501479" y="580064"/>
                    <a:pt x="5488120" y="593422"/>
                    <a:pt x="5471642" y="593422"/>
                  </a:cubicBezTo>
                  <a:lnTo>
                    <a:pt x="29836" y="593422"/>
                  </a:lnTo>
                  <a:cubicBezTo>
                    <a:pt x="13358" y="593422"/>
                    <a:pt x="0" y="580064"/>
                    <a:pt x="0" y="563586"/>
                  </a:cubicBezTo>
                  <a:lnTo>
                    <a:pt x="0" y="29836"/>
                  </a:lnTo>
                  <a:cubicBezTo>
                    <a:pt x="0" y="13358"/>
                    <a:pt x="13358" y="0"/>
                    <a:pt x="2983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5501478" cy="650572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for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o numero de repetições é determinado por uma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sequência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!</a:t>
              </a: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2966700" y="5650081"/>
            <a:ext cx="1862970" cy="3810621"/>
          </a:xfrm>
          <a:custGeom>
            <a:avLst/>
            <a:gdLst/>
            <a:ahLst/>
            <a:cxnLst/>
            <a:rect r="r" b="b" t="t" l="l"/>
            <a:pathLst>
              <a:path h="3810621" w="1862970">
                <a:moveTo>
                  <a:pt x="0" y="0"/>
                </a:moveTo>
                <a:lnTo>
                  <a:pt x="1862971" y="0"/>
                </a:lnTo>
                <a:lnTo>
                  <a:pt x="1862971" y="3810621"/>
                </a:lnTo>
                <a:lnTo>
                  <a:pt x="0" y="3810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FOR - EXEMPLO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89543" y="4166835"/>
            <a:ext cx="6417286" cy="108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4"/>
              </a:lnSpc>
              <a:spcBef>
                <a:spcPct val="0"/>
              </a:spcBef>
            </a:pPr>
            <a:r>
              <a:rPr lang="en-US" sz="3124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Assim, esse programa terá como saída: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1956" y="3154257"/>
            <a:ext cx="15244088" cy="4113877"/>
            <a:chOff x="0" y="0"/>
            <a:chExt cx="5050096" cy="13628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0096" cy="1362855"/>
            </a:xfrm>
            <a:custGeom>
              <a:avLst/>
              <a:gdLst/>
              <a:ahLst/>
              <a:cxnLst/>
              <a:rect r="r" b="b" t="t" l="l"/>
              <a:pathLst>
                <a:path h="1362855" w="5050096">
                  <a:moveTo>
                    <a:pt x="32503" y="0"/>
                  </a:moveTo>
                  <a:lnTo>
                    <a:pt x="5017593" y="0"/>
                  </a:lnTo>
                  <a:cubicBezTo>
                    <a:pt x="5035544" y="0"/>
                    <a:pt x="5050096" y="14552"/>
                    <a:pt x="5050096" y="32503"/>
                  </a:cubicBezTo>
                  <a:lnTo>
                    <a:pt x="5050096" y="1330351"/>
                  </a:lnTo>
                  <a:cubicBezTo>
                    <a:pt x="5050096" y="1338972"/>
                    <a:pt x="5046671" y="1347239"/>
                    <a:pt x="5040576" y="1353335"/>
                  </a:cubicBezTo>
                  <a:cubicBezTo>
                    <a:pt x="5034480" y="1359430"/>
                    <a:pt x="5026213" y="1362855"/>
                    <a:pt x="5017593" y="1362855"/>
                  </a:cubicBezTo>
                  <a:lnTo>
                    <a:pt x="32503" y="1362855"/>
                  </a:lnTo>
                  <a:cubicBezTo>
                    <a:pt x="14552" y="1362855"/>
                    <a:pt x="0" y="1348302"/>
                    <a:pt x="0" y="1330351"/>
                  </a:cubicBezTo>
                  <a:lnTo>
                    <a:pt x="0" y="32503"/>
                  </a:lnTo>
                  <a:cubicBezTo>
                    <a:pt x="0" y="14552"/>
                    <a:pt x="14552" y="0"/>
                    <a:pt x="3250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050096" cy="1420005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Uma string é basicamente um texto. Quando você está trabalhando com textos, como nomes, frases ou qualquer coisa escrita, você usa strings.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02733" y="78105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STRING - REVISÃO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8798" y="1370438"/>
            <a:ext cx="17650403" cy="1561057"/>
            <a:chOff x="0" y="0"/>
            <a:chExt cx="5847266" cy="5171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847266" cy="517151"/>
            </a:xfrm>
            <a:custGeom>
              <a:avLst/>
              <a:gdLst/>
              <a:ahLst/>
              <a:cxnLst/>
              <a:rect r="r" b="b" t="t" l="l"/>
              <a:pathLst>
                <a:path h="517151" w="5847266">
                  <a:moveTo>
                    <a:pt x="28072" y="0"/>
                  </a:moveTo>
                  <a:lnTo>
                    <a:pt x="5819194" y="0"/>
                  </a:lnTo>
                  <a:cubicBezTo>
                    <a:pt x="5834698" y="0"/>
                    <a:pt x="5847266" y="12568"/>
                    <a:pt x="5847266" y="28072"/>
                  </a:cubicBezTo>
                  <a:lnTo>
                    <a:pt x="5847266" y="489079"/>
                  </a:lnTo>
                  <a:cubicBezTo>
                    <a:pt x="5847266" y="496524"/>
                    <a:pt x="5844308" y="503664"/>
                    <a:pt x="5839044" y="508929"/>
                  </a:cubicBezTo>
                  <a:cubicBezTo>
                    <a:pt x="5833779" y="514193"/>
                    <a:pt x="5826639" y="517151"/>
                    <a:pt x="5819194" y="517151"/>
                  </a:cubicBezTo>
                  <a:lnTo>
                    <a:pt x="28072" y="517151"/>
                  </a:lnTo>
                  <a:cubicBezTo>
                    <a:pt x="20627" y="517151"/>
                    <a:pt x="13487" y="514193"/>
                    <a:pt x="8222" y="508929"/>
                  </a:cubicBezTo>
                  <a:cubicBezTo>
                    <a:pt x="2958" y="503664"/>
                    <a:pt x="0" y="496524"/>
                    <a:pt x="0" y="489079"/>
                  </a:cubicBezTo>
                  <a:lnTo>
                    <a:pt x="0" y="28072"/>
                  </a:lnTo>
                  <a:cubicBezTo>
                    <a:pt x="0" y="20627"/>
                    <a:pt x="2958" y="13487"/>
                    <a:pt x="8222" y="8222"/>
                  </a:cubicBezTo>
                  <a:cubicBezTo>
                    <a:pt x="13487" y="2958"/>
                    <a:pt x="20627" y="0"/>
                    <a:pt x="2807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847266" cy="574301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mexer com strings, usamos funções que servem para realizar pequenas operações como:</a:t>
              </a: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67664" y="90542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STRING - REVISÃO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75829" y="3408981"/>
            <a:ext cx="12536342" cy="5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4"/>
              </a:lnSpc>
            </a:pPr>
            <a:r>
              <a:rPr lang="en-US" sz="3916" spc="-403">
                <a:solidFill>
                  <a:srgbClr val="FFE052"/>
                </a:solidFill>
                <a:latin typeface="Open Sans 1"/>
                <a:ea typeface="Open Sans 1"/>
                <a:cs typeface="Open Sans 1"/>
                <a:sym typeface="Open Sans 1"/>
              </a:rPr>
              <a:t>LEN  </a:t>
            </a:r>
            <a:r>
              <a:rPr lang="en-US" sz="3916" spc="-40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-  calcula  o comprimento da string</a:t>
            </a:r>
          </a:p>
          <a:p>
            <a:pPr algn="l">
              <a:lnSpc>
                <a:spcPts val="5404"/>
              </a:lnSpc>
            </a:pPr>
            <a:r>
              <a:rPr lang="en-US" sz="3916" spc="-403">
                <a:solidFill>
                  <a:srgbClr val="FFE052"/>
                </a:solidFill>
                <a:latin typeface="Open Sans 1"/>
                <a:ea typeface="Open Sans 1"/>
                <a:cs typeface="Open Sans 1"/>
                <a:sym typeface="Open Sans 1"/>
              </a:rPr>
              <a:t>IN </a:t>
            </a:r>
            <a:r>
              <a:rPr lang="en-US" sz="3916" spc="-40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-  verifica se um palavra está dentro de um frase</a:t>
            </a:r>
          </a:p>
          <a:p>
            <a:pPr algn="l">
              <a:lnSpc>
                <a:spcPts val="5404"/>
              </a:lnSpc>
            </a:pPr>
            <a:r>
              <a:rPr lang="en-US" sz="3916" spc="-403">
                <a:solidFill>
                  <a:srgbClr val="FFE052"/>
                </a:solidFill>
                <a:latin typeface="Open Sans 1"/>
                <a:ea typeface="Open Sans 1"/>
                <a:cs typeface="Open Sans 1"/>
                <a:sym typeface="Open Sans 1"/>
              </a:rPr>
              <a:t>LOWER </a:t>
            </a:r>
            <a:r>
              <a:rPr lang="en-US" sz="3916" spc="-40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-  transforma os caracteres da string em letra minúscula</a:t>
            </a:r>
          </a:p>
          <a:p>
            <a:pPr algn="l">
              <a:lnSpc>
                <a:spcPts val="5404"/>
              </a:lnSpc>
            </a:pPr>
            <a:r>
              <a:rPr lang="en-US" sz="3916" spc="-403">
                <a:solidFill>
                  <a:srgbClr val="FFE052"/>
                </a:solidFill>
                <a:latin typeface="Open Sans 1"/>
                <a:ea typeface="Open Sans 1"/>
                <a:cs typeface="Open Sans 1"/>
                <a:sym typeface="Open Sans 1"/>
              </a:rPr>
              <a:t>UPPER </a:t>
            </a:r>
            <a:r>
              <a:rPr lang="en-US" sz="3916" spc="-40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-  transforma os caracteres da string em letra maiúscula</a:t>
            </a:r>
          </a:p>
          <a:p>
            <a:pPr algn="l">
              <a:lnSpc>
                <a:spcPts val="5404"/>
              </a:lnSpc>
            </a:pPr>
            <a:r>
              <a:rPr lang="en-US" sz="3916" spc="-403">
                <a:solidFill>
                  <a:srgbClr val="FFE052"/>
                </a:solidFill>
                <a:latin typeface="Open Sans 1"/>
                <a:ea typeface="Open Sans 1"/>
                <a:cs typeface="Open Sans 1"/>
                <a:sym typeface="Open Sans 1"/>
              </a:rPr>
              <a:t>CAPITALIZE </a:t>
            </a:r>
            <a:r>
              <a:rPr lang="en-US" sz="3916" spc="-40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-  transforma o primeiro caractere da string para maiúscula e todos os outros caracteres para minúsculas.</a:t>
            </a:r>
          </a:p>
          <a:p>
            <a:pPr algn="l">
              <a:lnSpc>
                <a:spcPts val="5404"/>
              </a:lnSpc>
            </a:pPr>
            <a:r>
              <a:rPr lang="en-US" sz="3916" spc="-403">
                <a:solidFill>
                  <a:srgbClr val="FFE052"/>
                </a:solidFill>
                <a:latin typeface="Open Sans 1"/>
                <a:ea typeface="Open Sans 1"/>
                <a:cs typeface="Open Sans 1"/>
                <a:sym typeface="Open Sans 1"/>
              </a:rPr>
              <a:t>JOIN </a:t>
            </a:r>
            <a:r>
              <a:rPr lang="en-US" sz="3916" spc="-40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-  junta uma lista de strings</a:t>
            </a:r>
          </a:p>
          <a:p>
            <a:pPr algn="l">
              <a:lnSpc>
                <a:spcPts val="5404"/>
              </a:lnSpc>
              <a:spcBef>
                <a:spcPct val="0"/>
              </a:spcBef>
            </a:pPr>
            <a:r>
              <a:rPr lang="en-US" sz="3916" spc="-403">
                <a:solidFill>
                  <a:srgbClr val="FFE052"/>
                </a:solidFill>
                <a:latin typeface="Open Sans 1"/>
                <a:ea typeface="Open Sans 1"/>
                <a:cs typeface="Open Sans 1"/>
                <a:sym typeface="Open Sans 1"/>
              </a:rPr>
              <a:t>FIND </a:t>
            </a:r>
            <a:r>
              <a:rPr lang="en-US" sz="3916" spc="-403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-  procura o índice que queremos de uma determinada string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6689" y="2428251"/>
            <a:ext cx="9240543" cy="5430498"/>
          </a:xfrm>
          <a:custGeom>
            <a:avLst/>
            <a:gdLst/>
            <a:ahLst/>
            <a:cxnLst/>
            <a:rect r="r" b="b" t="t" l="l"/>
            <a:pathLst>
              <a:path h="5430498" w="9240543">
                <a:moveTo>
                  <a:pt x="0" y="0"/>
                </a:moveTo>
                <a:lnTo>
                  <a:pt x="9240544" y="0"/>
                </a:lnTo>
                <a:lnTo>
                  <a:pt x="9240544" y="5430498"/>
                </a:lnTo>
                <a:lnTo>
                  <a:pt x="0" y="5430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13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60885" y="264927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STRING - EXEMPLO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885872" y="3629978"/>
            <a:ext cx="1403985" cy="114300"/>
            <a:chOff x="0" y="0"/>
            <a:chExt cx="1871980" cy="152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50800" y="49530"/>
              <a:ext cx="1770380" cy="106680"/>
            </a:xfrm>
            <a:custGeom>
              <a:avLst/>
              <a:gdLst/>
              <a:ahLst/>
              <a:cxnLst/>
              <a:rect r="r" b="b" t="t" l="l"/>
              <a:pathLst>
                <a:path h="106680" w="1770380">
                  <a:moveTo>
                    <a:pt x="25400" y="1270"/>
                  </a:moveTo>
                  <a:cubicBezTo>
                    <a:pt x="1762760" y="8890"/>
                    <a:pt x="1770380" y="19050"/>
                    <a:pt x="1769110" y="27940"/>
                  </a:cubicBezTo>
                  <a:cubicBezTo>
                    <a:pt x="1769110" y="35560"/>
                    <a:pt x="1750060" y="52070"/>
                    <a:pt x="1741170" y="52070"/>
                  </a:cubicBezTo>
                  <a:cubicBezTo>
                    <a:pt x="1733550" y="50800"/>
                    <a:pt x="1720850" y="38100"/>
                    <a:pt x="1719580" y="30480"/>
                  </a:cubicBezTo>
                  <a:cubicBezTo>
                    <a:pt x="1717040" y="24130"/>
                    <a:pt x="1722120" y="12700"/>
                    <a:pt x="1727200" y="7620"/>
                  </a:cubicBezTo>
                  <a:cubicBezTo>
                    <a:pt x="1732280" y="2540"/>
                    <a:pt x="1742440" y="0"/>
                    <a:pt x="1750060" y="1270"/>
                  </a:cubicBezTo>
                  <a:cubicBezTo>
                    <a:pt x="1757680" y="3810"/>
                    <a:pt x="1769110" y="16510"/>
                    <a:pt x="1769110" y="25400"/>
                  </a:cubicBezTo>
                  <a:cubicBezTo>
                    <a:pt x="1769110" y="34290"/>
                    <a:pt x="1762760" y="44450"/>
                    <a:pt x="1743710" y="52070"/>
                  </a:cubicBezTo>
                  <a:cubicBezTo>
                    <a:pt x="1620520" y="105410"/>
                    <a:pt x="148590" y="106680"/>
                    <a:pt x="25400" y="52070"/>
                  </a:cubicBezTo>
                  <a:cubicBezTo>
                    <a:pt x="7620" y="43180"/>
                    <a:pt x="0" y="31750"/>
                    <a:pt x="0" y="22860"/>
                  </a:cubicBezTo>
                  <a:cubicBezTo>
                    <a:pt x="1270" y="15240"/>
                    <a:pt x="25400" y="1270"/>
                    <a:pt x="25400" y="127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174605" y="3563303"/>
            <a:ext cx="131445" cy="315278"/>
            <a:chOff x="0" y="0"/>
            <a:chExt cx="175260" cy="42037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35560" y="49530"/>
              <a:ext cx="90170" cy="320040"/>
            </a:xfrm>
            <a:custGeom>
              <a:avLst/>
              <a:gdLst/>
              <a:ahLst/>
              <a:cxnLst/>
              <a:rect r="r" b="b" t="t" l="l"/>
              <a:pathLst>
                <a:path h="320040" w="90170">
                  <a:moveTo>
                    <a:pt x="66040" y="25400"/>
                  </a:moveTo>
                  <a:cubicBezTo>
                    <a:pt x="71120" y="274320"/>
                    <a:pt x="90170" y="285750"/>
                    <a:pt x="88900" y="297180"/>
                  </a:cubicBezTo>
                  <a:cubicBezTo>
                    <a:pt x="87630" y="306070"/>
                    <a:pt x="74930" y="318770"/>
                    <a:pt x="67310" y="318770"/>
                  </a:cubicBezTo>
                  <a:cubicBezTo>
                    <a:pt x="58420" y="320040"/>
                    <a:pt x="39370" y="304800"/>
                    <a:pt x="38100" y="295910"/>
                  </a:cubicBezTo>
                  <a:cubicBezTo>
                    <a:pt x="36830" y="287020"/>
                    <a:pt x="54610" y="269240"/>
                    <a:pt x="62230" y="267970"/>
                  </a:cubicBezTo>
                  <a:cubicBezTo>
                    <a:pt x="71120" y="267970"/>
                    <a:pt x="88900" y="285750"/>
                    <a:pt x="88900" y="294640"/>
                  </a:cubicBezTo>
                  <a:cubicBezTo>
                    <a:pt x="88900" y="302260"/>
                    <a:pt x="71120" y="320040"/>
                    <a:pt x="60960" y="318770"/>
                  </a:cubicBezTo>
                  <a:cubicBezTo>
                    <a:pt x="46990" y="317500"/>
                    <a:pt x="25400" y="285750"/>
                    <a:pt x="16510" y="256540"/>
                  </a:cubicBezTo>
                  <a:cubicBezTo>
                    <a:pt x="0" y="205740"/>
                    <a:pt x="1270" y="63500"/>
                    <a:pt x="15240" y="25400"/>
                  </a:cubicBezTo>
                  <a:cubicBezTo>
                    <a:pt x="21590" y="11430"/>
                    <a:pt x="29210" y="1270"/>
                    <a:pt x="38100" y="1270"/>
                  </a:cubicBezTo>
                  <a:cubicBezTo>
                    <a:pt x="46990" y="0"/>
                    <a:pt x="66040" y="25400"/>
                    <a:pt x="66040" y="2540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0193655" y="3546158"/>
            <a:ext cx="222885" cy="264795"/>
            <a:chOff x="0" y="0"/>
            <a:chExt cx="297180" cy="3530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6990" y="50800"/>
              <a:ext cx="204470" cy="251460"/>
            </a:xfrm>
            <a:custGeom>
              <a:avLst/>
              <a:gdLst/>
              <a:ahLst/>
              <a:cxnLst/>
              <a:rect r="r" b="b" t="t" l="l"/>
              <a:pathLst>
                <a:path h="251460" w="204470">
                  <a:moveTo>
                    <a:pt x="49530" y="13970"/>
                  </a:moveTo>
                  <a:cubicBezTo>
                    <a:pt x="71120" y="50800"/>
                    <a:pt x="114300" y="64770"/>
                    <a:pt x="138430" y="82550"/>
                  </a:cubicBezTo>
                  <a:cubicBezTo>
                    <a:pt x="161290" y="100330"/>
                    <a:pt x="191770" y="120650"/>
                    <a:pt x="198120" y="140970"/>
                  </a:cubicBezTo>
                  <a:cubicBezTo>
                    <a:pt x="204470" y="157480"/>
                    <a:pt x="200660" y="177800"/>
                    <a:pt x="189230" y="193040"/>
                  </a:cubicBezTo>
                  <a:cubicBezTo>
                    <a:pt x="171450" y="215900"/>
                    <a:pt x="102870" y="250190"/>
                    <a:pt x="77470" y="250190"/>
                  </a:cubicBezTo>
                  <a:cubicBezTo>
                    <a:pt x="64770" y="251460"/>
                    <a:pt x="53340" y="246380"/>
                    <a:pt x="49530" y="238760"/>
                  </a:cubicBezTo>
                  <a:cubicBezTo>
                    <a:pt x="45720" y="232410"/>
                    <a:pt x="48260" y="214630"/>
                    <a:pt x="53340" y="208280"/>
                  </a:cubicBezTo>
                  <a:cubicBezTo>
                    <a:pt x="57150" y="203200"/>
                    <a:pt x="68580" y="199390"/>
                    <a:pt x="76200" y="200660"/>
                  </a:cubicBezTo>
                  <a:cubicBezTo>
                    <a:pt x="83820" y="203200"/>
                    <a:pt x="95250" y="215900"/>
                    <a:pt x="96520" y="223520"/>
                  </a:cubicBezTo>
                  <a:cubicBezTo>
                    <a:pt x="97790" y="231140"/>
                    <a:pt x="92710" y="241300"/>
                    <a:pt x="87630" y="246380"/>
                  </a:cubicBezTo>
                  <a:cubicBezTo>
                    <a:pt x="81280" y="250190"/>
                    <a:pt x="62230" y="251460"/>
                    <a:pt x="57150" y="246380"/>
                  </a:cubicBezTo>
                  <a:cubicBezTo>
                    <a:pt x="49530" y="241300"/>
                    <a:pt x="45720" y="222250"/>
                    <a:pt x="50800" y="210820"/>
                  </a:cubicBezTo>
                  <a:cubicBezTo>
                    <a:pt x="63500" y="187960"/>
                    <a:pt x="167640" y="143510"/>
                    <a:pt x="172720" y="148590"/>
                  </a:cubicBezTo>
                  <a:cubicBezTo>
                    <a:pt x="175260" y="151130"/>
                    <a:pt x="167640" y="170180"/>
                    <a:pt x="160020" y="171450"/>
                  </a:cubicBezTo>
                  <a:cubicBezTo>
                    <a:pt x="138430" y="175260"/>
                    <a:pt x="43180" y="99060"/>
                    <a:pt x="20320" y="66040"/>
                  </a:cubicBezTo>
                  <a:cubicBezTo>
                    <a:pt x="7620" y="46990"/>
                    <a:pt x="0" y="24130"/>
                    <a:pt x="3810" y="12700"/>
                  </a:cubicBezTo>
                  <a:cubicBezTo>
                    <a:pt x="6350" y="6350"/>
                    <a:pt x="16510" y="0"/>
                    <a:pt x="24130" y="0"/>
                  </a:cubicBezTo>
                  <a:cubicBezTo>
                    <a:pt x="31750" y="0"/>
                    <a:pt x="49530" y="13970"/>
                    <a:pt x="49530" y="1397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8903018" y="4533900"/>
            <a:ext cx="1286827" cy="131445"/>
            <a:chOff x="0" y="0"/>
            <a:chExt cx="1715770" cy="1752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9530" y="25400"/>
              <a:ext cx="1614170" cy="138430"/>
            </a:xfrm>
            <a:custGeom>
              <a:avLst/>
              <a:gdLst/>
              <a:ahLst/>
              <a:cxnLst/>
              <a:rect r="r" b="b" t="t" l="l"/>
              <a:pathLst>
                <a:path h="138430" w="1614170">
                  <a:moveTo>
                    <a:pt x="26670" y="46990"/>
                  </a:moveTo>
                  <a:cubicBezTo>
                    <a:pt x="1073150" y="41910"/>
                    <a:pt x="1075690" y="31750"/>
                    <a:pt x="1121410" y="26670"/>
                  </a:cubicBezTo>
                  <a:cubicBezTo>
                    <a:pt x="1217930" y="16510"/>
                    <a:pt x="1530350" y="0"/>
                    <a:pt x="1588770" y="25400"/>
                  </a:cubicBezTo>
                  <a:cubicBezTo>
                    <a:pt x="1605280" y="31750"/>
                    <a:pt x="1614170" y="43180"/>
                    <a:pt x="1614170" y="52070"/>
                  </a:cubicBezTo>
                  <a:cubicBezTo>
                    <a:pt x="1612900" y="60960"/>
                    <a:pt x="1595120" y="74930"/>
                    <a:pt x="1586230" y="76200"/>
                  </a:cubicBezTo>
                  <a:cubicBezTo>
                    <a:pt x="1578610" y="76200"/>
                    <a:pt x="1568450" y="68580"/>
                    <a:pt x="1565910" y="62230"/>
                  </a:cubicBezTo>
                  <a:cubicBezTo>
                    <a:pt x="1563370" y="54610"/>
                    <a:pt x="1565910" y="38100"/>
                    <a:pt x="1570990" y="31750"/>
                  </a:cubicBezTo>
                  <a:cubicBezTo>
                    <a:pt x="1576070" y="26670"/>
                    <a:pt x="1587500" y="24130"/>
                    <a:pt x="1593850" y="25400"/>
                  </a:cubicBezTo>
                  <a:cubicBezTo>
                    <a:pt x="1601470" y="27940"/>
                    <a:pt x="1614170" y="40640"/>
                    <a:pt x="1614170" y="49530"/>
                  </a:cubicBezTo>
                  <a:cubicBezTo>
                    <a:pt x="1614170" y="58420"/>
                    <a:pt x="1605280" y="68580"/>
                    <a:pt x="1588770" y="76200"/>
                  </a:cubicBezTo>
                  <a:cubicBezTo>
                    <a:pt x="1532890" y="100330"/>
                    <a:pt x="1249680" y="67310"/>
                    <a:pt x="1148080" y="76200"/>
                  </a:cubicBezTo>
                  <a:cubicBezTo>
                    <a:pt x="1093470" y="81280"/>
                    <a:pt x="1085850" y="92710"/>
                    <a:pt x="1024890" y="97790"/>
                  </a:cubicBezTo>
                  <a:cubicBezTo>
                    <a:pt x="850900" y="113030"/>
                    <a:pt x="116840" y="138430"/>
                    <a:pt x="26670" y="97790"/>
                  </a:cubicBezTo>
                  <a:cubicBezTo>
                    <a:pt x="8890" y="90170"/>
                    <a:pt x="0" y="78740"/>
                    <a:pt x="1270" y="69850"/>
                  </a:cubicBezTo>
                  <a:cubicBezTo>
                    <a:pt x="1270" y="62230"/>
                    <a:pt x="26670" y="46990"/>
                    <a:pt x="26670" y="46990"/>
                  </a:cubicBezTo>
                </a:path>
              </a:pathLst>
            </a:custGeom>
            <a:solidFill>
              <a:srgbClr val="D10719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0125075" y="4432935"/>
            <a:ext cx="131445" cy="281940"/>
            <a:chOff x="0" y="0"/>
            <a:chExt cx="175260" cy="3759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5720" y="50800"/>
              <a:ext cx="77470" cy="275590"/>
            </a:xfrm>
            <a:custGeom>
              <a:avLst/>
              <a:gdLst/>
              <a:ahLst/>
              <a:cxnLst/>
              <a:rect r="r" b="b" t="t" l="l"/>
              <a:pathLst>
                <a:path h="275590" w="77470">
                  <a:moveTo>
                    <a:pt x="77470" y="25400"/>
                  </a:moveTo>
                  <a:cubicBezTo>
                    <a:pt x="72390" y="212090"/>
                    <a:pt x="67310" y="240030"/>
                    <a:pt x="54610" y="255270"/>
                  </a:cubicBezTo>
                  <a:cubicBezTo>
                    <a:pt x="45720" y="265430"/>
                    <a:pt x="31750" y="275590"/>
                    <a:pt x="22860" y="273050"/>
                  </a:cubicBezTo>
                  <a:cubicBezTo>
                    <a:pt x="15240" y="271780"/>
                    <a:pt x="3810" y="256540"/>
                    <a:pt x="5080" y="248920"/>
                  </a:cubicBezTo>
                  <a:cubicBezTo>
                    <a:pt x="5080" y="240030"/>
                    <a:pt x="22860" y="223520"/>
                    <a:pt x="31750" y="223520"/>
                  </a:cubicBezTo>
                  <a:cubicBezTo>
                    <a:pt x="39370" y="224790"/>
                    <a:pt x="55880" y="243840"/>
                    <a:pt x="54610" y="251460"/>
                  </a:cubicBezTo>
                  <a:cubicBezTo>
                    <a:pt x="54610" y="260350"/>
                    <a:pt x="41910" y="273050"/>
                    <a:pt x="34290" y="274320"/>
                  </a:cubicBezTo>
                  <a:cubicBezTo>
                    <a:pt x="25400" y="274320"/>
                    <a:pt x="8890" y="262890"/>
                    <a:pt x="5080" y="251460"/>
                  </a:cubicBezTo>
                  <a:cubicBezTo>
                    <a:pt x="0" y="234950"/>
                    <a:pt x="22860" y="209550"/>
                    <a:pt x="26670" y="180340"/>
                  </a:cubicBezTo>
                  <a:cubicBezTo>
                    <a:pt x="34290" y="137160"/>
                    <a:pt x="13970" y="45720"/>
                    <a:pt x="27940" y="20320"/>
                  </a:cubicBezTo>
                  <a:cubicBezTo>
                    <a:pt x="34290" y="7620"/>
                    <a:pt x="46990" y="0"/>
                    <a:pt x="55880" y="0"/>
                  </a:cubicBezTo>
                  <a:cubicBezTo>
                    <a:pt x="63500" y="1270"/>
                    <a:pt x="77470" y="25400"/>
                    <a:pt x="77470" y="25400"/>
                  </a:cubicBezTo>
                </a:path>
              </a:pathLst>
            </a:custGeom>
            <a:solidFill>
              <a:srgbClr val="D10719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10127932" y="4403408"/>
            <a:ext cx="221933" cy="308610"/>
            <a:chOff x="0" y="0"/>
            <a:chExt cx="295910" cy="4114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5720" y="48260"/>
              <a:ext cx="199390" cy="316230"/>
            </a:xfrm>
            <a:custGeom>
              <a:avLst/>
              <a:gdLst/>
              <a:ahLst/>
              <a:cxnLst/>
              <a:rect r="r" b="b" t="t" l="l"/>
              <a:pathLst>
                <a:path h="316230" w="199390">
                  <a:moveTo>
                    <a:pt x="40640" y="2540"/>
                  </a:moveTo>
                  <a:cubicBezTo>
                    <a:pt x="195580" y="123190"/>
                    <a:pt x="199390" y="142240"/>
                    <a:pt x="198120" y="157480"/>
                  </a:cubicBezTo>
                  <a:cubicBezTo>
                    <a:pt x="195580" y="172720"/>
                    <a:pt x="186690" y="182880"/>
                    <a:pt x="172720" y="198120"/>
                  </a:cubicBezTo>
                  <a:cubicBezTo>
                    <a:pt x="148590" y="227330"/>
                    <a:pt x="72390" y="298450"/>
                    <a:pt x="41910" y="309880"/>
                  </a:cubicBezTo>
                  <a:cubicBezTo>
                    <a:pt x="29210" y="314960"/>
                    <a:pt x="17780" y="316230"/>
                    <a:pt x="11430" y="311150"/>
                  </a:cubicBezTo>
                  <a:cubicBezTo>
                    <a:pt x="5080" y="306070"/>
                    <a:pt x="1270" y="281940"/>
                    <a:pt x="6350" y="275590"/>
                  </a:cubicBezTo>
                  <a:cubicBezTo>
                    <a:pt x="11430" y="269240"/>
                    <a:pt x="36830" y="266700"/>
                    <a:pt x="43180" y="271780"/>
                  </a:cubicBezTo>
                  <a:cubicBezTo>
                    <a:pt x="49530" y="276860"/>
                    <a:pt x="50800" y="302260"/>
                    <a:pt x="44450" y="308610"/>
                  </a:cubicBezTo>
                  <a:cubicBezTo>
                    <a:pt x="38100" y="314960"/>
                    <a:pt x="13970" y="313690"/>
                    <a:pt x="7620" y="308610"/>
                  </a:cubicBezTo>
                  <a:cubicBezTo>
                    <a:pt x="1270" y="302260"/>
                    <a:pt x="0" y="289560"/>
                    <a:pt x="5080" y="278130"/>
                  </a:cubicBezTo>
                  <a:cubicBezTo>
                    <a:pt x="16510" y="247650"/>
                    <a:pt x="153670" y="191770"/>
                    <a:pt x="152400" y="152400"/>
                  </a:cubicBezTo>
                  <a:cubicBezTo>
                    <a:pt x="152400" y="113030"/>
                    <a:pt x="22860" y="69850"/>
                    <a:pt x="7620" y="40640"/>
                  </a:cubicBezTo>
                  <a:cubicBezTo>
                    <a:pt x="1270" y="27940"/>
                    <a:pt x="1270" y="12700"/>
                    <a:pt x="6350" y="6350"/>
                  </a:cubicBezTo>
                  <a:cubicBezTo>
                    <a:pt x="12700" y="0"/>
                    <a:pt x="40640" y="2540"/>
                    <a:pt x="40640" y="2540"/>
                  </a:cubicBezTo>
                </a:path>
              </a:pathLst>
            </a:custGeom>
            <a:solidFill>
              <a:srgbClr val="D10719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8869680" y="5705475"/>
            <a:ext cx="1236345" cy="131445"/>
            <a:chOff x="0" y="0"/>
            <a:chExt cx="1648460" cy="1752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9530" y="30480"/>
              <a:ext cx="1546860" cy="99060"/>
            </a:xfrm>
            <a:custGeom>
              <a:avLst/>
              <a:gdLst/>
              <a:ahLst/>
              <a:cxnLst/>
              <a:rect r="r" b="b" t="t" l="l"/>
              <a:pathLst>
                <a:path h="99060" w="1546860">
                  <a:moveTo>
                    <a:pt x="26670" y="20320"/>
                  </a:moveTo>
                  <a:cubicBezTo>
                    <a:pt x="448310" y="46990"/>
                    <a:pt x="925830" y="55880"/>
                    <a:pt x="1069340" y="43180"/>
                  </a:cubicBezTo>
                  <a:cubicBezTo>
                    <a:pt x="1122680" y="38100"/>
                    <a:pt x="1130300" y="26670"/>
                    <a:pt x="1177290" y="21590"/>
                  </a:cubicBezTo>
                  <a:cubicBezTo>
                    <a:pt x="1258570" y="13970"/>
                    <a:pt x="1473200" y="0"/>
                    <a:pt x="1521460" y="20320"/>
                  </a:cubicBezTo>
                  <a:cubicBezTo>
                    <a:pt x="1536700" y="26670"/>
                    <a:pt x="1546860" y="38100"/>
                    <a:pt x="1546860" y="46990"/>
                  </a:cubicBezTo>
                  <a:cubicBezTo>
                    <a:pt x="1546860" y="54610"/>
                    <a:pt x="1535430" y="69850"/>
                    <a:pt x="1526540" y="71120"/>
                  </a:cubicBezTo>
                  <a:cubicBezTo>
                    <a:pt x="1517650" y="71120"/>
                    <a:pt x="1497330" y="58420"/>
                    <a:pt x="1496060" y="49530"/>
                  </a:cubicBezTo>
                  <a:cubicBezTo>
                    <a:pt x="1494790" y="41910"/>
                    <a:pt x="1510030" y="21590"/>
                    <a:pt x="1518920" y="20320"/>
                  </a:cubicBezTo>
                  <a:cubicBezTo>
                    <a:pt x="1526540" y="19050"/>
                    <a:pt x="1546860" y="35560"/>
                    <a:pt x="1546860" y="44450"/>
                  </a:cubicBezTo>
                  <a:cubicBezTo>
                    <a:pt x="1546860" y="53340"/>
                    <a:pt x="1536700" y="64770"/>
                    <a:pt x="1521460" y="71120"/>
                  </a:cubicBezTo>
                  <a:cubicBezTo>
                    <a:pt x="1474470" y="91440"/>
                    <a:pt x="1261110" y="64770"/>
                    <a:pt x="1179830" y="72390"/>
                  </a:cubicBezTo>
                  <a:cubicBezTo>
                    <a:pt x="1132840" y="77470"/>
                    <a:pt x="1113790" y="88900"/>
                    <a:pt x="1071880" y="92710"/>
                  </a:cubicBezTo>
                  <a:cubicBezTo>
                    <a:pt x="1014730" y="99060"/>
                    <a:pt x="956310" y="93980"/>
                    <a:pt x="867410" y="93980"/>
                  </a:cubicBezTo>
                  <a:cubicBezTo>
                    <a:pt x="699770" y="92710"/>
                    <a:pt x="289560" y="92710"/>
                    <a:pt x="146050" y="83820"/>
                  </a:cubicBezTo>
                  <a:cubicBezTo>
                    <a:pt x="83820" y="80010"/>
                    <a:pt x="34290" y="82550"/>
                    <a:pt x="13970" y="68580"/>
                  </a:cubicBezTo>
                  <a:cubicBezTo>
                    <a:pt x="5080" y="62230"/>
                    <a:pt x="0" y="50800"/>
                    <a:pt x="1270" y="43180"/>
                  </a:cubicBezTo>
                  <a:cubicBezTo>
                    <a:pt x="2540" y="34290"/>
                    <a:pt x="26670" y="20320"/>
                    <a:pt x="26670" y="20320"/>
                  </a:cubicBezTo>
                </a:path>
              </a:pathLst>
            </a:custGeom>
            <a:solidFill>
              <a:srgbClr val="169D5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10057448" y="5638800"/>
            <a:ext cx="131445" cy="280988"/>
            <a:chOff x="0" y="0"/>
            <a:chExt cx="175260" cy="3746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50800" y="49530"/>
              <a:ext cx="73660" cy="276860"/>
            </a:xfrm>
            <a:custGeom>
              <a:avLst/>
              <a:gdLst/>
              <a:ahLst/>
              <a:cxnLst/>
              <a:rect r="r" b="b" t="t" l="l"/>
              <a:pathLst>
                <a:path h="276860" w="73660">
                  <a:moveTo>
                    <a:pt x="73660" y="26670"/>
                  </a:moveTo>
                  <a:cubicBezTo>
                    <a:pt x="63500" y="237490"/>
                    <a:pt x="46990" y="267970"/>
                    <a:pt x="33020" y="273050"/>
                  </a:cubicBezTo>
                  <a:cubicBezTo>
                    <a:pt x="24130" y="276860"/>
                    <a:pt x="8890" y="269240"/>
                    <a:pt x="5080" y="262890"/>
                  </a:cubicBezTo>
                  <a:cubicBezTo>
                    <a:pt x="0" y="257810"/>
                    <a:pt x="0" y="246380"/>
                    <a:pt x="2540" y="240030"/>
                  </a:cubicBezTo>
                  <a:cubicBezTo>
                    <a:pt x="5080" y="233680"/>
                    <a:pt x="13970" y="226060"/>
                    <a:pt x="20320" y="224790"/>
                  </a:cubicBezTo>
                  <a:cubicBezTo>
                    <a:pt x="27940" y="223520"/>
                    <a:pt x="38100" y="226060"/>
                    <a:pt x="43180" y="231140"/>
                  </a:cubicBezTo>
                  <a:cubicBezTo>
                    <a:pt x="48260" y="236220"/>
                    <a:pt x="52070" y="247650"/>
                    <a:pt x="50800" y="254000"/>
                  </a:cubicBezTo>
                  <a:cubicBezTo>
                    <a:pt x="49530" y="260350"/>
                    <a:pt x="41910" y="269240"/>
                    <a:pt x="35560" y="273050"/>
                  </a:cubicBezTo>
                  <a:cubicBezTo>
                    <a:pt x="29210" y="275590"/>
                    <a:pt x="17780" y="274320"/>
                    <a:pt x="12700" y="270510"/>
                  </a:cubicBezTo>
                  <a:cubicBezTo>
                    <a:pt x="6350" y="266700"/>
                    <a:pt x="1270" y="259080"/>
                    <a:pt x="0" y="250190"/>
                  </a:cubicBezTo>
                  <a:cubicBezTo>
                    <a:pt x="0" y="237490"/>
                    <a:pt x="20320" y="222250"/>
                    <a:pt x="25400" y="199390"/>
                  </a:cubicBezTo>
                  <a:cubicBezTo>
                    <a:pt x="34290" y="158750"/>
                    <a:pt x="8890" y="48260"/>
                    <a:pt x="22860" y="20320"/>
                  </a:cubicBezTo>
                  <a:cubicBezTo>
                    <a:pt x="29210" y="7620"/>
                    <a:pt x="43180" y="0"/>
                    <a:pt x="50800" y="1270"/>
                  </a:cubicBezTo>
                  <a:cubicBezTo>
                    <a:pt x="59690" y="2540"/>
                    <a:pt x="73660" y="26670"/>
                    <a:pt x="73660" y="26670"/>
                  </a:cubicBezTo>
                </a:path>
              </a:pathLst>
            </a:custGeom>
            <a:solidFill>
              <a:srgbClr val="169D5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10041255" y="5588318"/>
            <a:ext cx="319088" cy="349568"/>
            <a:chOff x="0" y="0"/>
            <a:chExt cx="425450" cy="46609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9530" y="50800"/>
              <a:ext cx="325120" cy="365760"/>
            </a:xfrm>
            <a:custGeom>
              <a:avLst/>
              <a:gdLst/>
              <a:ahLst/>
              <a:cxnLst/>
              <a:rect r="r" b="b" t="t" l="l"/>
              <a:pathLst>
                <a:path h="365760" w="325120">
                  <a:moveTo>
                    <a:pt x="48260" y="0"/>
                  </a:moveTo>
                  <a:cubicBezTo>
                    <a:pt x="173990" y="35560"/>
                    <a:pt x="266700" y="105410"/>
                    <a:pt x="297180" y="138430"/>
                  </a:cubicBezTo>
                  <a:cubicBezTo>
                    <a:pt x="312420" y="154940"/>
                    <a:pt x="323850" y="167640"/>
                    <a:pt x="323850" y="182880"/>
                  </a:cubicBezTo>
                  <a:cubicBezTo>
                    <a:pt x="325120" y="198120"/>
                    <a:pt x="316230" y="214630"/>
                    <a:pt x="299720" y="231140"/>
                  </a:cubicBezTo>
                  <a:cubicBezTo>
                    <a:pt x="264160" y="267970"/>
                    <a:pt x="134620" y="331470"/>
                    <a:pt x="82550" y="350520"/>
                  </a:cubicBezTo>
                  <a:cubicBezTo>
                    <a:pt x="54610" y="359410"/>
                    <a:pt x="29210" y="365760"/>
                    <a:pt x="16510" y="360680"/>
                  </a:cubicBezTo>
                  <a:cubicBezTo>
                    <a:pt x="7620" y="358140"/>
                    <a:pt x="2540" y="349250"/>
                    <a:pt x="1270" y="342900"/>
                  </a:cubicBezTo>
                  <a:cubicBezTo>
                    <a:pt x="0" y="334010"/>
                    <a:pt x="7620" y="317500"/>
                    <a:pt x="15240" y="314960"/>
                  </a:cubicBezTo>
                  <a:cubicBezTo>
                    <a:pt x="22860" y="312420"/>
                    <a:pt x="45720" y="320040"/>
                    <a:pt x="49530" y="327660"/>
                  </a:cubicBezTo>
                  <a:cubicBezTo>
                    <a:pt x="53340" y="334010"/>
                    <a:pt x="52070" y="345440"/>
                    <a:pt x="48260" y="351790"/>
                  </a:cubicBezTo>
                  <a:cubicBezTo>
                    <a:pt x="43180" y="358140"/>
                    <a:pt x="34290" y="363220"/>
                    <a:pt x="26670" y="363220"/>
                  </a:cubicBezTo>
                  <a:cubicBezTo>
                    <a:pt x="19050" y="363220"/>
                    <a:pt x="3810" y="353060"/>
                    <a:pt x="2540" y="345440"/>
                  </a:cubicBezTo>
                  <a:cubicBezTo>
                    <a:pt x="0" y="337820"/>
                    <a:pt x="5080" y="323850"/>
                    <a:pt x="12700" y="316230"/>
                  </a:cubicBezTo>
                  <a:cubicBezTo>
                    <a:pt x="25400" y="303530"/>
                    <a:pt x="58420" y="306070"/>
                    <a:pt x="87630" y="292100"/>
                  </a:cubicBezTo>
                  <a:cubicBezTo>
                    <a:pt x="135890" y="270510"/>
                    <a:pt x="266700" y="219710"/>
                    <a:pt x="267970" y="180340"/>
                  </a:cubicBezTo>
                  <a:cubicBezTo>
                    <a:pt x="270510" y="139700"/>
                    <a:pt x="130810" y="67310"/>
                    <a:pt x="86360" y="50800"/>
                  </a:cubicBezTo>
                  <a:cubicBezTo>
                    <a:pt x="64770" y="41910"/>
                    <a:pt x="41910" y="52070"/>
                    <a:pt x="31750" y="44450"/>
                  </a:cubicBezTo>
                  <a:cubicBezTo>
                    <a:pt x="25400" y="38100"/>
                    <a:pt x="21590" y="24130"/>
                    <a:pt x="25400" y="16510"/>
                  </a:cubicBezTo>
                  <a:cubicBezTo>
                    <a:pt x="27940" y="8890"/>
                    <a:pt x="48260" y="0"/>
                    <a:pt x="48260" y="0"/>
                  </a:cubicBezTo>
                </a:path>
              </a:pathLst>
            </a:custGeom>
            <a:solidFill>
              <a:srgbClr val="169D5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3" id="23"/>
          <p:cNvSpPr txBox="true"/>
          <p:nvPr/>
        </p:nvSpPr>
        <p:spPr>
          <a:xfrm rot="0">
            <a:off x="9139238" y="4382852"/>
            <a:ext cx="9525" cy="127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3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0588369" y="3450577"/>
            <a:ext cx="7207329" cy="492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37" i="true" spc="-271">
                <a:solidFill>
                  <a:srgbClr val="3777FF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TRANSFORMAR A FRASE EM MAIÚSCULO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588369" y="4337685"/>
            <a:ext cx="7279535" cy="89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99" i="true" spc="-257">
                <a:solidFill>
                  <a:srgbClr val="D10719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CONTAR O NÚMERO TOTAL DE CARACTERES NA FRASE EM MAIÚSCULAS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665143" y="5493068"/>
            <a:ext cx="6833065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9"/>
              </a:lnSpc>
              <a:spcBef>
                <a:spcPct val="0"/>
              </a:spcBef>
            </a:pPr>
            <a:r>
              <a:rPr lang="en-US" sz="2499" i="true" spc="-257">
                <a:solidFill>
                  <a:srgbClr val="169D53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PARA LOCALIZAR A POSIÇÃO DA PALAVRA 'DIVERTIDA' NA FRASE EM MAIÚSCULAS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3511" t="-123567" r="-70535" b="-427893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453125" y="7101866"/>
            <a:ext cx="10078453" cy="1692419"/>
          </a:xfrm>
          <a:custGeom>
            <a:avLst/>
            <a:gdLst/>
            <a:ahLst/>
            <a:cxnLst/>
            <a:rect r="r" b="b" t="t" l="l"/>
            <a:pathLst>
              <a:path h="1692419" w="10078453">
                <a:moveTo>
                  <a:pt x="0" y="0"/>
                </a:moveTo>
                <a:lnTo>
                  <a:pt x="10078453" y="0"/>
                </a:lnTo>
                <a:lnTo>
                  <a:pt x="10078453" y="1692419"/>
                </a:lnTo>
                <a:lnTo>
                  <a:pt x="0" y="16924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-95344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STRING - EXEMPLO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3916" y="7377903"/>
            <a:ext cx="6417286" cy="108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4"/>
              </a:lnSpc>
              <a:spcBef>
                <a:spcPct val="0"/>
              </a:spcBef>
            </a:pPr>
            <a:r>
              <a:rPr lang="en-US" sz="3124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Assim, esse programa terá como saída: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8700" y="1282241"/>
            <a:ext cx="9026565" cy="5251089"/>
          </a:xfrm>
          <a:custGeom>
            <a:avLst/>
            <a:gdLst/>
            <a:ahLst/>
            <a:cxnLst/>
            <a:rect r="r" b="b" t="t" l="l"/>
            <a:pathLst>
              <a:path h="5251089" w="9026565">
                <a:moveTo>
                  <a:pt x="0" y="0"/>
                </a:moveTo>
                <a:lnTo>
                  <a:pt x="9026565" y="0"/>
                </a:lnTo>
                <a:lnTo>
                  <a:pt x="9026565" y="5251088"/>
                </a:lnTo>
                <a:lnTo>
                  <a:pt x="0" y="52510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09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81537" y="2822745"/>
            <a:ext cx="9250564" cy="4641511"/>
          </a:xfrm>
          <a:custGeom>
            <a:avLst/>
            <a:gdLst/>
            <a:ahLst/>
            <a:cxnLst/>
            <a:rect r="r" b="b" t="t" l="l"/>
            <a:pathLst>
              <a:path h="4641511" w="9250564">
                <a:moveTo>
                  <a:pt x="0" y="0"/>
                </a:moveTo>
                <a:lnTo>
                  <a:pt x="9250564" y="0"/>
                </a:lnTo>
                <a:lnTo>
                  <a:pt x="9250564" y="4641510"/>
                </a:lnTo>
                <a:lnTo>
                  <a:pt x="0" y="4641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-95344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FOR E STRING - EXEMPLO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63673" y="2105025"/>
            <a:ext cx="9250564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Palavra é uma string que contém “programação”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692015" y="3866197"/>
            <a:ext cx="3445192" cy="254317"/>
            <a:chOff x="0" y="0"/>
            <a:chExt cx="4593590" cy="33909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9530" y="34290"/>
              <a:ext cx="4494530" cy="280670"/>
            </a:xfrm>
            <a:custGeom>
              <a:avLst/>
              <a:gdLst/>
              <a:ahLst/>
              <a:cxnLst/>
              <a:rect r="r" b="b" t="t" l="l"/>
              <a:pathLst>
                <a:path h="280670" w="4494530">
                  <a:moveTo>
                    <a:pt x="72390" y="49530"/>
                  </a:moveTo>
                  <a:cubicBezTo>
                    <a:pt x="1587500" y="50800"/>
                    <a:pt x="1649730" y="33020"/>
                    <a:pt x="1822450" y="26670"/>
                  </a:cubicBezTo>
                  <a:cubicBezTo>
                    <a:pt x="2113280" y="13970"/>
                    <a:pt x="2665730" y="0"/>
                    <a:pt x="2995930" y="16510"/>
                  </a:cubicBezTo>
                  <a:cubicBezTo>
                    <a:pt x="3241040" y="27940"/>
                    <a:pt x="3406140" y="72390"/>
                    <a:pt x="3630930" y="85090"/>
                  </a:cubicBezTo>
                  <a:cubicBezTo>
                    <a:pt x="3882390" y="99060"/>
                    <a:pt x="4337050" y="57150"/>
                    <a:pt x="4436110" y="90170"/>
                  </a:cubicBezTo>
                  <a:cubicBezTo>
                    <a:pt x="4461510" y="99060"/>
                    <a:pt x="4469130" y="109220"/>
                    <a:pt x="4478020" y="123190"/>
                  </a:cubicBezTo>
                  <a:cubicBezTo>
                    <a:pt x="4488180" y="137160"/>
                    <a:pt x="4494530" y="156210"/>
                    <a:pt x="4491990" y="173990"/>
                  </a:cubicBezTo>
                  <a:cubicBezTo>
                    <a:pt x="4489450" y="195580"/>
                    <a:pt x="4469130" y="228600"/>
                    <a:pt x="4452620" y="241300"/>
                  </a:cubicBezTo>
                  <a:cubicBezTo>
                    <a:pt x="4437380" y="252730"/>
                    <a:pt x="4417060" y="255270"/>
                    <a:pt x="4399280" y="252730"/>
                  </a:cubicBezTo>
                  <a:cubicBezTo>
                    <a:pt x="4382770" y="251460"/>
                    <a:pt x="4363720" y="243840"/>
                    <a:pt x="4351020" y="231140"/>
                  </a:cubicBezTo>
                  <a:cubicBezTo>
                    <a:pt x="4337050" y="214630"/>
                    <a:pt x="4321810" y="179070"/>
                    <a:pt x="4325620" y="156210"/>
                  </a:cubicBezTo>
                  <a:cubicBezTo>
                    <a:pt x="4329430" y="133350"/>
                    <a:pt x="4354830" y="104140"/>
                    <a:pt x="4373880" y="93980"/>
                  </a:cubicBezTo>
                  <a:cubicBezTo>
                    <a:pt x="4389120" y="85090"/>
                    <a:pt x="4410710" y="85090"/>
                    <a:pt x="4427220" y="87630"/>
                  </a:cubicBezTo>
                  <a:cubicBezTo>
                    <a:pt x="4443730" y="91440"/>
                    <a:pt x="4461510" y="102870"/>
                    <a:pt x="4472940" y="115570"/>
                  </a:cubicBezTo>
                  <a:cubicBezTo>
                    <a:pt x="4483100" y="128270"/>
                    <a:pt x="4491990" y="148590"/>
                    <a:pt x="4491990" y="165100"/>
                  </a:cubicBezTo>
                  <a:cubicBezTo>
                    <a:pt x="4493260" y="182880"/>
                    <a:pt x="4489450" y="203200"/>
                    <a:pt x="4478020" y="217170"/>
                  </a:cubicBezTo>
                  <a:cubicBezTo>
                    <a:pt x="4464050" y="233680"/>
                    <a:pt x="4446270" y="245110"/>
                    <a:pt x="4409440" y="254000"/>
                  </a:cubicBezTo>
                  <a:cubicBezTo>
                    <a:pt x="4296410" y="280670"/>
                    <a:pt x="3928110" y="260350"/>
                    <a:pt x="3691890" y="247650"/>
                  </a:cubicBezTo>
                  <a:cubicBezTo>
                    <a:pt x="3458210" y="234950"/>
                    <a:pt x="3267710" y="193040"/>
                    <a:pt x="2995930" y="177800"/>
                  </a:cubicBezTo>
                  <a:cubicBezTo>
                    <a:pt x="2614930" y="157480"/>
                    <a:pt x="1929130" y="160020"/>
                    <a:pt x="1617980" y="167640"/>
                  </a:cubicBezTo>
                  <a:cubicBezTo>
                    <a:pt x="1456690" y="171450"/>
                    <a:pt x="1408430" y="184150"/>
                    <a:pt x="1252220" y="189230"/>
                  </a:cubicBezTo>
                  <a:cubicBezTo>
                    <a:pt x="971550" y="196850"/>
                    <a:pt x="215900" y="228600"/>
                    <a:pt x="72390" y="193040"/>
                  </a:cubicBezTo>
                  <a:cubicBezTo>
                    <a:pt x="39370" y="185420"/>
                    <a:pt x="25400" y="177800"/>
                    <a:pt x="13970" y="162560"/>
                  </a:cubicBezTo>
                  <a:cubicBezTo>
                    <a:pt x="3810" y="149860"/>
                    <a:pt x="0" y="128270"/>
                    <a:pt x="1270" y="113030"/>
                  </a:cubicBezTo>
                  <a:cubicBezTo>
                    <a:pt x="3810" y="97790"/>
                    <a:pt x="13970" y="78740"/>
                    <a:pt x="25400" y="67310"/>
                  </a:cubicBezTo>
                  <a:cubicBezTo>
                    <a:pt x="36830" y="57150"/>
                    <a:pt x="72390" y="49530"/>
                    <a:pt x="72390" y="49530"/>
                  </a:cubicBezTo>
                </a:path>
              </a:pathLst>
            </a:custGeom>
            <a:solidFill>
              <a:srgbClr val="14AE5C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4889182" y="2399348"/>
            <a:ext cx="952500" cy="951548"/>
            <a:chOff x="0" y="0"/>
            <a:chExt cx="1270000" cy="12687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50800" y="44450"/>
              <a:ext cx="1168400" cy="1174750"/>
            </a:xfrm>
            <a:custGeom>
              <a:avLst/>
              <a:gdLst/>
              <a:ahLst/>
              <a:cxnLst/>
              <a:rect r="r" b="b" t="t" l="l"/>
              <a:pathLst>
                <a:path h="1174750" w="1168400">
                  <a:moveTo>
                    <a:pt x="0" y="1098550"/>
                  </a:moveTo>
                  <a:cubicBezTo>
                    <a:pt x="17780" y="882650"/>
                    <a:pt x="86360" y="631190"/>
                    <a:pt x="137160" y="515620"/>
                  </a:cubicBezTo>
                  <a:cubicBezTo>
                    <a:pt x="170180" y="439420"/>
                    <a:pt x="194310" y="391160"/>
                    <a:pt x="243840" y="340360"/>
                  </a:cubicBezTo>
                  <a:cubicBezTo>
                    <a:pt x="299720" y="283210"/>
                    <a:pt x="377190" y="242570"/>
                    <a:pt x="466090" y="198120"/>
                  </a:cubicBezTo>
                  <a:cubicBezTo>
                    <a:pt x="584200" y="139700"/>
                    <a:pt x="781050" y="73660"/>
                    <a:pt x="899160" y="41910"/>
                  </a:cubicBezTo>
                  <a:cubicBezTo>
                    <a:pt x="979170" y="21590"/>
                    <a:pt x="1062990" y="0"/>
                    <a:pt x="1106170" y="6350"/>
                  </a:cubicBezTo>
                  <a:cubicBezTo>
                    <a:pt x="1126490" y="10160"/>
                    <a:pt x="1137920" y="17780"/>
                    <a:pt x="1148080" y="29210"/>
                  </a:cubicBezTo>
                  <a:cubicBezTo>
                    <a:pt x="1158240" y="40640"/>
                    <a:pt x="1167130" y="57150"/>
                    <a:pt x="1168400" y="73660"/>
                  </a:cubicBezTo>
                  <a:cubicBezTo>
                    <a:pt x="1168400" y="92710"/>
                    <a:pt x="1156970" y="125730"/>
                    <a:pt x="1140460" y="139700"/>
                  </a:cubicBezTo>
                  <a:cubicBezTo>
                    <a:pt x="1125220" y="152400"/>
                    <a:pt x="1092200" y="160020"/>
                    <a:pt x="1071880" y="153670"/>
                  </a:cubicBezTo>
                  <a:cubicBezTo>
                    <a:pt x="1051560" y="148590"/>
                    <a:pt x="1028700" y="123190"/>
                    <a:pt x="1021080" y="104140"/>
                  </a:cubicBezTo>
                  <a:cubicBezTo>
                    <a:pt x="1014730" y="88900"/>
                    <a:pt x="1016000" y="69850"/>
                    <a:pt x="1021080" y="55880"/>
                  </a:cubicBezTo>
                  <a:cubicBezTo>
                    <a:pt x="1026160" y="41910"/>
                    <a:pt x="1036320" y="25400"/>
                    <a:pt x="1050290" y="17780"/>
                  </a:cubicBezTo>
                  <a:cubicBezTo>
                    <a:pt x="1068070" y="8890"/>
                    <a:pt x="1102360" y="5080"/>
                    <a:pt x="1121410" y="11430"/>
                  </a:cubicBezTo>
                  <a:cubicBezTo>
                    <a:pt x="1136650" y="15240"/>
                    <a:pt x="1150620" y="27940"/>
                    <a:pt x="1158240" y="43180"/>
                  </a:cubicBezTo>
                  <a:cubicBezTo>
                    <a:pt x="1167130" y="60960"/>
                    <a:pt x="1168400" y="95250"/>
                    <a:pt x="1160780" y="113030"/>
                  </a:cubicBezTo>
                  <a:cubicBezTo>
                    <a:pt x="1155700" y="128270"/>
                    <a:pt x="1145540" y="138430"/>
                    <a:pt x="1127760" y="148590"/>
                  </a:cubicBezTo>
                  <a:cubicBezTo>
                    <a:pt x="1094740" y="166370"/>
                    <a:pt x="1018540" y="163830"/>
                    <a:pt x="961390" y="179070"/>
                  </a:cubicBezTo>
                  <a:cubicBezTo>
                    <a:pt x="896620" y="196850"/>
                    <a:pt x="828040" y="228600"/>
                    <a:pt x="760730" y="254000"/>
                  </a:cubicBezTo>
                  <a:cubicBezTo>
                    <a:pt x="689610" y="280670"/>
                    <a:pt x="612140" y="304800"/>
                    <a:pt x="543560" y="337820"/>
                  </a:cubicBezTo>
                  <a:cubicBezTo>
                    <a:pt x="478790" y="368300"/>
                    <a:pt x="407670" y="393700"/>
                    <a:pt x="359410" y="440690"/>
                  </a:cubicBezTo>
                  <a:cubicBezTo>
                    <a:pt x="311150" y="487680"/>
                    <a:pt x="285750" y="544830"/>
                    <a:pt x="255270" y="617220"/>
                  </a:cubicBezTo>
                  <a:cubicBezTo>
                    <a:pt x="212090" y="715010"/>
                    <a:pt x="165100" y="891540"/>
                    <a:pt x="148590" y="988060"/>
                  </a:cubicBezTo>
                  <a:cubicBezTo>
                    <a:pt x="139700" y="1046480"/>
                    <a:pt x="153670" y="1104900"/>
                    <a:pt x="142240" y="1132840"/>
                  </a:cubicBezTo>
                  <a:cubicBezTo>
                    <a:pt x="135890" y="1146810"/>
                    <a:pt x="128270" y="1153160"/>
                    <a:pt x="118110" y="1160780"/>
                  </a:cubicBezTo>
                  <a:cubicBezTo>
                    <a:pt x="105410" y="1168400"/>
                    <a:pt x="82550" y="1174750"/>
                    <a:pt x="66040" y="1173480"/>
                  </a:cubicBezTo>
                  <a:cubicBezTo>
                    <a:pt x="49530" y="1170940"/>
                    <a:pt x="30480" y="1160780"/>
                    <a:pt x="19050" y="1148080"/>
                  </a:cubicBezTo>
                  <a:cubicBezTo>
                    <a:pt x="7620" y="1135380"/>
                    <a:pt x="0" y="1098550"/>
                    <a:pt x="0" y="1098550"/>
                  </a:cubicBezTo>
                </a:path>
              </a:pathLst>
            </a:custGeom>
            <a:solidFill>
              <a:srgbClr val="14AE5C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5670232" y="2162175"/>
            <a:ext cx="262890" cy="445770"/>
            <a:chOff x="0" y="0"/>
            <a:chExt cx="350520" cy="5943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8260" y="49530"/>
              <a:ext cx="252730" cy="495300"/>
            </a:xfrm>
            <a:custGeom>
              <a:avLst/>
              <a:gdLst/>
              <a:ahLst/>
              <a:cxnLst/>
              <a:rect r="r" b="b" t="t" l="l"/>
              <a:pathLst>
                <a:path h="495300" w="252730">
                  <a:moveTo>
                    <a:pt x="153670" y="66040"/>
                  </a:moveTo>
                  <a:cubicBezTo>
                    <a:pt x="177800" y="203200"/>
                    <a:pt x="208280" y="248920"/>
                    <a:pt x="222250" y="290830"/>
                  </a:cubicBezTo>
                  <a:cubicBezTo>
                    <a:pt x="236220" y="328930"/>
                    <a:pt x="248920" y="374650"/>
                    <a:pt x="250190" y="403860"/>
                  </a:cubicBezTo>
                  <a:cubicBezTo>
                    <a:pt x="251460" y="422910"/>
                    <a:pt x="251460" y="438150"/>
                    <a:pt x="242570" y="452120"/>
                  </a:cubicBezTo>
                  <a:cubicBezTo>
                    <a:pt x="232410" y="468630"/>
                    <a:pt x="203200" y="488950"/>
                    <a:pt x="182880" y="492760"/>
                  </a:cubicBezTo>
                  <a:cubicBezTo>
                    <a:pt x="166370" y="495300"/>
                    <a:pt x="148590" y="490220"/>
                    <a:pt x="135890" y="482600"/>
                  </a:cubicBezTo>
                  <a:cubicBezTo>
                    <a:pt x="121920" y="473710"/>
                    <a:pt x="107950" y="461010"/>
                    <a:pt x="104140" y="444500"/>
                  </a:cubicBezTo>
                  <a:cubicBezTo>
                    <a:pt x="97790" y="425450"/>
                    <a:pt x="99060" y="391160"/>
                    <a:pt x="111760" y="373380"/>
                  </a:cubicBezTo>
                  <a:cubicBezTo>
                    <a:pt x="123190" y="355600"/>
                    <a:pt x="154940" y="341630"/>
                    <a:pt x="175260" y="339090"/>
                  </a:cubicBezTo>
                  <a:cubicBezTo>
                    <a:pt x="191770" y="337820"/>
                    <a:pt x="209550" y="345440"/>
                    <a:pt x="220980" y="355600"/>
                  </a:cubicBezTo>
                  <a:cubicBezTo>
                    <a:pt x="233680" y="364490"/>
                    <a:pt x="245110" y="381000"/>
                    <a:pt x="248920" y="396240"/>
                  </a:cubicBezTo>
                  <a:cubicBezTo>
                    <a:pt x="252730" y="410210"/>
                    <a:pt x="251460" y="430530"/>
                    <a:pt x="246380" y="444500"/>
                  </a:cubicBezTo>
                  <a:cubicBezTo>
                    <a:pt x="240030" y="459740"/>
                    <a:pt x="227330" y="473710"/>
                    <a:pt x="214630" y="482600"/>
                  </a:cubicBezTo>
                  <a:cubicBezTo>
                    <a:pt x="200660" y="490220"/>
                    <a:pt x="181610" y="494030"/>
                    <a:pt x="166370" y="492760"/>
                  </a:cubicBezTo>
                  <a:cubicBezTo>
                    <a:pt x="151130" y="491490"/>
                    <a:pt x="137160" y="487680"/>
                    <a:pt x="121920" y="472440"/>
                  </a:cubicBezTo>
                  <a:cubicBezTo>
                    <a:pt x="86360" y="433070"/>
                    <a:pt x="35560" y="256540"/>
                    <a:pt x="17780" y="185420"/>
                  </a:cubicBezTo>
                  <a:cubicBezTo>
                    <a:pt x="6350" y="146050"/>
                    <a:pt x="0" y="116840"/>
                    <a:pt x="2540" y="87630"/>
                  </a:cubicBezTo>
                  <a:cubicBezTo>
                    <a:pt x="5080" y="63500"/>
                    <a:pt x="12700" y="35560"/>
                    <a:pt x="25400" y="21590"/>
                  </a:cubicBezTo>
                  <a:cubicBezTo>
                    <a:pt x="38100" y="8890"/>
                    <a:pt x="59690" y="1270"/>
                    <a:pt x="76200" y="1270"/>
                  </a:cubicBezTo>
                  <a:cubicBezTo>
                    <a:pt x="92710" y="0"/>
                    <a:pt x="114300" y="7620"/>
                    <a:pt x="127000" y="19050"/>
                  </a:cubicBezTo>
                  <a:cubicBezTo>
                    <a:pt x="140970" y="29210"/>
                    <a:pt x="153670" y="66040"/>
                    <a:pt x="153670" y="66040"/>
                  </a:cubicBezTo>
                </a:path>
              </a:pathLst>
            </a:custGeom>
            <a:solidFill>
              <a:srgbClr val="14AE5C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5688330" y="2143125"/>
            <a:ext cx="529590" cy="559118"/>
            <a:chOff x="0" y="0"/>
            <a:chExt cx="706120" cy="74549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6990" y="50800"/>
              <a:ext cx="609600" cy="646430"/>
            </a:xfrm>
            <a:custGeom>
              <a:avLst/>
              <a:gdLst/>
              <a:ahLst/>
              <a:cxnLst/>
              <a:rect r="r" b="b" t="t" l="l"/>
              <a:pathLst>
                <a:path h="646430" w="609600">
                  <a:moveTo>
                    <a:pt x="90170" y="0"/>
                  </a:moveTo>
                  <a:cubicBezTo>
                    <a:pt x="454660" y="99060"/>
                    <a:pt x="535940" y="151130"/>
                    <a:pt x="572770" y="195580"/>
                  </a:cubicBezTo>
                  <a:cubicBezTo>
                    <a:pt x="594360" y="223520"/>
                    <a:pt x="605790" y="248920"/>
                    <a:pt x="607060" y="280670"/>
                  </a:cubicBezTo>
                  <a:cubicBezTo>
                    <a:pt x="609600" y="318770"/>
                    <a:pt x="585470" y="374650"/>
                    <a:pt x="567690" y="410210"/>
                  </a:cubicBezTo>
                  <a:cubicBezTo>
                    <a:pt x="552450" y="438150"/>
                    <a:pt x="535940" y="455930"/>
                    <a:pt x="510540" y="480060"/>
                  </a:cubicBezTo>
                  <a:cubicBezTo>
                    <a:pt x="474980" y="515620"/>
                    <a:pt x="391160" y="563880"/>
                    <a:pt x="365760" y="593090"/>
                  </a:cubicBezTo>
                  <a:cubicBezTo>
                    <a:pt x="353060" y="605790"/>
                    <a:pt x="355600" y="619760"/>
                    <a:pt x="345440" y="627380"/>
                  </a:cubicBezTo>
                  <a:cubicBezTo>
                    <a:pt x="332740" y="637540"/>
                    <a:pt x="311150" y="643890"/>
                    <a:pt x="294640" y="642620"/>
                  </a:cubicBezTo>
                  <a:cubicBezTo>
                    <a:pt x="278130" y="642620"/>
                    <a:pt x="259080" y="637540"/>
                    <a:pt x="246380" y="624840"/>
                  </a:cubicBezTo>
                  <a:cubicBezTo>
                    <a:pt x="231140" y="610870"/>
                    <a:pt x="215900" y="576580"/>
                    <a:pt x="215900" y="554990"/>
                  </a:cubicBezTo>
                  <a:cubicBezTo>
                    <a:pt x="215900" y="537210"/>
                    <a:pt x="223520" y="519430"/>
                    <a:pt x="236220" y="506730"/>
                  </a:cubicBezTo>
                  <a:cubicBezTo>
                    <a:pt x="251460" y="492760"/>
                    <a:pt x="285750" y="477520"/>
                    <a:pt x="308610" y="481330"/>
                  </a:cubicBezTo>
                  <a:cubicBezTo>
                    <a:pt x="330200" y="483870"/>
                    <a:pt x="360680" y="505460"/>
                    <a:pt x="370840" y="525780"/>
                  </a:cubicBezTo>
                  <a:cubicBezTo>
                    <a:pt x="381000" y="546100"/>
                    <a:pt x="377190" y="582930"/>
                    <a:pt x="368300" y="601980"/>
                  </a:cubicBezTo>
                  <a:cubicBezTo>
                    <a:pt x="360680" y="617220"/>
                    <a:pt x="344170" y="629920"/>
                    <a:pt x="328930" y="636270"/>
                  </a:cubicBezTo>
                  <a:cubicBezTo>
                    <a:pt x="314960" y="642620"/>
                    <a:pt x="294640" y="646430"/>
                    <a:pt x="278130" y="641350"/>
                  </a:cubicBezTo>
                  <a:cubicBezTo>
                    <a:pt x="257810" y="633730"/>
                    <a:pt x="228600" y="610870"/>
                    <a:pt x="220980" y="589280"/>
                  </a:cubicBezTo>
                  <a:cubicBezTo>
                    <a:pt x="213360" y="568960"/>
                    <a:pt x="218440" y="535940"/>
                    <a:pt x="231140" y="514350"/>
                  </a:cubicBezTo>
                  <a:cubicBezTo>
                    <a:pt x="246380" y="486410"/>
                    <a:pt x="289560" y="472440"/>
                    <a:pt x="321310" y="443230"/>
                  </a:cubicBezTo>
                  <a:cubicBezTo>
                    <a:pt x="360680" y="406400"/>
                    <a:pt x="450850" y="340360"/>
                    <a:pt x="447040" y="300990"/>
                  </a:cubicBezTo>
                  <a:cubicBezTo>
                    <a:pt x="444500" y="269240"/>
                    <a:pt x="396240" y="245110"/>
                    <a:pt x="351790" y="223520"/>
                  </a:cubicBezTo>
                  <a:cubicBezTo>
                    <a:pt x="279400" y="186690"/>
                    <a:pt x="82550" y="175260"/>
                    <a:pt x="34290" y="140970"/>
                  </a:cubicBezTo>
                  <a:cubicBezTo>
                    <a:pt x="13970" y="125730"/>
                    <a:pt x="7620" y="109220"/>
                    <a:pt x="3810" y="93980"/>
                  </a:cubicBezTo>
                  <a:cubicBezTo>
                    <a:pt x="0" y="81280"/>
                    <a:pt x="0" y="69850"/>
                    <a:pt x="3810" y="57150"/>
                  </a:cubicBezTo>
                  <a:cubicBezTo>
                    <a:pt x="8890" y="41910"/>
                    <a:pt x="21590" y="21590"/>
                    <a:pt x="36830" y="11430"/>
                  </a:cubicBezTo>
                  <a:cubicBezTo>
                    <a:pt x="50800" y="2540"/>
                    <a:pt x="90170" y="0"/>
                    <a:pt x="90170" y="0"/>
                  </a:cubicBezTo>
                </a:path>
              </a:pathLst>
            </a:custGeom>
            <a:solidFill>
              <a:srgbClr val="14AE5C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1217295" y="5771197"/>
            <a:ext cx="906780" cy="235267"/>
            <a:chOff x="0" y="0"/>
            <a:chExt cx="1209040" cy="31369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9530" y="38100"/>
              <a:ext cx="1109980" cy="237490"/>
            </a:xfrm>
            <a:custGeom>
              <a:avLst/>
              <a:gdLst/>
              <a:ahLst/>
              <a:cxnLst/>
              <a:rect r="r" b="b" t="t" l="l"/>
              <a:pathLst>
                <a:path h="237490" w="1109980">
                  <a:moveTo>
                    <a:pt x="63500" y="68580"/>
                  </a:moveTo>
                  <a:cubicBezTo>
                    <a:pt x="666750" y="10160"/>
                    <a:pt x="941070" y="0"/>
                    <a:pt x="1023620" y="12700"/>
                  </a:cubicBezTo>
                  <a:cubicBezTo>
                    <a:pt x="1050290" y="16510"/>
                    <a:pt x="1061720" y="19050"/>
                    <a:pt x="1075690" y="29210"/>
                  </a:cubicBezTo>
                  <a:cubicBezTo>
                    <a:pt x="1088390" y="40640"/>
                    <a:pt x="1102360" y="57150"/>
                    <a:pt x="1104900" y="74930"/>
                  </a:cubicBezTo>
                  <a:cubicBezTo>
                    <a:pt x="1109980" y="96520"/>
                    <a:pt x="1101090" y="133350"/>
                    <a:pt x="1088390" y="151130"/>
                  </a:cubicBezTo>
                  <a:cubicBezTo>
                    <a:pt x="1078230" y="166370"/>
                    <a:pt x="1060450" y="176530"/>
                    <a:pt x="1042670" y="179070"/>
                  </a:cubicBezTo>
                  <a:cubicBezTo>
                    <a:pt x="1021080" y="182880"/>
                    <a:pt x="982980" y="173990"/>
                    <a:pt x="966470" y="158750"/>
                  </a:cubicBezTo>
                  <a:cubicBezTo>
                    <a:pt x="948690" y="142240"/>
                    <a:pt x="938530" y="105410"/>
                    <a:pt x="941070" y="83820"/>
                  </a:cubicBezTo>
                  <a:cubicBezTo>
                    <a:pt x="942340" y="64770"/>
                    <a:pt x="952500" y="46990"/>
                    <a:pt x="966470" y="35560"/>
                  </a:cubicBezTo>
                  <a:cubicBezTo>
                    <a:pt x="982980" y="21590"/>
                    <a:pt x="1021080" y="11430"/>
                    <a:pt x="1042670" y="13970"/>
                  </a:cubicBezTo>
                  <a:cubicBezTo>
                    <a:pt x="1060450" y="16510"/>
                    <a:pt x="1076960" y="29210"/>
                    <a:pt x="1088390" y="41910"/>
                  </a:cubicBezTo>
                  <a:cubicBezTo>
                    <a:pt x="1099820" y="55880"/>
                    <a:pt x="1107440" y="74930"/>
                    <a:pt x="1108710" y="92710"/>
                  </a:cubicBezTo>
                  <a:cubicBezTo>
                    <a:pt x="1109980" y="109220"/>
                    <a:pt x="1104900" y="130810"/>
                    <a:pt x="1093470" y="144780"/>
                  </a:cubicBezTo>
                  <a:cubicBezTo>
                    <a:pt x="1080770" y="161290"/>
                    <a:pt x="1057910" y="172720"/>
                    <a:pt x="1023620" y="181610"/>
                  </a:cubicBezTo>
                  <a:cubicBezTo>
                    <a:pt x="946150" y="200660"/>
                    <a:pt x="767080" y="173990"/>
                    <a:pt x="622300" y="179070"/>
                  </a:cubicBezTo>
                  <a:cubicBezTo>
                    <a:pt x="454660" y="185420"/>
                    <a:pt x="160020" y="237490"/>
                    <a:pt x="76200" y="223520"/>
                  </a:cubicBezTo>
                  <a:cubicBezTo>
                    <a:pt x="49530" y="219710"/>
                    <a:pt x="36830" y="213360"/>
                    <a:pt x="25400" y="201930"/>
                  </a:cubicBezTo>
                  <a:cubicBezTo>
                    <a:pt x="12700" y="189230"/>
                    <a:pt x="2540" y="168910"/>
                    <a:pt x="1270" y="151130"/>
                  </a:cubicBezTo>
                  <a:cubicBezTo>
                    <a:pt x="0" y="134620"/>
                    <a:pt x="6350" y="111760"/>
                    <a:pt x="16510" y="97790"/>
                  </a:cubicBezTo>
                  <a:cubicBezTo>
                    <a:pt x="27940" y="83820"/>
                    <a:pt x="63500" y="68580"/>
                    <a:pt x="63500" y="68580"/>
                  </a:cubicBezTo>
                </a:path>
              </a:pathLst>
            </a:custGeom>
            <a:solidFill>
              <a:srgbClr val="0D99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353502" y="5966460"/>
            <a:ext cx="776288" cy="2211705"/>
            <a:chOff x="0" y="0"/>
            <a:chExt cx="1035050" cy="294894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0640" y="48260"/>
              <a:ext cx="946150" cy="2857500"/>
            </a:xfrm>
            <a:custGeom>
              <a:avLst/>
              <a:gdLst/>
              <a:ahLst/>
              <a:cxnLst/>
              <a:rect r="r" b="b" t="t" l="l"/>
              <a:pathLst>
                <a:path h="2857500" w="946150">
                  <a:moveTo>
                    <a:pt x="167640" y="74930"/>
                  </a:moveTo>
                  <a:cubicBezTo>
                    <a:pt x="135890" y="544830"/>
                    <a:pt x="127000" y="951230"/>
                    <a:pt x="139700" y="1202690"/>
                  </a:cubicBezTo>
                  <a:cubicBezTo>
                    <a:pt x="149860" y="1399540"/>
                    <a:pt x="175260" y="1595120"/>
                    <a:pt x="196850" y="1727200"/>
                  </a:cubicBezTo>
                  <a:cubicBezTo>
                    <a:pt x="210820" y="1808480"/>
                    <a:pt x="228600" y="1873250"/>
                    <a:pt x="242570" y="1924050"/>
                  </a:cubicBezTo>
                  <a:cubicBezTo>
                    <a:pt x="251460" y="1955800"/>
                    <a:pt x="252730" y="1968500"/>
                    <a:pt x="266700" y="2001520"/>
                  </a:cubicBezTo>
                  <a:cubicBezTo>
                    <a:pt x="293370" y="2062480"/>
                    <a:pt x="347980" y="2169160"/>
                    <a:pt x="408940" y="2260600"/>
                  </a:cubicBezTo>
                  <a:cubicBezTo>
                    <a:pt x="485140" y="2374900"/>
                    <a:pt x="642620" y="2557780"/>
                    <a:pt x="703580" y="2628900"/>
                  </a:cubicBezTo>
                  <a:cubicBezTo>
                    <a:pt x="728980" y="2659380"/>
                    <a:pt x="732790" y="2675890"/>
                    <a:pt x="759460" y="2692400"/>
                  </a:cubicBezTo>
                  <a:cubicBezTo>
                    <a:pt x="797560" y="2713990"/>
                    <a:pt x="892810" y="2706370"/>
                    <a:pt x="920750" y="2730500"/>
                  </a:cubicBezTo>
                  <a:cubicBezTo>
                    <a:pt x="938530" y="2745740"/>
                    <a:pt x="943610" y="2772410"/>
                    <a:pt x="943610" y="2790190"/>
                  </a:cubicBezTo>
                  <a:cubicBezTo>
                    <a:pt x="942340" y="2805430"/>
                    <a:pt x="933450" y="2819400"/>
                    <a:pt x="923290" y="2829560"/>
                  </a:cubicBezTo>
                  <a:cubicBezTo>
                    <a:pt x="914400" y="2839720"/>
                    <a:pt x="899160" y="2848610"/>
                    <a:pt x="885190" y="2848610"/>
                  </a:cubicBezTo>
                  <a:cubicBezTo>
                    <a:pt x="867410" y="2849880"/>
                    <a:pt x="838200" y="2840990"/>
                    <a:pt x="825500" y="2827020"/>
                  </a:cubicBezTo>
                  <a:cubicBezTo>
                    <a:pt x="812800" y="2813050"/>
                    <a:pt x="806450" y="2782570"/>
                    <a:pt x="808990" y="2766060"/>
                  </a:cubicBezTo>
                  <a:cubicBezTo>
                    <a:pt x="811530" y="2750820"/>
                    <a:pt x="821690" y="2736850"/>
                    <a:pt x="833120" y="2729230"/>
                  </a:cubicBezTo>
                  <a:cubicBezTo>
                    <a:pt x="843280" y="2720340"/>
                    <a:pt x="859790" y="2713990"/>
                    <a:pt x="873760" y="2713990"/>
                  </a:cubicBezTo>
                  <a:cubicBezTo>
                    <a:pt x="887730" y="2712720"/>
                    <a:pt x="904240" y="2717800"/>
                    <a:pt x="915670" y="2726690"/>
                  </a:cubicBezTo>
                  <a:cubicBezTo>
                    <a:pt x="925830" y="2734310"/>
                    <a:pt x="935990" y="2748280"/>
                    <a:pt x="941070" y="2760980"/>
                  </a:cubicBezTo>
                  <a:cubicBezTo>
                    <a:pt x="944880" y="2774950"/>
                    <a:pt x="946150" y="2791460"/>
                    <a:pt x="939800" y="2805430"/>
                  </a:cubicBezTo>
                  <a:cubicBezTo>
                    <a:pt x="932180" y="2820670"/>
                    <a:pt x="913130" y="2840990"/>
                    <a:pt x="892810" y="2847340"/>
                  </a:cubicBezTo>
                  <a:cubicBezTo>
                    <a:pt x="863600" y="2857500"/>
                    <a:pt x="814070" y="2848610"/>
                    <a:pt x="777240" y="2835910"/>
                  </a:cubicBezTo>
                  <a:cubicBezTo>
                    <a:pt x="739140" y="2824480"/>
                    <a:pt x="709930" y="2810510"/>
                    <a:pt x="665480" y="2773680"/>
                  </a:cubicBezTo>
                  <a:cubicBezTo>
                    <a:pt x="572770" y="2694940"/>
                    <a:pt x="389890" y="2458720"/>
                    <a:pt x="298450" y="2321560"/>
                  </a:cubicBezTo>
                  <a:cubicBezTo>
                    <a:pt x="228600" y="2219960"/>
                    <a:pt x="177800" y="2137410"/>
                    <a:pt x="140970" y="2038350"/>
                  </a:cubicBezTo>
                  <a:cubicBezTo>
                    <a:pt x="105410" y="1944370"/>
                    <a:pt x="93980" y="1856740"/>
                    <a:pt x="74930" y="1742440"/>
                  </a:cubicBezTo>
                  <a:cubicBezTo>
                    <a:pt x="48260" y="1590040"/>
                    <a:pt x="24130" y="1391920"/>
                    <a:pt x="12700" y="1203960"/>
                  </a:cubicBezTo>
                  <a:cubicBezTo>
                    <a:pt x="0" y="995680"/>
                    <a:pt x="6350" y="753110"/>
                    <a:pt x="10160" y="548640"/>
                  </a:cubicBezTo>
                  <a:cubicBezTo>
                    <a:pt x="15240" y="370840"/>
                    <a:pt x="8890" y="115570"/>
                    <a:pt x="36830" y="45720"/>
                  </a:cubicBezTo>
                  <a:cubicBezTo>
                    <a:pt x="45720" y="24130"/>
                    <a:pt x="54610" y="16510"/>
                    <a:pt x="67310" y="8890"/>
                  </a:cubicBezTo>
                  <a:cubicBezTo>
                    <a:pt x="81280" y="2540"/>
                    <a:pt x="100330" y="0"/>
                    <a:pt x="115570" y="2540"/>
                  </a:cubicBezTo>
                  <a:cubicBezTo>
                    <a:pt x="129540" y="6350"/>
                    <a:pt x="146050" y="16510"/>
                    <a:pt x="154940" y="29210"/>
                  </a:cubicBezTo>
                  <a:cubicBezTo>
                    <a:pt x="163830" y="40640"/>
                    <a:pt x="167640" y="74930"/>
                    <a:pt x="167640" y="74930"/>
                  </a:cubicBezTo>
                </a:path>
              </a:pathLst>
            </a:custGeom>
            <a:solidFill>
              <a:srgbClr val="0D99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" id="24"/>
          <p:cNvGrpSpPr/>
          <p:nvPr/>
        </p:nvGrpSpPr>
        <p:grpSpPr>
          <a:xfrm rot="0">
            <a:off x="1945958" y="7740968"/>
            <a:ext cx="250508" cy="722948"/>
            <a:chOff x="0" y="0"/>
            <a:chExt cx="334010" cy="96393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33020" y="48260"/>
              <a:ext cx="262890" cy="882650"/>
            </a:xfrm>
            <a:custGeom>
              <a:avLst/>
              <a:gdLst/>
              <a:ahLst/>
              <a:cxnLst/>
              <a:rect r="r" b="b" t="t" l="l"/>
              <a:pathLst>
                <a:path h="882650" w="262890">
                  <a:moveTo>
                    <a:pt x="168910" y="76200"/>
                  </a:moveTo>
                  <a:cubicBezTo>
                    <a:pt x="171450" y="589280"/>
                    <a:pt x="217170" y="669290"/>
                    <a:pt x="198120" y="715010"/>
                  </a:cubicBezTo>
                  <a:cubicBezTo>
                    <a:pt x="185420" y="746760"/>
                    <a:pt x="135890" y="779780"/>
                    <a:pt x="118110" y="775970"/>
                  </a:cubicBezTo>
                  <a:cubicBezTo>
                    <a:pt x="102870" y="772160"/>
                    <a:pt x="92710" y="739140"/>
                    <a:pt x="88900" y="720090"/>
                  </a:cubicBezTo>
                  <a:cubicBezTo>
                    <a:pt x="86360" y="703580"/>
                    <a:pt x="88900" y="685800"/>
                    <a:pt x="96520" y="671830"/>
                  </a:cubicBezTo>
                  <a:cubicBezTo>
                    <a:pt x="102870" y="656590"/>
                    <a:pt x="115570" y="642620"/>
                    <a:pt x="132080" y="636270"/>
                  </a:cubicBezTo>
                  <a:cubicBezTo>
                    <a:pt x="151130" y="628650"/>
                    <a:pt x="186690" y="627380"/>
                    <a:pt x="204470" y="638810"/>
                  </a:cubicBezTo>
                  <a:cubicBezTo>
                    <a:pt x="223520" y="648970"/>
                    <a:pt x="240030" y="680720"/>
                    <a:pt x="243840" y="701040"/>
                  </a:cubicBezTo>
                  <a:cubicBezTo>
                    <a:pt x="246380" y="717550"/>
                    <a:pt x="240030" y="735330"/>
                    <a:pt x="231140" y="749300"/>
                  </a:cubicBezTo>
                  <a:cubicBezTo>
                    <a:pt x="223520" y="762000"/>
                    <a:pt x="207010" y="774700"/>
                    <a:pt x="193040" y="779780"/>
                  </a:cubicBezTo>
                  <a:cubicBezTo>
                    <a:pt x="177800" y="784860"/>
                    <a:pt x="157480" y="786130"/>
                    <a:pt x="142240" y="781050"/>
                  </a:cubicBezTo>
                  <a:cubicBezTo>
                    <a:pt x="127000" y="775970"/>
                    <a:pt x="110490" y="765810"/>
                    <a:pt x="102870" y="751840"/>
                  </a:cubicBezTo>
                  <a:cubicBezTo>
                    <a:pt x="91440" y="734060"/>
                    <a:pt x="85090" y="698500"/>
                    <a:pt x="92710" y="679450"/>
                  </a:cubicBezTo>
                  <a:cubicBezTo>
                    <a:pt x="100330" y="659130"/>
                    <a:pt x="127000" y="635000"/>
                    <a:pt x="147320" y="629920"/>
                  </a:cubicBezTo>
                  <a:cubicBezTo>
                    <a:pt x="168910" y="624840"/>
                    <a:pt x="201930" y="633730"/>
                    <a:pt x="218440" y="648970"/>
                  </a:cubicBezTo>
                  <a:cubicBezTo>
                    <a:pt x="237490" y="665480"/>
                    <a:pt x="246380" y="703580"/>
                    <a:pt x="250190" y="736600"/>
                  </a:cubicBezTo>
                  <a:cubicBezTo>
                    <a:pt x="255270" y="774700"/>
                    <a:pt x="262890" y="845820"/>
                    <a:pt x="240030" y="863600"/>
                  </a:cubicBezTo>
                  <a:cubicBezTo>
                    <a:pt x="214630" y="882650"/>
                    <a:pt x="128270" y="861060"/>
                    <a:pt x="99060" y="839470"/>
                  </a:cubicBezTo>
                  <a:cubicBezTo>
                    <a:pt x="76200" y="822960"/>
                    <a:pt x="71120" y="800100"/>
                    <a:pt x="60960" y="768350"/>
                  </a:cubicBezTo>
                  <a:cubicBezTo>
                    <a:pt x="40640" y="708660"/>
                    <a:pt x="29210" y="604520"/>
                    <a:pt x="21590" y="506730"/>
                  </a:cubicBezTo>
                  <a:cubicBezTo>
                    <a:pt x="12700" y="381000"/>
                    <a:pt x="0" y="153670"/>
                    <a:pt x="17780" y="76200"/>
                  </a:cubicBezTo>
                  <a:cubicBezTo>
                    <a:pt x="25400" y="45720"/>
                    <a:pt x="35560" y="26670"/>
                    <a:pt x="50800" y="15240"/>
                  </a:cubicBezTo>
                  <a:cubicBezTo>
                    <a:pt x="64770" y="3810"/>
                    <a:pt x="86360" y="0"/>
                    <a:pt x="102870" y="2540"/>
                  </a:cubicBezTo>
                  <a:cubicBezTo>
                    <a:pt x="119380" y="3810"/>
                    <a:pt x="138430" y="13970"/>
                    <a:pt x="149860" y="26670"/>
                  </a:cubicBezTo>
                  <a:cubicBezTo>
                    <a:pt x="160020" y="39370"/>
                    <a:pt x="168910" y="76200"/>
                    <a:pt x="168910" y="76200"/>
                  </a:cubicBezTo>
                </a:path>
              </a:pathLst>
            </a:custGeom>
            <a:solidFill>
              <a:srgbClr val="0D99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" id="26"/>
          <p:cNvGrpSpPr/>
          <p:nvPr/>
        </p:nvGrpSpPr>
        <p:grpSpPr>
          <a:xfrm rot="0">
            <a:off x="1909762" y="7829550"/>
            <a:ext cx="451485" cy="576262"/>
            <a:chOff x="0" y="0"/>
            <a:chExt cx="601980" cy="7683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6990" y="49530"/>
              <a:ext cx="513080" cy="671830"/>
            </a:xfrm>
            <a:custGeom>
              <a:avLst/>
              <a:gdLst/>
              <a:ahLst/>
              <a:cxnLst/>
              <a:rect r="r" b="b" t="t" l="l"/>
              <a:pathLst>
                <a:path h="671830" w="513080">
                  <a:moveTo>
                    <a:pt x="133350" y="24130"/>
                  </a:moveTo>
                  <a:cubicBezTo>
                    <a:pt x="513080" y="414020"/>
                    <a:pt x="486410" y="444500"/>
                    <a:pt x="469900" y="473710"/>
                  </a:cubicBezTo>
                  <a:cubicBezTo>
                    <a:pt x="452120" y="504190"/>
                    <a:pt x="430530" y="527050"/>
                    <a:pt x="398780" y="552450"/>
                  </a:cubicBezTo>
                  <a:cubicBezTo>
                    <a:pt x="351790" y="588010"/>
                    <a:pt x="257810" y="637540"/>
                    <a:pt x="204470" y="654050"/>
                  </a:cubicBezTo>
                  <a:cubicBezTo>
                    <a:pt x="170180" y="665480"/>
                    <a:pt x="139700" y="671830"/>
                    <a:pt x="115570" y="666750"/>
                  </a:cubicBezTo>
                  <a:cubicBezTo>
                    <a:pt x="96520" y="664210"/>
                    <a:pt x="81280" y="655320"/>
                    <a:pt x="69850" y="643890"/>
                  </a:cubicBezTo>
                  <a:cubicBezTo>
                    <a:pt x="58420" y="632460"/>
                    <a:pt x="48260" y="614680"/>
                    <a:pt x="46990" y="596900"/>
                  </a:cubicBezTo>
                  <a:cubicBezTo>
                    <a:pt x="45720" y="575310"/>
                    <a:pt x="57150" y="541020"/>
                    <a:pt x="73660" y="525780"/>
                  </a:cubicBezTo>
                  <a:cubicBezTo>
                    <a:pt x="91440" y="510540"/>
                    <a:pt x="127000" y="502920"/>
                    <a:pt x="148590" y="508000"/>
                  </a:cubicBezTo>
                  <a:cubicBezTo>
                    <a:pt x="170180" y="514350"/>
                    <a:pt x="195580" y="541020"/>
                    <a:pt x="204470" y="560070"/>
                  </a:cubicBezTo>
                  <a:cubicBezTo>
                    <a:pt x="210820" y="575310"/>
                    <a:pt x="212090" y="595630"/>
                    <a:pt x="204470" y="612140"/>
                  </a:cubicBezTo>
                  <a:cubicBezTo>
                    <a:pt x="196850" y="631190"/>
                    <a:pt x="170180" y="657860"/>
                    <a:pt x="149860" y="665480"/>
                  </a:cubicBezTo>
                  <a:cubicBezTo>
                    <a:pt x="134620" y="670560"/>
                    <a:pt x="114300" y="669290"/>
                    <a:pt x="99060" y="662940"/>
                  </a:cubicBezTo>
                  <a:cubicBezTo>
                    <a:pt x="83820" y="656590"/>
                    <a:pt x="67310" y="643890"/>
                    <a:pt x="58420" y="629920"/>
                  </a:cubicBezTo>
                  <a:cubicBezTo>
                    <a:pt x="49530" y="615950"/>
                    <a:pt x="45720" y="595630"/>
                    <a:pt x="46990" y="579120"/>
                  </a:cubicBezTo>
                  <a:cubicBezTo>
                    <a:pt x="48260" y="562610"/>
                    <a:pt x="53340" y="544830"/>
                    <a:pt x="67310" y="532130"/>
                  </a:cubicBezTo>
                  <a:cubicBezTo>
                    <a:pt x="88900" y="513080"/>
                    <a:pt x="139700" y="511810"/>
                    <a:pt x="175260" y="495300"/>
                  </a:cubicBezTo>
                  <a:cubicBezTo>
                    <a:pt x="213360" y="477520"/>
                    <a:pt x="250190" y="438150"/>
                    <a:pt x="285750" y="429260"/>
                  </a:cubicBezTo>
                  <a:cubicBezTo>
                    <a:pt x="314960" y="421640"/>
                    <a:pt x="365760" y="441960"/>
                    <a:pt x="369570" y="431800"/>
                  </a:cubicBezTo>
                  <a:cubicBezTo>
                    <a:pt x="375920" y="414020"/>
                    <a:pt x="233680" y="331470"/>
                    <a:pt x="173990" y="278130"/>
                  </a:cubicBezTo>
                  <a:cubicBezTo>
                    <a:pt x="115570" y="226060"/>
                    <a:pt x="35560" y="160020"/>
                    <a:pt x="12700" y="118110"/>
                  </a:cubicBezTo>
                  <a:cubicBezTo>
                    <a:pt x="2540" y="97790"/>
                    <a:pt x="0" y="81280"/>
                    <a:pt x="3810" y="64770"/>
                  </a:cubicBezTo>
                  <a:cubicBezTo>
                    <a:pt x="6350" y="48260"/>
                    <a:pt x="17780" y="27940"/>
                    <a:pt x="31750" y="17780"/>
                  </a:cubicBezTo>
                  <a:cubicBezTo>
                    <a:pt x="44450" y="7620"/>
                    <a:pt x="67310" y="0"/>
                    <a:pt x="83820" y="1270"/>
                  </a:cubicBezTo>
                  <a:cubicBezTo>
                    <a:pt x="100330" y="2540"/>
                    <a:pt x="133350" y="24130"/>
                    <a:pt x="133350" y="24130"/>
                  </a:cubicBezTo>
                </a:path>
              </a:pathLst>
            </a:custGeom>
            <a:solidFill>
              <a:srgbClr val="0D99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" id="28"/>
          <p:cNvGrpSpPr/>
          <p:nvPr/>
        </p:nvGrpSpPr>
        <p:grpSpPr>
          <a:xfrm rot="0">
            <a:off x="6257925" y="6740843"/>
            <a:ext cx="1526858" cy="198120"/>
            <a:chOff x="0" y="0"/>
            <a:chExt cx="2035810" cy="26416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49530" y="41910"/>
              <a:ext cx="1936750" cy="175260"/>
            </a:xfrm>
            <a:custGeom>
              <a:avLst/>
              <a:gdLst/>
              <a:ahLst/>
              <a:cxnLst/>
              <a:rect r="r" b="b" t="t" l="l"/>
              <a:pathLst>
                <a:path h="175260" w="1936750">
                  <a:moveTo>
                    <a:pt x="68580" y="17780"/>
                  </a:moveTo>
                  <a:cubicBezTo>
                    <a:pt x="1367790" y="39370"/>
                    <a:pt x="1398270" y="24130"/>
                    <a:pt x="1479550" y="17780"/>
                  </a:cubicBezTo>
                  <a:cubicBezTo>
                    <a:pt x="1587500" y="10160"/>
                    <a:pt x="1795780" y="0"/>
                    <a:pt x="1860550" y="8890"/>
                  </a:cubicBezTo>
                  <a:cubicBezTo>
                    <a:pt x="1883410" y="12700"/>
                    <a:pt x="1893570" y="13970"/>
                    <a:pt x="1906270" y="24130"/>
                  </a:cubicBezTo>
                  <a:cubicBezTo>
                    <a:pt x="1920240" y="38100"/>
                    <a:pt x="1936750" y="67310"/>
                    <a:pt x="1935480" y="87630"/>
                  </a:cubicBezTo>
                  <a:cubicBezTo>
                    <a:pt x="1934210" y="109220"/>
                    <a:pt x="1915160" y="137160"/>
                    <a:pt x="1899920" y="148590"/>
                  </a:cubicBezTo>
                  <a:cubicBezTo>
                    <a:pt x="1885950" y="157480"/>
                    <a:pt x="1868170" y="160020"/>
                    <a:pt x="1852930" y="158750"/>
                  </a:cubicBezTo>
                  <a:cubicBezTo>
                    <a:pt x="1837690" y="157480"/>
                    <a:pt x="1819910" y="149860"/>
                    <a:pt x="1809750" y="138430"/>
                  </a:cubicBezTo>
                  <a:cubicBezTo>
                    <a:pt x="1795780" y="124460"/>
                    <a:pt x="1783080" y="92710"/>
                    <a:pt x="1786890" y="72390"/>
                  </a:cubicBezTo>
                  <a:cubicBezTo>
                    <a:pt x="1790700" y="52070"/>
                    <a:pt x="1812290" y="25400"/>
                    <a:pt x="1828800" y="16510"/>
                  </a:cubicBezTo>
                  <a:cubicBezTo>
                    <a:pt x="1842770" y="8890"/>
                    <a:pt x="1861820" y="7620"/>
                    <a:pt x="1877060" y="11430"/>
                  </a:cubicBezTo>
                  <a:cubicBezTo>
                    <a:pt x="1891030" y="13970"/>
                    <a:pt x="1907540" y="24130"/>
                    <a:pt x="1917700" y="35560"/>
                  </a:cubicBezTo>
                  <a:cubicBezTo>
                    <a:pt x="1927860" y="46990"/>
                    <a:pt x="1934210" y="64770"/>
                    <a:pt x="1935480" y="80010"/>
                  </a:cubicBezTo>
                  <a:cubicBezTo>
                    <a:pt x="1936750" y="95250"/>
                    <a:pt x="1931670" y="113030"/>
                    <a:pt x="1922780" y="125730"/>
                  </a:cubicBezTo>
                  <a:cubicBezTo>
                    <a:pt x="1913890" y="138430"/>
                    <a:pt x="1906270" y="147320"/>
                    <a:pt x="1884680" y="154940"/>
                  </a:cubicBezTo>
                  <a:cubicBezTo>
                    <a:pt x="1823720" y="175260"/>
                    <a:pt x="1598930" y="149860"/>
                    <a:pt x="1485900" y="153670"/>
                  </a:cubicBezTo>
                  <a:cubicBezTo>
                    <a:pt x="1402080" y="157480"/>
                    <a:pt x="1348740" y="168910"/>
                    <a:pt x="1267460" y="171450"/>
                  </a:cubicBezTo>
                  <a:cubicBezTo>
                    <a:pt x="1163320" y="175260"/>
                    <a:pt x="1019810" y="171450"/>
                    <a:pt x="914400" y="166370"/>
                  </a:cubicBezTo>
                  <a:cubicBezTo>
                    <a:pt x="829310" y="161290"/>
                    <a:pt x="778510" y="148590"/>
                    <a:pt x="681990" y="144780"/>
                  </a:cubicBezTo>
                  <a:cubicBezTo>
                    <a:pt x="523240" y="137160"/>
                    <a:pt x="134620" y="173990"/>
                    <a:pt x="52070" y="148590"/>
                  </a:cubicBezTo>
                  <a:cubicBezTo>
                    <a:pt x="29210" y="142240"/>
                    <a:pt x="21590" y="134620"/>
                    <a:pt x="12700" y="121920"/>
                  </a:cubicBezTo>
                  <a:cubicBezTo>
                    <a:pt x="5080" y="110490"/>
                    <a:pt x="0" y="90170"/>
                    <a:pt x="1270" y="76200"/>
                  </a:cubicBezTo>
                  <a:cubicBezTo>
                    <a:pt x="3810" y="60960"/>
                    <a:pt x="12700" y="44450"/>
                    <a:pt x="24130" y="34290"/>
                  </a:cubicBezTo>
                  <a:cubicBezTo>
                    <a:pt x="35560" y="24130"/>
                    <a:pt x="68580" y="17780"/>
                    <a:pt x="68580" y="1778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" id="30"/>
          <p:cNvGrpSpPr/>
          <p:nvPr/>
        </p:nvGrpSpPr>
        <p:grpSpPr>
          <a:xfrm rot="0">
            <a:off x="7473315" y="6944678"/>
            <a:ext cx="3215640" cy="395288"/>
            <a:chOff x="0" y="0"/>
            <a:chExt cx="4287520" cy="527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46990" y="49530"/>
              <a:ext cx="4189730" cy="444500"/>
            </a:xfrm>
            <a:custGeom>
              <a:avLst/>
              <a:gdLst/>
              <a:ahLst/>
              <a:cxnLst/>
              <a:rect r="r" b="b" t="t" l="l"/>
              <a:pathLst>
                <a:path h="444500" w="4189730">
                  <a:moveTo>
                    <a:pt x="123190" y="21590"/>
                  </a:moveTo>
                  <a:cubicBezTo>
                    <a:pt x="330200" y="194310"/>
                    <a:pt x="389890" y="220980"/>
                    <a:pt x="455930" y="242570"/>
                  </a:cubicBezTo>
                  <a:cubicBezTo>
                    <a:pt x="528320" y="265430"/>
                    <a:pt x="610870" y="275590"/>
                    <a:pt x="695960" y="284480"/>
                  </a:cubicBezTo>
                  <a:cubicBezTo>
                    <a:pt x="792480" y="294640"/>
                    <a:pt x="882650" y="294640"/>
                    <a:pt x="1003300" y="297180"/>
                  </a:cubicBezTo>
                  <a:cubicBezTo>
                    <a:pt x="1179830" y="300990"/>
                    <a:pt x="1471930" y="314960"/>
                    <a:pt x="1649730" y="298450"/>
                  </a:cubicBezTo>
                  <a:cubicBezTo>
                    <a:pt x="1776730" y="287020"/>
                    <a:pt x="1856740" y="256540"/>
                    <a:pt x="1972310" y="238760"/>
                  </a:cubicBezTo>
                  <a:cubicBezTo>
                    <a:pt x="2108200" y="217170"/>
                    <a:pt x="2227580" y="199390"/>
                    <a:pt x="2415540" y="184150"/>
                  </a:cubicBezTo>
                  <a:cubicBezTo>
                    <a:pt x="2743200" y="157480"/>
                    <a:pt x="3459480" y="152400"/>
                    <a:pt x="3764280" y="132080"/>
                  </a:cubicBezTo>
                  <a:cubicBezTo>
                    <a:pt x="3920490" y="120650"/>
                    <a:pt x="4057650" y="91440"/>
                    <a:pt x="4117340" y="97790"/>
                  </a:cubicBezTo>
                  <a:cubicBezTo>
                    <a:pt x="4138930" y="100330"/>
                    <a:pt x="4149090" y="101600"/>
                    <a:pt x="4160520" y="111760"/>
                  </a:cubicBezTo>
                  <a:cubicBezTo>
                    <a:pt x="4174490" y="124460"/>
                    <a:pt x="4189730" y="152400"/>
                    <a:pt x="4188460" y="171450"/>
                  </a:cubicBezTo>
                  <a:cubicBezTo>
                    <a:pt x="4187190" y="190500"/>
                    <a:pt x="4169410" y="217170"/>
                    <a:pt x="4155440" y="228600"/>
                  </a:cubicBezTo>
                  <a:cubicBezTo>
                    <a:pt x="4142740" y="236220"/>
                    <a:pt x="4126230" y="240030"/>
                    <a:pt x="4110990" y="237490"/>
                  </a:cubicBezTo>
                  <a:cubicBezTo>
                    <a:pt x="4093210" y="234950"/>
                    <a:pt x="4065270" y="218440"/>
                    <a:pt x="4056380" y="201930"/>
                  </a:cubicBezTo>
                  <a:cubicBezTo>
                    <a:pt x="4047490" y="184150"/>
                    <a:pt x="4047490" y="152400"/>
                    <a:pt x="4056380" y="135890"/>
                  </a:cubicBezTo>
                  <a:cubicBezTo>
                    <a:pt x="4065270" y="118110"/>
                    <a:pt x="4090670" y="100330"/>
                    <a:pt x="4110990" y="97790"/>
                  </a:cubicBezTo>
                  <a:cubicBezTo>
                    <a:pt x="4130040" y="96520"/>
                    <a:pt x="4159250" y="107950"/>
                    <a:pt x="4171950" y="121920"/>
                  </a:cubicBezTo>
                  <a:cubicBezTo>
                    <a:pt x="4184650" y="137160"/>
                    <a:pt x="4189730" y="168910"/>
                    <a:pt x="4185920" y="186690"/>
                  </a:cubicBezTo>
                  <a:cubicBezTo>
                    <a:pt x="4183380" y="200660"/>
                    <a:pt x="4171950" y="214630"/>
                    <a:pt x="4161790" y="223520"/>
                  </a:cubicBezTo>
                  <a:cubicBezTo>
                    <a:pt x="4150360" y="232410"/>
                    <a:pt x="4142740" y="233680"/>
                    <a:pt x="4118610" y="238760"/>
                  </a:cubicBezTo>
                  <a:cubicBezTo>
                    <a:pt x="4023360" y="256540"/>
                    <a:pt x="3628390" y="251460"/>
                    <a:pt x="3364230" y="264160"/>
                  </a:cubicBezTo>
                  <a:cubicBezTo>
                    <a:pt x="3069590" y="279400"/>
                    <a:pt x="2729230" y="293370"/>
                    <a:pt x="2433320" y="322580"/>
                  </a:cubicBezTo>
                  <a:cubicBezTo>
                    <a:pt x="2160270" y="347980"/>
                    <a:pt x="1925320" y="407670"/>
                    <a:pt x="1649730" y="425450"/>
                  </a:cubicBezTo>
                  <a:cubicBezTo>
                    <a:pt x="1346200" y="444500"/>
                    <a:pt x="871220" y="426720"/>
                    <a:pt x="684530" y="420370"/>
                  </a:cubicBezTo>
                  <a:cubicBezTo>
                    <a:pt x="609600" y="417830"/>
                    <a:pt x="575310" y="416560"/>
                    <a:pt x="524510" y="408940"/>
                  </a:cubicBezTo>
                  <a:cubicBezTo>
                    <a:pt x="478790" y="401320"/>
                    <a:pt x="440690" y="393700"/>
                    <a:pt x="392430" y="375920"/>
                  </a:cubicBezTo>
                  <a:cubicBezTo>
                    <a:pt x="331470" y="353060"/>
                    <a:pt x="254000" y="321310"/>
                    <a:pt x="191770" y="276860"/>
                  </a:cubicBezTo>
                  <a:cubicBezTo>
                    <a:pt x="123190" y="228600"/>
                    <a:pt x="24130" y="130810"/>
                    <a:pt x="6350" y="92710"/>
                  </a:cubicBezTo>
                  <a:cubicBezTo>
                    <a:pt x="0" y="77470"/>
                    <a:pt x="1270" y="69850"/>
                    <a:pt x="3810" y="58420"/>
                  </a:cubicBezTo>
                  <a:cubicBezTo>
                    <a:pt x="7620" y="44450"/>
                    <a:pt x="17780" y="25400"/>
                    <a:pt x="29210" y="15240"/>
                  </a:cubicBezTo>
                  <a:cubicBezTo>
                    <a:pt x="41910" y="6350"/>
                    <a:pt x="62230" y="0"/>
                    <a:pt x="77470" y="1270"/>
                  </a:cubicBezTo>
                  <a:cubicBezTo>
                    <a:pt x="92710" y="1270"/>
                    <a:pt x="123190" y="21590"/>
                    <a:pt x="123190" y="215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" id="32"/>
          <p:cNvGrpSpPr/>
          <p:nvPr/>
        </p:nvGrpSpPr>
        <p:grpSpPr>
          <a:xfrm rot="0">
            <a:off x="10538460" y="6832282"/>
            <a:ext cx="263842" cy="517207"/>
            <a:chOff x="0" y="0"/>
            <a:chExt cx="351790" cy="68961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48260" y="46990"/>
              <a:ext cx="255270" cy="594360"/>
            </a:xfrm>
            <a:custGeom>
              <a:avLst/>
              <a:gdLst/>
              <a:ahLst/>
              <a:cxnLst/>
              <a:rect r="r" b="b" t="t" l="l"/>
              <a:pathLst>
                <a:path h="594360" w="255270">
                  <a:moveTo>
                    <a:pt x="154940" y="69850"/>
                  </a:moveTo>
                  <a:cubicBezTo>
                    <a:pt x="180340" y="275590"/>
                    <a:pt x="250190" y="445770"/>
                    <a:pt x="251460" y="504190"/>
                  </a:cubicBezTo>
                  <a:cubicBezTo>
                    <a:pt x="252730" y="527050"/>
                    <a:pt x="251460" y="538480"/>
                    <a:pt x="242570" y="552450"/>
                  </a:cubicBezTo>
                  <a:cubicBezTo>
                    <a:pt x="231140" y="568960"/>
                    <a:pt x="201930" y="588010"/>
                    <a:pt x="181610" y="590550"/>
                  </a:cubicBezTo>
                  <a:cubicBezTo>
                    <a:pt x="165100" y="594360"/>
                    <a:pt x="147320" y="588010"/>
                    <a:pt x="133350" y="579120"/>
                  </a:cubicBezTo>
                  <a:cubicBezTo>
                    <a:pt x="120650" y="570230"/>
                    <a:pt x="107950" y="556260"/>
                    <a:pt x="102870" y="541020"/>
                  </a:cubicBezTo>
                  <a:cubicBezTo>
                    <a:pt x="97790" y="521970"/>
                    <a:pt x="102870" y="486410"/>
                    <a:pt x="113030" y="468630"/>
                  </a:cubicBezTo>
                  <a:cubicBezTo>
                    <a:pt x="121920" y="454660"/>
                    <a:pt x="138430" y="444500"/>
                    <a:pt x="153670" y="440690"/>
                  </a:cubicBezTo>
                  <a:cubicBezTo>
                    <a:pt x="167640" y="435610"/>
                    <a:pt x="187960" y="434340"/>
                    <a:pt x="201930" y="441960"/>
                  </a:cubicBezTo>
                  <a:cubicBezTo>
                    <a:pt x="220980" y="450850"/>
                    <a:pt x="243840" y="476250"/>
                    <a:pt x="250190" y="495300"/>
                  </a:cubicBezTo>
                  <a:cubicBezTo>
                    <a:pt x="255270" y="511810"/>
                    <a:pt x="252730" y="530860"/>
                    <a:pt x="246380" y="544830"/>
                  </a:cubicBezTo>
                  <a:cubicBezTo>
                    <a:pt x="240030" y="558800"/>
                    <a:pt x="228600" y="574040"/>
                    <a:pt x="213360" y="581660"/>
                  </a:cubicBezTo>
                  <a:cubicBezTo>
                    <a:pt x="195580" y="589280"/>
                    <a:pt x="160020" y="590550"/>
                    <a:pt x="140970" y="582930"/>
                  </a:cubicBezTo>
                  <a:cubicBezTo>
                    <a:pt x="125730" y="576580"/>
                    <a:pt x="118110" y="568960"/>
                    <a:pt x="106680" y="548640"/>
                  </a:cubicBezTo>
                  <a:cubicBezTo>
                    <a:pt x="76200" y="495300"/>
                    <a:pt x="35560" y="297180"/>
                    <a:pt x="19050" y="212090"/>
                  </a:cubicBezTo>
                  <a:cubicBezTo>
                    <a:pt x="8890" y="160020"/>
                    <a:pt x="0" y="119380"/>
                    <a:pt x="2540" y="86360"/>
                  </a:cubicBezTo>
                  <a:cubicBezTo>
                    <a:pt x="3810" y="64770"/>
                    <a:pt x="6350" y="48260"/>
                    <a:pt x="16510" y="34290"/>
                  </a:cubicBezTo>
                  <a:cubicBezTo>
                    <a:pt x="25400" y="20320"/>
                    <a:pt x="43180" y="6350"/>
                    <a:pt x="60960" y="3810"/>
                  </a:cubicBezTo>
                  <a:cubicBezTo>
                    <a:pt x="81280" y="0"/>
                    <a:pt x="114300" y="8890"/>
                    <a:pt x="129540" y="21590"/>
                  </a:cubicBezTo>
                  <a:cubicBezTo>
                    <a:pt x="143510" y="33020"/>
                    <a:pt x="154940" y="69850"/>
                    <a:pt x="154940" y="698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4" id="34"/>
          <p:cNvGrpSpPr/>
          <p:nvPr/>
        </p:nvGrpSpPr>
        <p:grpSpPr>
          <a:xfrm rot="0">
            <a:off x="10610850" y="6834188"/>
            <a:ext cx="405765" cy="534352"/>
            <a:chOff x="0" y="0"/>
            <a:chExt cx="541020" cy="7124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49530" y="45720"/>
              <a:ext cx="440690" cy="618490"/>
            </a:xfrm>
            <a:custGeom>
              <a:avLst/>
              <a:gdLst/>
              <a:ahLst/>
              <a:cxnLst/>
              <a:rect r="r" b="b" t="t" l="l"/>
              <a:pathLst>
                <a:path h="618490" w="440690">
                  <a:moveTo>
                    <a:pt x="105410" y="5080"/>
                  </a:moveTo>
                  <a:cubicBezTo>
                    <a:pt x="265430" y="73660"/>
                    <a:pt x="340360" y="106680"/>
                    <a:pt x="378460" y="146050"/>
                  </a:cubicBezTo>
                  <a:cubicBezTo>
                    <a:pt x="410210" y="179070"/>
                    <a:pt x="438150" y="220980"/>
                    <a:pt x="439420" y="261620"/>
                  </a:cubicBezTo>
                  <a:cubicBezTo>
                    <a:pt x="440690" y="302260"/>
                    <a:pt x="412750" y="342900"/>
                    <a:pt x="379730" y="387350"/>
                  </a:cubicBezTo>
                  <a:cubicBezTo>
                    <a:pt x="332740" y="452120"/>
                    <a:pt x="210820" y="565150"/>
                    <a:pt x="153670" y="595630"/>
                  </a:cubicBezTo>
                  <a:cubicBezTo>
                    <a:pt x="125730" y="610870"/>
                    <a:pt x="102870" y="618490"/>
                    <a:pt x="82550" y="613410"/>
                  </a:cubicBezTo>
                  <a:cubicBezTo>
                    <a:pt x="60960" y="607060"/>
                    <a:pt x="35560" y="584200"/>
                    <a:pt x="27940" y="563880"/>
                  </a:cubicBezTo>
                  <a:cubicBezTo>
                    <a:pt x="21590" y="543560"/>
                    <a:pt x="26670" y="508000"/>
                    <a:pt x="39370" y="491490"/>
                  </a:cubicBezTo>
                  <a:cubicBezTo>
                    <a:pt x="52070" y="473710"/>
                    <a:pt x="83820" y="458470"/>
                    <a:pt x="105410" y="458470"/>
                  </a:cubicBezTo>
                  <a:cubicBezTo>
                    <a:pt x="127000" y="459740"/>
                    <a:pt x="156210" y="478790"/>
                    <a:pt x="168910" y="495300"/>
                  </a:cubicBezTo>
                  <a:cubicBezTo>
                    <a:pt x="177800" y="509270"/>
                    <a:pt x="181610" y="528320"/>
                    <a:pt x="180340" y="544830"/>
                  </a:cubicBezTo>
                  <a:cubicBezTo>
                    <a:pt x="179070" y="560070"/>
                    <a:pt x="171450" y="579120"/>
                    <a:pt x="160020" y="590550"/>
                  </a:cubicBezTo>
                  <a:cubicBezTo>
                    <a:pt x="144780" y="603250"/>
                    <a:pt x="111760" y="617220"/>
                    <a:pt x="90170" y="614680"/>
                  </a:cubicBezTo>
                  <a:cubicBezTo>
                    <a:pt x="69850" y="610870"/>
                    <a:pt x="40640" y="590550"/>
                    <a:pt x="31750" y="571500"/>
                  </a:cubicBezTo>
                  <a:cubicBezTo>
                    <a:pt x="21590" y="552450"/>
                    <a:pt x="22860" y="521970"/>
                    <a:pt x="34290" y="497840"/>
                  </a:cubicBezTo>
                  <a:cubicBezTo>
                    <a:pt x="50800" y="462280"/>
                    <a:pt x="115570" y="431800"/>
                    <a:pt x="153670" y="393700"/>
                  </a:cubicBezTo>
                  <a:cubicBezTo>
                    <a:pt x="193040" y="353060"/>
                    <a:pt x="271780" y="294640"/>
                    <a:pt x="266700" y="259080"/>
                  </a:cubicBezTo>
                  <a:cubicBezTo>
                    <a:pt x="262890" y="228600"/>
                    <a:pt x="200660" y="208280"/>
                    <a:pt x="162560" y="187960"/>
                  </a:cubicBezTo>
                  <a:cubicBezTo>
                    <a:pt x="123190" y="167640"/>
                    <a:pt x="59690" y="157480"/>
                    <a:pt x="34290" y="140970"/>
                  </a:cubicBezTo>
                  <a:cubicBezTo>
                    <a:pt x="21590" y="132080"/>
                    <a:pt x="15240" y="123190"/>
                    <a:pt x="10160" y="113030"/>
                  </a:cubicBezTo>
                  <a:cubicBezTo>
                    <a:pt x="3810" y="102870"/>
                    <a:pt x="0" y="90170"/>
                    <a:pt x="1270" y="77470"/>
                  </a:cubicBezTo>
                  <a:cubicBezTo>
                    <a:pt x="1270" y="62230"/>
                    <a:pt x="10160" y="38100"/>
                    <a:pt x="20320" y="26670"/>
                  </a:cubicBezTo>
                  <a:cubicBezTo>
                    <a:pt x="27940" y="16510"/>
                    <a:pt x="38100" y="8890"/>
                    <a:pt x="50800" y="5080"/>
                  </a:cubicBezTo>
                  <a:cubicBezTo>
                    <a:pt x="64770" y="0"/>
                    <a:pt x="105410" y="5080"/>
                    <a:pt x="105410" y="508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36" id="36"/>
          <p:cNvSpPr txBox="true"/>
          <p:nvPr/>
        </p:nvSpPr>
        <p:spPr>
          <a:xfrm rot="0">
            <a:off x="1945957" y="7930980"/>
            <a:ext cx="9564380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loop for percorre cada caractere (letra) na string palavra. A cada iteração do loop, a variável letra recebe o próximo caractere da string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016615" y="4786947"/>
            <a:ext cx="5030755" cy="295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letra.lower() é um método que converte o caractere letra para minúscula,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método lower() é aplicado a cada caractere da string durante o loop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03632" y="3113574"/>
            <a:ext cx="9250564" cy="4641511"/>
          </a:xfrm>
          <a:custGeom>
            <a:avLst/>
            <a:gdLst/>
            <a:ahLst/>
            <a:cxnLst/>
            <a:rect r="r" b="b" t="t" l="l"/>
            <a:pathLst>
              <a:path h="4641511" w="9250564">
                <a:moveTo>
                  <a:pt x="0" y="0"/>
                </a:moveTo>
                <a:lnTo>
                  <a:pt x="9250564" y="0"/>
                </a:lnTo>
                <a:lnTo>
                  <a:pt x="9250564" y="4641511"/>
                </a:lnTo>
                <a:lnTo>
                  <a:pt x="0" y="46415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65042" y="3264346"/>
            <a:ext cx="592217" cy="5993954"/>
          </a:xfrm>
          <a:custGeom>
            <a:avLst/>
            <a:gdLst/>
            <a:ahLst/>
            <a:cxnLst/>
            <a:rect r="r" b="b" t="t" l="l"/>
            <a:pathLst>
              <a:path h="5993954" w="592217">
                <a:moveTo>
                  <a:pt x="0" y="0"/>
                </a:moveTo>
                <a:lnTo>
                  <a:pt x="592217" y="0"/>
                </a:lnTo>
                <a:lnTo>
                  <a:pt x="592217" y="5993954"/>
                </a:lnTo>
                <a:lnTo>
                  <a:pt x="0" y="59939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-95344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FOR E STRING - EXEMPLO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89543" y="1691139"/>
            <a:ext cx="6417286" cy="1083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4"/>
              </a:lnSpc>
              <a:spcBef>
                <a:spcPct val="0"/>
              </a:spcBef>
            </a:pPr>
            <a:r>
              <a:rPr lang="en-US" sz="3124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Assim, esse programa terá como saída: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256012"/>
            <a:ext cx="10037232" cy="6002288"/>
          </a:xfrm>
          <a:custGeom>
            <a:avLst/>
            <a:gdLst/>
            <a:ahLst/>
            <a:cxnLst/>
            <a:rect r="r" b="b" t="t" l="l"/>
            <a:pathLst>
              <a:path h="6002288" w="10037232">
                <a:moveTo>
                  <a:pt x="0" y="0"/>
                </a:moveTo>
                <a:lnTo>
                  <a:pt x="10037232" y="0"/>
                </a:lnTo>
                <a:lnTo>
                  <a:pt x="10037232" y="6002288"/>
                </a:lnTo>
                <a:lnTo>
                  <a:pt x="0" y="60022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2373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02733" y="78105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BAIXAR CÓDIGO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734278" y="4380096"/>
            <a:ext cx="517284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2EFEB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Por padrão o arquivo será baixado como </a:t>
            </a:r>
            <a:r>
              <a:rPr lang="en-US" sz="5199" b="true">
                <a:solidFill>
                  <a:srgbClr val="FFE052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main.py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63030" y="3207114"/>
            <a:ext cx="3594023" cy="5916451"/>
          </a:xfrm>
          <a:custGeom>
            <a:avLst/>
            <a:gdLst/>
            <a:ahLst/>
            <a:cxnLst/>
            <a:rect r="r" b="b" t="t" l="l"/>
            <a:pathLst>
              <a:path h="5916451" w="3594023">
                <a:moveTo>
                  <a:pt x="0" y="0"/>
                </a:moveTo>
                <a:lnTo>
                  <a:pt x="3594023" y="0"/>
                </a:lnTo>
                <a:lnTo>
                  <a:pt x="3594023" y="5916451"/>
                </a:lnTo>
                <a:lnTo>
                  <a:pt x="0" y="59164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666780" y="4268316"/>
            <a:ext cx="5860720" cy="4855249"/>
          </a:xfrm>
          <a:custGeom>
            <a:avLst/>
            <a:gdLst/>
            <a:ahLst/>
            <a:cxnLst/>
            <a:rect r="r" b="b" t="t" l="l"/>
            <a:pathLst>
              <a:path h="4855249" w="5860720">
                <a:moveTo>
                  <a:pt x="0" y="0"/>
                </a:moveTo>
                <a:lnTo>
                  <a:pt x="5860720" y="0"/>
                </a:lnTo>
                <a:lnTo>
                  <a:pt x="5860720" y="4855249"/>
                </a:lnTo>
                <a:lnTo>
                  <a:pt x="0" y="4855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77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337227" y="4268316"/>
            <a:ext cx="5336389" cy="3956029"/>
          </a:xfrm>
          <a:custGeom>
            <a:avLst/>
            <a:gdLst/>
            <a:ahLst/>
            <a:cxnLst/>
            <a:rect r="r" b="b" t="t" l="l"/>
            <a:pathLst>
              <a:path h="3956029" w="5336389">
                <a:moveTo>
                  <a:pt x="0" y="0"/>
                </a:moveTo>
                <a:lnTo>
                  <a:pt x="5336389" y="0"/>
                </a:lnTo>
                <a:lnTo>
                  <a:pt x="5336389" y="3956029"/>
                </a:lnTo>
                <a:lnTo>
                  <a:pt x="0" y="39560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04391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02733" y="781050"/>
            <a:ext cx="13952672" cy="2467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SUBIR NO GOOGLE-CLASSROOM</a:t>
            </a:r>
          </a:p>
        </p:txBody>
      </p:sp>
      <p:sp>
        <p:nvSpPr>
          <p:cNvPr name="AutoShape 11" id="11"/>
          <p:cNvSpPr/>
          <p:nvPr/>
        </p:nvSpPr>
        <p:spPr>
          <a:xfrm>
            <a:off x="6718035" y="6165339"/>
            <a:ext cx="1290112" cy="1555792"/>
          </a:xfrm>
          <a:prstGeom prst="line">
            <a:avLst/>
          </a:prstGeom>
          <a:ln cap="flat" w="133350">
            <a:solidFill>
              <a:srgbClr val="D10719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4106094"/>
            <a:ext cx="12934067" cy="2074812"/>
            <a:chOff x="0" y="0"/>
            <a:chExt cx="3019885" cy="4844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484433"/>
            </a:xfrm>
            <a:custGeom>
              <a:avLst/>
              <a:gdLst/>
              <a:ahLst/>
              <a:cxnLst/>
              <a:rect r="r" b="b" t="t" l="l"/>
              <a:pathLst>
                <a:path h="484433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453906"/>
                  </a:lnTo>
                  <a:cubicBezTo>
                    <a:pt x="3019885" y="470766"/>
                    <a:pt x="3006217" y="484433"/>
                    <a:pt x="2989358" y="484433"/>
                  </a:cubicBezTo>
                  <a:lnTo>
                    <a:pt x="30527" y="484433"/>
                  </a:lnTo>
                  <a:cubicBezTo>
                    <a:pt x="13667" y="484433"/>
                    <a:pt x="0" y="470766"/>
                    <a:pt x="0" y="453906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522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4365393"/>
            <a:ext cx="12431459" cy="149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Escreva um código em Python que use um loop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</a:t>
            </a: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para imprimir a tabuada do número 5, começando pelo multiplicador 1 e terminando em 10.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38225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01950" y="5806479"/>
            <a:ext cx="13624287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revisar o uso de for e de strings!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17357" y="4117448"/>
            <a:ext cx="6053287" cy="2052104"/>
            <a:chOff x="0" y="0"/>
            <a:chExt cx="1413340" cy="4791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3340" cy="479131"/>
            </a:xfrm>
            <a:custGeom>
              <a:avLst/>
              <a:gdLst/>
              <a:ahLst/>
              <a:cxnLst/>
              <a:rect r="r" b="b" t="t" l="l"/>
              <a:pathLst>
                <a:path h="479131" w="1413340">
                  <a:moveTo>
                    <a:pt x="65227" y="0"/>
                  </a:moveTo>
                  <a:lnTo>
                    <a:pt x="1348113" y="0"/>
                  </a:lnTo>
                  <a:cubicBezTo>
                    <a:pt x="1365412" y="0"/>
                    <a:pt x="1382003" y="6872"/>
                    <a:pt x="1394235" y="19105"/>
                  </a:cubicBezTo>
                  <a:cubicBezTo>
                    <a:pt x="1406468" y="31337"/>
                    <a:pt x="1413340" y="47928"/>
                    <a:pt x="1413340" y="65227"/>
                  </a:cubicBezTo>
                  <a:lnTo>
                    <a:pt x="1413340" y="413904"/>
                  </a:lnTo>
                  <a:cubicBezTo>
                    <a:pt x="1413340" y="431204"/>
                    <a:pt x="1406468" y="447794"/>
                    <a:pt x="1394235" y="460027"/>
                  </a:cubicBezTo>
                  <a:cubicBezTo>
                    <a:pt x="1382003" y="472259"/>
                    <a:pt x="1365412" y="479131"/>
                    <a:pt x="1348113" y="479131"/>
                  </a:cubicBezTo>
                  <a:lnTo>
                    <a:pt x="65227" y="479131"/>
                  </a:lnTo>
                  <a:cubicBezTo>
                    <a:pt x="47928" y="479131"/>
                    <a:pt x="31337" y="472259"/>
                    <a:pt x="19105" y="460027"/>
                  </a:cubicBezTo>
                  <a:cubicBezTo>
                    <a:pt x="6872" y="447794"/>
                    <a:pt x="0" y="431204"/>
                    <a:pt x="0" y="413904"/>
                  </a:cubicBezTo>
                  <a:lnTo>
                    <a:pt x="0" y="65227"/>
                  </a:lnTo>
                  <a:cubicBezTo>
                    <a:pt x="0" y="47928"/>
                    <a:pt x="6872" y="31337"/>
                    <a:pt x="19105" y="19105"/>
                  </a:cubicBezTo>
                  <a:cubicBezTo>
                    <a:pt x="31337" y="6872"/>
                    <a:pt x="47928" y="0"/>
                    <a:pt x="652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13340" cy="517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34969" y="4365393"/>
            <a:ext cx="5818061" cy="149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i in range(1, 11): 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  resultado = 5 * i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  print(resultado)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1 - GABARITO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4106094"/>
            <a:ext cx="12934067" cy="2074812"/>
            <a:chOff x="0" y="0"/>
            <a:chExt cx="3019885" cy="4844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484433"/>
            </a:xfrm>
            <a:custGeom>
              <a:avLst/>
              <a:gdLst/>
              <a:ahLst/>
              <a:cxnLst/>
              <a:rect r="r" b="b" t="t" l="l"/>
              <a:pathLst>
                <a:path h="484433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453906"/>
                  </a:lnTo>
                  <a:cubicBezTo>
                    <a:pt x="3019885" y="470766"/>
                    <a:pt x="3006217" y="484433"/>
                    <a:pt x="2989358" y="484433"/>
                  </a:cubicBezTo>
                  <a:lnTo>
                    <a:pt x="30527" y="484433"/>
                  </a:lnTo>
                  <a:cubicBezTo>
                    <a:pt x="13667" y="484433"/>
                    <a:pt x="0" y="470766"/>
                    <a:pt x="0" y="453906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522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4365393"/>
            <a:ext cx="12431459" cy="149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seu código vai utilizar um loop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</a:t>
            </a: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para percorrer a string "CODELAB" e imprimir cada letra individualmente na tela. Como você faria isso?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2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73723" y="4117448"/>
            <a:ext cx="4940554" cy="2052104"/>
            <a:chOff x="0" y="0"/>
            <a:chExt cx="1153535" cy="4791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3535" cy="479131"/>
            </a:xfrm>
            <a:custGeom>
              <a:avLst/>
              <a:gdLst/>
              <a:ahLst/>
              <a:cxnLst/>
              <a:rect r="r" b="b" t="t" l="l"/>
              <a:pathLst>
                <a:path h="479131" w="1153535">
                  <a:moveTo>
                    <a:pt x="79918" y="0"/>
                  </a:moveTo>
                  <a:lnTo>
                    <a:pt x="1073618" y="0"/>
                  </a:lnTo>
                  <a:cubicBezTo>
                    <a:pt x="1094813" y="0"/>
                    <a:pt x="1115141" y="8420"/>
                    <a:pt x="1130128" y="23407"/>
                  </a:cubicBezTo>
                  <a:cubicBezTo>
                    <a:pt x="1145116" y="38395"/>
                    <a:pt x="1153535" y="58722"/>
                    <a:pt x="1153535" y="79918"/>
                  </a:cubicBezTo>
                  <a:lnTo>
                    <a:pt x="1153535" y="399214"/>
                  </a:lnTo>
                  <a:cubicBezTo>
                    <a:pt x="1153535" y="443351"/>
                    <a:pt x="1117755" y="479131"/>
                    <a:pt x="1073618" y="479131"/>
                  </a:cubicBezTo>
                  <a:lnTo>
                    <a:pt x="79918" y="479131"/>
                  </a:lnTo>
                  <a:cubicBezTo>
                    <a:pt x="35780" y="479131"/>
                    <a:pt x="0" y="443351"/>
                    <a:pt x="0" y="399214"/>
                  </a:cubicBezTo>
                  <a:lnTo>
                    <a:pt x="0" y="79918"/>
                  </a:lnTo>
                  <a:cubicBezTo>
                    <a:pt x="0" y="35780"/>
                    <a:pt x="35780" y="0"/>
                    <a:pt x="79918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53535" cy="517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91336" y="4617806"/>
            <a:ext cx="4822941" cy="99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letra in "CODELAB":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print(letra)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2 - GABARITO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3759493"/>
            <a:ext cx="12934067" cy="2528989"/>
            <a:chOff x="0" y="0"/>
            <a:chExt cx="3019885" cy="590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590476"/>
            </a:xfrm>
            <a:custGeom>
              <a:avLst/>
              <a:gdLst/>
              <a:ahLst/>
              <a:cxnLst/>
              <a:rect r="r" b="b" t="t" l="l"/>
              <a:pathLst>
                <a:path h="590476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559949"/>
                  </a:lnTo>
                  <a:cubicBezTo>
                    <a:pt x="3019885" y="576809"/>
                    <a:pt x="3006217" y="590476"/>
                    <a:pt x="2989358" y="590476"/>
                  </a:cubicBezTo>
                  <a:lnTo>
                    <a:pt x="30527" y="590476"/>
                  </a:lnTo>
                  <a:cubicBezTo>
                    <a:pt x="22431" y="590476"/>
                    <a:pt x="14666" y="587260"/>
                    <a:pt x="8941" y="581535"/>
                  </a:cubicBezTo>
                  <a:cubicBezTo>
                    <a:pt x="3216" y="575810"/>
                    <a:pt x="0" y="568045"/>
                    <a:pt x="0" y="559949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628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4018793"/>
            <a:ext cx="12431459" cy="250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Faça um código que peça ao usuário para digitar uma palavra e uma letra. O código deve contar quantas vezes a letra aparece na palavra e imprimir o resultado. 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Dica: Use o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 </a:t>
            </a: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fazer essa contagem.</a:t>
            </a:r>
          </a:p>
          <a:p>
            <a:pPr algn="l" marL="0" indent="0" lvl="0">
              <a:lnSpc>
                <a:spcPts val="39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3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52692" y="2412273"/>
            <a:ext cx="11782617" cy="5462455"/>
            <a:chOff x="0" y="0"/>
            <a:chExt cx="2751041" cy="1275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51041" cy="1275390"/>
            </a:xfrm>
            <a:custGeom>
              <a:avLst/>
              <a:gdLst/>
              <a:ahLst/>
              <a:cxnLst/>
              <a:rect r="r" b="b" t="t" l="l"/>
              <a:pathLst>
                <a:path h="1275390" w="2751041">
                  <a:moveTo>
                    <a:pt x="33510" y="0"/>
                  </a:moveTo>
                  <a:lnTo>
                    <a:pt x="2717531" y="0"/>
                  </a:lnTo>
                  <a:cubicBezTo>
                    <a:pt x="2736038" y="0"/>
                    <a:pt x="2751041" y="15003"/>
                    <a:pt x="2751041" y="33510"/>
                  </a:cubicBezTo>
                  <a:lnTo>
                    <a:pt x="2751041" y="1241880"/>
                  </a:lnTo>
                  <a:cubicBezTo>
                    <a:pt x="2751041" y="1250768"/>
                    <a:pt x="2747510" y="1259291"/>
                    <a:pt x="2741226" y="1265575"/>
                  </a:cubicBezTo>
                  <a:cubicBezTo>
                    <a:pt x="2734942" y="1271860"/>
                    <a:pt x="2726418" y="1275390"/>
                    <a:pt x="2717531" y="1275390"/>
                  </a:cubicBezTo>
                  <a:lnTo>
                    <a:pt x="33510" y="1275390"/>
                  </a:lnTo>
                  <a:cubicBezTo>
                    <a:pt x="15003" y="1275390"/>
                    <a:pt x="0" y="1260387"/>
                    <a:pt x="0" y="1241880"/>
                  </a:cubicBezTo>
                  <a:lnTo>
                    <a:pt x="0" y="33510"/>
                  </a:lnTo>
                  <a:cubicBezTo>
                    <a:pt x="0" y="15003"/>
                    <a:pt x="15003" y="0"/>
                    <a:pt x="33510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51041" cy="131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31835" y="2507670"/>
            <a:ext cx="11024331" cy="5032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palavra = input("Digite uma palavra: ")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letra = input("Digite uma letra: ")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contador = 0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char in palavra: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if char == letra: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contador = contador + 1</a:t>
            </a:r>
          </a:p>
          <a:p>
            <a:pPr algn="l">
              <a:lnSpc>
                <a:spcPts val="3999"/>
              </a:lnSpc>
            </a:pP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print(f"A letra '{letra}' aparece {contador} vezes na palavra '{palavra}'.")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3 - GABARITO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3759493"/>
            <a:ext cx="12934067" cy="2528989"/>
            <a:chOff x="0" y="0"/>
            <a:chExt cx="3019885" cy="590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590476"/>
            </a:xfrm>
            <a:custGeom>
              <a:avLst/>
              <a:gdLst/>
              <a:ahLst/>
              <a:cxnLst/>
              <a:rect r="r" b="b" t="t" l="l"/>
              <a:pathLst>
                <a:path h="590476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559949"/>
                  </a:lnTo>
                  <a:cubicBezTo>
                    <a:pt x="3019885" y="576809"/>
                    <a:pt x="3006217" y="590476"/>
                    <a:pt x="2989358" y="590476"/>
                  </a:cubicBezTo>
                  <a:lnTo>
                    <a:pt x="30527" y="590476"/>
                  </a:lnTo>
                  <a:cubicBezTo>
                    <a:pt x="22431" y="590476"/>
                    <a:pt x="14666" y="587260"/>
                    <a:pt x="8941" y="581535"/>
                  </a:cubicBezTo>
                  <a:cubicBezTo>
                    <a:pt x="3216" y="575810"/>
                    <a:pt x="0" y="568045"/>
                    <a:pt x="0" y="559949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628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4018793"/>
            <a:ext cx="12431459" cy="200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Faça um código que peça ao usuário para digitar uma palavra. O código deve contar quantas vogais (a, e, i, o, u) estão presentes na palavra e imprimir cada vogal encontrada usando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</a:t>
            </a: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4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52692" y="2412273"/>
            <a:ext cx="11782617" cy="6846027"/>
            <a:chOff x="0" y="0"/>
            <a:chExt cx="2751041" cy="15984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51041" cy="1598431"/>
            </a:xfrm>
            <a:custGeom>
              <a:avLst/>
              <a:gdLst/>
              <a:ahLst/>
              <a:cxnLst/>
              <a:rect r="r" b="b" t="t" l="l"/>
              <a:pathLst>
                <a:path h="1598431" w="2751041">
                  <a:moveTo>
                    <a:pt x="33510" y="0"/>
                  </a:moveTo>
                  <a:lnTo>
                    <a:pt x="2717531" y="0"/>
                  </a:lnTo>
                  <a:cubicBezTo>
                    <a:pt x="2736038" y="0"/>
                    <a:pt x="2751041" y="15003"/>
                    <a:pt x="2751041" y="33510"/>
                  </a:cubicBezTo>
                  <a:lnTo>
                    <a:pt x="2751041" y="1564921"/>
                  </a:lnTo>
                  <a:cubicBezTo>
                    <a:pt x="2751041" y="1583428"/>
                    <a:pt x="2736038" y="1598431"/>
                    <a:pt x="2717531" y="1598431"/>
                  </a:cubicBezTo>
                  <a:lnTo>
                    <a:pt x="33510" y="1598431"/>
                  </a:lnTo>
                  <a:cubicBezTo>
                    <a:pt x="15003" y="1598431"/>
                    <a:pt x="0" y="1583428"/>
                    <a:pt x="0" y="1564921"/>
                  </a:cubicBezTo>
                  <a:lnTo>
                    <a:pt x="0" y="33510"/>
                  </a:lnTo>
                  <a:cubicBezTo>
                    <a:pt x="0" y="15003"/>
                    <a:pt x="15003" y="0"/>
                    <a:pt x="33510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51041" cy="16365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31835" y="2507670"/>
            <a:ext cx="11024331" cy="654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palavra = input("Digite uma palavra: ")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vogais = "aeiou"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contador_vogais = 0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print("Vogais encontradas:")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letra in palavra.lower():  # Converte a palavra para minúsculas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if letra in vogais: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print(letra)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contador_vogais = contador_vogais + 1</a:t>
            </a:r>
          </a:p>
          <a:p>
            <a:pPr algn="l">
              <a:lnSpc>
                <a:spcPts val="3999"/>
              </a:lnSpc>
            </a:pP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print(f"Total de vogais encontradas: {contador_vogais}")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4 - GABARITO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2260710"/>
            <a:ext cx="12934067" cy="1575218"/>
            <a:chOff x="0" y="0"/>
            <a:chExt cx="3019885" cy="367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367787"/>
            </a:xfrm>
            <a:custGeom>
              <a:avLst/>
              <a:gdLst/>
              <a:ahLst/>
              <a:cxnLst/>
              <a:rect r="r" b="b" t="t" l="l"/>
              <a:pathLst>
                <a:path h="367787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337260"/>
                  </a:lnTo>
                  <a:cubicBezTo>
                    <a:pt x="3019885" y="354119"/>
                    <a:pt x="3006217" y="367787"/>
                    <a:pt x="2989358" y="367787"/>
                  </a:cubicBezTo>
                  <a:lnTo>
                    <a:pt x="30527" y="367787"/>
                  </a:lnTo>
                  <a:cubicBezTo>
                    <a:pt x="22431" y="367787"/>
                    <a:pt x="14666" y="364570"/>
                    <a:pt x="8941" y="358845"/>
                  </a:cubicBezTo>
                  <a:cubicBezTo>
                    <a:pt x="3216" y="353121"/>
                    <a:pt x="0" y="345356"/>
                    <a:pt x="0" y="337260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405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2520009"/>
            <a:ext cx="12431459" cy="99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Escreva um código usando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</a:t>
            </a: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no qual o usuário digite um número, e vai imprimir o seguinte padrão: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448199" y="4515166"/>
            <a:ext cx="7075185" cy="5026962"/>
            <a:chOff x="0" y="0"/>
            <a:chExt cx="1651936" cy="11737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51936" cy="1173710"/>
            </a:xfrm>
            <a:custGeom>
              <a:avLst/>
              <a:gdLst/>
              <a:ahLst/>
              <a:cxnLst/>
              <a:rect r="r" b="b" t="t" l="l"/>
              <a:pathLst>
                <a:path h="1173710" w="1651936">
                  <a:moveTo>
                    <a:pt x="55806" y="0"/>
                  </a:moveTo>
                  <a:lnTo>
                    <a:pt x="1596130" y="0"/>
                  </a:lnTo>
                  <a:cubicBezTo>
                    <a:pt x="1626950" y="0"/>
                    <a:pt x="1651936" y="24985"/>
                    <a:pt x="1651936" y="55806"/>
                  </a:cubicBezTo>
                  <a:lnTo>
                    <a:pt x="1651936" y="1117904"/>
                  </a:lnTo>
                  <a:cubicBezTo>
                    <a:pt x="1651936" y="1132705"/>
                    <a:pt x="1646056" y="1146899"/>
                    <a:pt x="1635590" y="1157365"/>
                  </a:cubicBezTo>
                  <a:cubicBezTo>
                    <a:pt x="1625125" y="1167831"/>
                    <a:pt x="1610930" y="1173710"/>
                    <a:pt x="1596130" y="1173710"/>
                  </a:cubicBezTo>
                  <a:lnTo>
                    <a:pt x="55806" y="1173710"/>
                  </a:lnTo>
                  <a:cubicBezTo>
                    <a:pt x="24985" y="1173710"/>
                    <a:pt x="0" y="1148725"/>
                    <a:pt x="0" y="1117904"/>
                  </a:cubicBezTo>
                  <a:lnTo>
                    <a:pt x="0" y="55806"/>
                  </a:lnTo>
                  <a:cubicBezTo>
                    <a:pt x="0" y="24985"/>
                    <a:pt x="24985" y="0"/>
                    <a:pt x="55806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51936" cy="1211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699503" y="4774465"/>
            <a:ext cx="7140299" cy="4528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Exemplo: usuário digita o valor 5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Saída: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22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333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4444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55555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9723" y="4174220"/>
            <a:ext cx="13365535" cy="1938559"/>
            <a:chOff x="0" y="0"/>
            <a:chExt cx="3120625" cy="4526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0625" cy="452621"/>
            </a:xfrm>
            <a:custGeom>
              <a:avLst/>
              <a:gdLst/>
              <a:ahLst/>
              <a:cxnLst/>
              <a:rect r="r" b="b" t="t" l="l"/>
              <a:pathLst>
                <a:path h="452621" w="3120625">
                  <a:moveTo>
                    <a:pt x="29541" y="0"/>
                  </a:moveTo>
                  <a:lnTo>
                    <a:pt x="3091084" y="0"/>
                  </a:lnTo>
                  <a:cubicBezTo>
                    <a:pt x="3107399" y="0"/>
                    <a:pt x="3120625" y="13226"/>
                    <a:pt x="3120625" y="29541"/>
                  </a:cubicBezTo>
                  <a:lnTo>
                    <a:pt x="3120625" y="423079"/>
                  </a:lnTo>
                  <a:cubicBezTo>
                    <a:pt x="3120625" y="439394"/>
                    <a:pt x="3107399" y="452621"/>
                    <a:pt x="3091084" y="452621"/>
                  </a:cubicBezTo>
                  <a:lnTo>
                    <a:pt x="29541" y="452621"/>
                  </a:lnTo>
                  <a:cubicBezTo>
                    <a:pt x="13226" y="452621"/>
                    <a:pt x="0" y="439394"/>
                    <a:pt x="0" y="423079"/>
                  </a:cubicBezTo>
                  <a:lnTo>
                    <a:pt x="0" y="29541"/>
                  </a:lnTo>
                  <a:cubicBezTo>
                    <a:pt x="0" y="13226"/>
                    <a:pt x="13226" y="0"/>
                    <a:pt x="2954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20625" cy="490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35462" y="4365393"/>
            <a:ext cx="13402815" cy="149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numero = int(input("Digite um número para realizar o padrão: "))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i in range(1, numero+1):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print(str(i) * i)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5 - GABARITO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4333182"/>
            <a:ext cx="12934067" cy="1620636"/>
            <a:chOff x="0" y="0"/>
            <a:chExt cx="3019885" cy="3783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378391"/>
            </a:xfrm>
            <a:custGeom>
              <a:avLst/>
              <a:gdLst/>
              <a:ahLst/>
              <a:cxnLst/>
              <a:rect r="r" b="b" t="t" l="l"/>
              <a:pathLst>
                <a:path h="378391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347864"/>
                  </a:lnTo>
                  <a:cubicBezTo>
                    <a:pt x="3019885" y="364723"/>
                    <a:pt x="3006217" y="378391"/>
                    <a:pt x="2989358" y="378391"/>
                  </a:cubicBezTo>
                  <a:lnTo>
                    <a:pt x="30527" y="378391"/>
                  </a:lnTo>
                  <a:cubicBezTo>
                    <a:pt x="22431" y="378391"/>
                    <a:pt x="14666" y="375175"/>
                    <a:pt x="8941" y="369450"/>
                  </a:cubicBezTo>
                  <a:cubicBezTo>
                    <a:pt x="3216" y="363725"/>
                    <a:pt x="0" y="355960"/>
                    <a:pt x="0" y="347864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416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4592481"/>
            <a:ext cx="12431459" cy="99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Peça ao usuário para digitar uma frase e conte quantas letras "a" existem na frase, utilizando um laço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</a:t>
            </a: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1956" y="3154257"/>
            <a:ext cx="15244088" cy="4180432"/>
            <a:chOff x="0" y="0"/>
            <a:chExt cx="5050096" cy="13849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0096" cy="1384903"/>
            </a:xfrm>
            <a:custGeom>
              <a:avLst/>
              <a:gdLst/>
              <a:ahLst/>
              <a:cxnLst/>
              <a:rect r="r" b="b" t="t" l="l"/>
              <a:pathLst>
                <a:path h="1384903" w="5050096">
                  <a:moveTo>
                    <a:pt x="32503" y="0"/>
                  </a:moveTo>
                  <a:lnTo>
                    <a:pt x="5017593" y="0"/>
                  </a:lnTo>
                  <a:cubicBezTo>
                    <a:pt x="5035544" y="0"/>
                    <a:pt x="5050096" y="14552"/>
                    <a:pt x="5050096" y="32503"/>
                  </a:cubicBezTo>
                  <a:lnTo>
                    <a:pt x="5050096" y="1352400"/>
                  </a:lnTo>
                  <a:cubicBezTo>
                    <a:pt x="5050096" y="1361020"/>
                    <a:pt x="5046671" y="1369288"/>
                    <a:pt x="5040576" y="1375383"/>
                  </a:cubicBezTo>
                  <a:cubicBezTo>
                    <a:pt x="5034480" y="1381479"/>
                    <a:pt x="5026213" y="1384903"/>
                    <a:pt x="5017593" y="1384903"/>
                  </a:cubicBezTo>
                  <a:lnTo>
                    <a:pt x="32503" y="1384903"/>
                  </a:lnTo>
                  <a:cubicBezTo>
                    <a:pt x="23883" y="1384903"/>
                    <a:pt x="15616" y="1381479"/>
                    <a:pt x="9520" y="1375383"/>
                  </a:cubicBezTo>
                  <a:cubicBezTo>
                    <a:pt x="3424" y="1369288"/>
                    <a:pt x="0" y="1361020"/>
                    <a:pt x="0" y="1352400"/>
                  </a:cubicBezTo>
                  <a:lnTo>
                    <a:pt x="0" y="32503"/>
                  </a:lnTo>
                  <a:cubicBezTo>
                    <a:pt x="0" y="14552"/>
                    <a:pt x="14552" y="0"/>
                    <a:pt x="32503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050096" cy="1442053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for é usado para fazer algo repetidamente. Ele ajuda por exemplo, a percorrer uma lista, palavra, ou números e executa uma tarefa para cada item, sem você precisar repetir o código. Em vez de escrever a mesma coisa várias vezes, o for faz o trabalho por você!</a:t>
              </a:r>
            </a:p>
            <a:p>
              <a:pPr algn="ctr">
                <a:lnSpc>
                  <a:spcPts val="4199"/>
                </a:lnSpc>
              </a:pP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02733" y="78105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 - REVISÃO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9723" y="2879816"/>
            <a:ext cx="13365535" cy="4527368"/>
            <a:chOff x="0" y="0"/>
            <a:chExt cx="3120625" cy="10570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0625" cy="1057063"/>
            </a:xfrm>
            <a:custGeom>
              <a:avLst/>
              <a:gdLst/>
              <a:ahLst/>
              <a:cxnLst/>
              <a:rect r="r" b="b" t="t" l="l"/>
              <a:pathLst>
                <a:path h="1057063" w="3120625">
                  <a:moveTo>
                    <a:pt x="29541" y="0"/>
                  </a:moveTo>
                  <a:lnTo>
                    <a:pt x="3091084" y="0"/>
                  </a:lnTo>
                  <a:cubicBezTo>
                    <a:pt x="3107399" y="0"/>
                    <a:pt x="3120625" y="13226"/>
                    <a:pt x="3120625" y="29541"/>
                  </a:cubicBezTo>
                  <a:lnTo>
                    <a:pt x="3120625" y="1027522"/>
                  </a:lnTo>
                  <a:cubicBezTo>
                    <a:pt x="3120625" y="1043837"/>
                    <a:pt x="3107399" y="1057063"/>
                    <a:pt x="3091084" y="1057063"/>
                  </a:cubicBezTo>
                  <a:lnTo>
                    <a:pt x="29541" y="1057063"/>
                  </a:lnTo>
                  <a:cubicBezTo>
                    <a:pt x="13226" y="1057063"/>
                    <a:pt x="0" y="1043837"/>
                    <a:pt x="0" y="1027522"/>
                  </a:cubicBezTo>
                  <a:lnTo>
                    <a:pt x="0" y="29541"/>
                  </a:lnTo>
                  <a:cubicBezTo>
                    <a:pt x="0" y="13226"/>
                    <a:pt x="13226" y="0"/>
                    <a:pt x="2954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20625" cy="1095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35462" y="3070989"/>
            <a:ext cx="13402815" cy="4023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frase = input("Digite uma frase: ")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contador = 0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letra in frase: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if letra in 'a':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contador += 1</a:t>
            </a:r>
          </a:p>
          <a:p>
            <a:pPr algn="l">
              <a:lnSpc>
                <a:spcPts val="3999"/>
              </a:lnSpc>
            </a:pP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print("A frase tem", contador, "letras a.")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6 - GABARITO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49522" y="8343483"/>
            <a:ext cx="87889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https://forms.gle/u2UwxodjNUrGzbnX9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086600" y="4002990"/>
            <a:ext cx="4114800" cy="4114800"/>
            <a:chOff x="0" y="0"/>
            <a:chExt cx="5486400" cy="548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65435"/>
            <a:ext cx="16606618" cy="2949440"/>
            <a:chOff x="0" y="0"/>
            <a:chExt cx="5501478" cy="9770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501479" cy="977097"/>
            </a:xfrm>
            <a:custGeom>
              <a:avLst/>
              <a:gdLst/>
              <a:ahLst/>
              <a:cxnLst/>
              <a:rect r="r" b="b" t="t" l="l"/>
              <a:pathLst>
                <a:path h="977097" w="5501479">
                  <a:moveTo>
                    <a:pt x="29836" y="0"/>
                  </a:moveTo>
                  <a:lnTo>
                    <a:pt x="5471642" y="0"/>
                  </a:lnTo>
                  <a:cubicBezTo>
                    <a:pt x="5488120" y="0"/>
                    <a:pt x="5501479" y="13358"/>
                    <a:pt x="5501479" y="29836"/>
                  </a:cubicBezTo>
                  <a:lnTo>
                    <a:pt x="5501479" y="947261"/>
                  </a:lnTo>
                  <a:cubicBezTo>
                    <a:pt x="5501479" y="963739"/>
                    <a:pt x="5488120" y="977097"/>
                    <a:pt x="5471642" y="977097"/>
                  </a:cubicBezTo>
                  <a:lnTo>
                    <a:pt x="29836" y="977097"/>
                  </a:lnTo>
                  <a:cubicBezTo>
                    <a:pt x="13358" y="977097"/>
                    <a:pt x="0" y="963739"/>
                    <a:pt x="0" y="947261"/>
                  </a:cubicBezTo>
                  <a:lnTo>
                    <a:pt x="0" y="29836"/>
                  </a:lnTo>
                  <a:cubicBezTo>
                    <a:pt x="0" y="13358"/>
                    <a:pt x="13358" y="0"/>
                    <a:pt x="2983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501478" cy="1034247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</a:p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Diferente do </a:t>
              </a:r>
              <a:r>
                <a:rPr lang="en-US" sz="2999" b="true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while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usado em repetições em que </a:t>
              </a:r>
              <a:r>
                <a:rPr lang="en-US" sz="2999" b="true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não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sabemos quantas vezes o comando será feito e depende de uma </a:t>
              </a:r>
              <a:r>
                <a:rPr lang="en-US" sz="2999" b="true">
                  <a:solidFill>
                    <a:srgbClr val="D10719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condição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no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for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o numero de repetições é determinado por uma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sequência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!</a:t>
              </a: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630246" y="5200739"/>
            <a:ext cx="5749263" cy="762935"/>
          </a:xfrm>
          <a:custGeom>
            <a:avLst/>
            <a:gdLst/>
            <a:ahLst/>
            <a:cxnLst/>
            <a:rect r="r" b="b" t="t" l="l"/>
            <a:pathLst>
              <a:path h="762935" w="5749263">
                <a:moveTo>
                  <a:pt x="0" y="0"/>
                </a:moveTo>
                <a:lnTo>
                  <a:pt x="5749263" y="0"/>
                </a:lnTo>
                <a:lnTo>
                  <a:pt x="5749263" y="762935"/>
                </a:lnTo>
                <a:lnTo>
                  <a:pt x="0" y="7629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42345" y="5143500"/>
            <a:ext cx="4100871" cy="820174"/>
          </a:xfrm>
          <a:custGeom>
            <a:avLst/>
            <a:gdLst/>
            <a:ahLst/>
            <a:cxnLst/>
            <a:rect r="r" b="b" t="t" l="l"/>
            <a:pathLst>
              <a:path h="820174" w="4100871">
                <a:moveTo>
                  <a:pt x="0" y="0"/>
                </a:moveTo>
                <a:lnTo>
                  <a:pt x="4100871" y="0"/>
                </a:lnTo>
                <a:lnTo>
                  <a:pt x="4100871" y="820174"/>
                </a:lnTo>
                <a:lnTo>
                  <a:pt x="0" y="820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67664" y="264927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FOR - REVISÃO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028700" y="6339913"/>
            <a:ext cx="7128161" cy="3297931"/>
            <a:chOff x="0" y="0"/>
            <a:chExt cx="2361433" cy="109254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61433" cy="1092546"/>
            </a:xfrm>
            <a:custGeom>
              <a:avLst/>
              <a:gdLst/>
              <a:ahLst/>
              <a:cxnLst/>
              <a:rect r="r" b="b" t="t" l="l"/>
              <a:pathLst>
                <a:path h="1092546" w="2361433">
                  <a:moveTo>
                    <a:pt x="69511" y="0"/>
                  </a:moveTo>
                  <a:lnTo>
                    <a:pt x="2291923" y="0"/>
                  </a:lnTo>
                  <a:cubicBezTo>
                    <a:pt x="2330312" y="0"/>
                    <a:pt x="2361433" y="31121"/>
                    <a:pt x="2361433" y="69511"/>
                  </a:cubicBezTo>
                  <a:lnTo>
                    <a:pt x="2361433" y="1023035"/>
                  </a:lnTo>
                  <a:cubicBezTo>
                    <a:pt x="2361433" y="1061425"/>
                    <a:pt x="2330312" y="1092546"/>
                    <a:pt x="2291923" y="1092546"/>
                  </a:cubicBezTo>
                  <a:lnTo>
                    <a:pt x="69511" y="1092546"/>
                  </a:lnTo>
                  <a:cubicBezTo>
                    <a:pt x="31121" y="1092546"/>
                    <a:pt x="0" y="1061425"/>
                    <a:pt x="0" y="1023035"/>
                  </a:cubicBezTo>
                  <a:lnTo>
                    <a:pt x="0" y="69511"/>
                  </a:lnTo>
                  <a:cubicBezTo>
                    <a:pt x="0" y="31121"/>
                    <a:pt x="31121" y="0"/>
                    <a:pt x="6951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361433" cy="1149696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000962" y="6389882"/>
            <a:ext cx="7128161" cy="3400362"/>
            <a:chOff x="0" y="0"/>
            <a:chExt cx="2361433" cy="11264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61433" cy="1126479"/>
            </a:xfrm>
            <a:custGeom>
              <a:avLst/>
              <a:gdLst/>
              <a:ahLst/>
              <a:cxnLst/>
              <a:rect r="r" b="b" t="t" l="l"/>
              <a:pathLst>
                <a:path h="1126479" w="2361433">
                  <a:moveTo>
                    <a:pt x="69511" y="0"/>
                  </a:moveTo>
                  <a:lnTo>
                    <a:pt x="2291923" y="0"/>
                  </a:lnTo>
                  <a:cubicBezTo>
                    <a:pt x="2330312" y="0"/>
                    <a:pt x="2361433" y="31121"/>
                    <a:pt x="2361433" y="69511"/>
                  </a:cubicBezTo>
                  <a:lnTo>
                    <a:pt x="2361433" y="1056969"/>
                  </a:lnTo>
                  <a:cubicBezTo>
                    <a:pt x="2361433" y="1095359"/>
                    <a:pt x="2330312" y="1126479"/>
                    <a:pt x="2291923" y="1126479"/>
                  </a:cubicBezTo>
                  <a:lnTo>
                    <a:pt x="69511" y="1126479"/>
                  </a:lnTo>
                  <a:cubicBezTo>
                    <a:pt x="31121" y="1126479"/>
                    <a:pt x="0" y="1095359"/>
                    <a:pt x="0" y="1056969"/>
                  </a:cubicBezTo>
                  <a:lnTo>
                    <a:pt x="0" y="69511"/>
                  </a:lnTo>
                  <a:cubicBezTo>
                    <a:pt x="0" y="31121"/>
                    <a:pt x="31121" y="0"/>
                    <a:pt x="6951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361433" cy="1183630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421670" y="7149722"/>
            <a:ext cx="6342221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b="true" sz="3100" spc="-1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loop </a:t>
            </a:r>
            <a:r>
              <a:rPr lang="en-US" b="true" sz="3100" spc="-186">
                <a:solidFill>
                  <a:srgbClr val="D10719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while</a:t>
            </a:r>
            <a:r>
              <a:rPr lang="en-US" b="true" sz="3100" spc="-1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continua enquanto i for menor ou igual a 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659519" y="7522153"/>
            <a:ext cx="5719990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  <a:spcBef>
                <a:spcPct val="0"/>
              </a:spcBef>
            </a:pPr>
            <a:r>
              <a:rPr lang="en-US" b="true" sz="3100" spc="-1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Nesse loop o </a:t>
            </a:r>
            <a:r>
              <a:rPr lang="en-US" b="true" sz="3100" spc="-186">
                <a:solidFill>
                  <a:srgbClr val="366994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</a:t>
            </a:r>
            <a:r>
              <a:rPr lang="en-US" b="true" sz="3100" spc="-186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gera os números de 1 a 3.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3511" t="-123567" r="-70535" b="-427893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165764" y="4326450"/>
            <a:ext cx="9169840" cy="2215761"/>
          </a:xfrm>
          <a:custGeom>
            <a:avLst/>
            <a:gdLst/>
            <a:ahLst/>
            <a:cxnLst/>
            <a:rect r="r" b="b" t="t" l="l"/>
            <a:pathLst>
              <a:path h="2215761" w="9169840">
                <a:moveTo>
                  <a:pt x="0" y="0"/>
                </a:moveTo>
                <a:lnTo>
                  <a:pt x="9169840" y="0"/>
                </a:lnTo>
                <a:lnTo>
                  <a:pt x="9169840" y="2215760"/>
                </a:lnTo>
                <a:lnTo>
                  <a:pt x="0" y="2215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FOR - EXEMPLO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64651" y="7019413"/>
            <a:ext cx="7000179" cy="185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2"/>
              </a:lnSpc>
              <a:spcBef>
                <a:spcPct val="0"/>
              </a:spcBef>
            </a:pPr>
            <a:r>
              <a:rPr lang="en-US" sz="4076" spc="-244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Variável que vai ser atualizada cada vez que o for se repete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2027950"/>
            <a:ext cx="16606618" cy="1791289"/>
            <a:chOff x="0" y="0"/>
            <a:chExt cx="5501478" cy="5934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501479" cy="593422"/>
            </a:xfrm>
            <a:custGeom>
              <a:avLst/>
              <a:gdLst/>
              <a:ahLst/>
              <a:cxnLst/>
              <a:rect r="r" b="b" t="t" l="l"/>
              <a:pathLst>
                <a:path h="593422" w="5501479">
                  <a:moveTo>
                    <a:pt x="29836" y="0"/>
                  </a:moveTo>
                  <a:lnTo>
                    <a:pt x="5471642" y="0"/>
                  </a:lnTo>
                  <a:cubicBezTo>
                    <a:pt x="5488120" y="0"/>
                    <a:pt x="5501479" y="13358"/>
                    <a:pt x="5501479" y="29836"/>
                  </a:cubicBezTo>
                  <a:lnTo>
                    <a:pt x="5501479" y="563586"/>
                  </a:lnTo>
                  <a:cubicBezTo>
                    <a:pt x="5501479" y="580064"/>
                    <a:pt x="5488120" y="593422"/>
                    <a:pt x="5471642" y="593422"/>
                  </a:cubicBezTo>
                  <a:lnTo>
                    <a:pt x="29836" y="593422"/>
                  </a:lnTo>
                  <a:cubicBezTo>
                    <a:pt x="13358" y="593422"/>
                    <a:pt x="0" y="580064"/>
                    <a:pt x="0" y="563586"/>
                  </a:cubicBezTo>
                  <a:lnTo>
                    <a:pt x="0" y="29836"/>
                  </a:lnTo>
                  <a:cubicBezTo>
                    <a:pt x="0" y="13358"/>
                    <a:pt x="13358" y="0"/>
                    <a:pt x="2983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5501478" cy="650572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for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o numero de repetições é determinado por uma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sequência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!</a:t>
              </a: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040623" y="5140960"/>
            <a:ext cx="1747838" cy="293370"/>
            <a:chOff x="0" y="0"/>
            <a:chExt cx="2330450" cy="3911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3810" y="38100"/>
              <a:ext cx="2321560" cy="377190"/>
            </a:xfrm>
            <a:custGeom>
              <a:avLst/>
              <a:gdLst/>
              <a:ahLst/>
              <a:cxnLst/>
              <a:rect r="r" b="b" t="t" l="l"/>
              <a:pathLst>
                <a:path h="377190" w="2321560">
                  <a:moveTo>
                    <a:pt x="46990" y="12700"/>
                  </a:moveTo>
                  <a:cubicBezTo>
                    <a:pt x="797560" y="16510"/>
                    <a:pt x="819150" y="27940"/>
                    <a:pt x="876300" y="33020"/>
                  </a:cubicBezTo>
                  <a:cubicBezTo>
                    <a:pt x="957580" y="39370"/>
                    <a:pt x="1070610" y="30480"/>
                    <a:pt x="1177290" y="36830"/>
                  </a:cubicBezTo>
                  <a:cubicBezTo>
                    <a:pt x="1299210" y="44450"/>
                    <a:pt x="1418590" y="69850"/>
                    <a:pt x="1568450" y="78740"/>
                  </a:cubicBezTo>
                  <a:cubicBezTo>
                    <a:pt x="1769110" y="91440"/>
                    <a:pt x="2190750" y="0"/>
                    <a:pt x="2274570" y="85090"/>
                  </a:cubicBezTo>
                  <a:cubicBezTo>
                    <a:pt x="2321560" y="132080"/>
                    <a:pt x="2320290" y="256540"/>
                    <a:pt x="2274570" y="300990"/>
                  </a:cubicBezTo>
                  <a:cubicBezTo>
                    <a:pt x="2198370" y="377190"/>
                    <a:pt x="1855470" y="308610"/>
                    <a:pt x="1663700" y="298450"/>
                  </a:cubicBezTo>
                  <a:cubicBezTo>
                    <a:pt x="1492250" y="290830"/>
                    <a:pt x="1322070" y="260350"/>
                    <a:pt x="1176020" y="252730"/>
                  </a:cubicBezTo>
                  <a:cubicBezTo>
                    <a:pt x="1059180" y="246380"/>
                    <a:pt x="939800" y="254000"/>
                    <a:pt x="857250" y="247650"/>
                  </a:cubicBezTo>
                  <a:cubicBezTo>
                    <a:pt x="805180" y="243840"/>
                    <a:pt x="789940" y="232410"/>
                    <a:pt x="730250" y="228600"/>
                  </a:cubicBezTo>
                  <a:cubicBezTo>
                    <a:pt x="593090" y="218440"/>
                    <a:pt x="128270" y="312420"/>
                    <a:pt x="46990" y="229870"/>
                  </a:cubicBezTo>
                  <a:cubicBezTo>
                    <a:pt x="0" y="184150"/>
                    <a:pt x="46990" y="12700"/>
                    <a:pt x="46990" y="1270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5391970" y="5143500"/>
            <a:ext cx="648652" cy="2576512"/>
            <a:chOff x="0" y="0"/>
            <a:chExt cx="864870" cy="34353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1910" y="34290"/>
              <a:ext cx="773430" cy="3352800"/>
            </a:xfrm>
            <a:custGeom>
              <a:avLst/>
              <a:gdLst/>
              <a:ahLst/>
              <a:cxnLst/>
              <a:rect r="r" b="b" t="t" l="l"/>
              <a:pathLst>
                <a:path h="3352800" w="773430">
                  <a:moveTo>
                    <a:pt x="669290" y="128270"/>
                  </a:moveTo>
                  <a:cubicBezTo>
                    <a:pt x="391160" y="676910"/>
                    <a:pt x="345440" y="877570"/>
                    <a:pt x="309880" y="1012190"/>
                  </a:cubicBezTo>
                  <a:cubicBezTo>
                    <a:pt x="285750" y="1107440"/>
                    <a:pt x="266700" y="1165860"/>
                    <a:pt x="252730" y="1257300"/>
                  </a:cubicBezTo>
                  <a:cubicBezTo>
                    <a:pt x="236220" y="1371600"/>
                    <a:pt x="231140" y="1508760"/>
                    <a:pt x="226060" y="1647190"/>
                  </a:cubicBezTo>
                  <a:cubicBezTo>
                    <a:pt x="219710" y="1802130"/>
                    <a:pt x="213360" y="1997710"/>
                    <a:pt x="224790" y="2141220"/>
                  </a:cubicBezTo>
                  <a:cubicBezTo>
                    <a:pt x="232410" y="2255520"/>
                    <a:pt x="241300" y="2339340"/>
                    <a:pt x="269240" y="2442210"/>
                  </a:cubicBezTo>
                  <a:cubicBezTo>
                    <a:pt x="298450" y="2557780"/>
                    <a:pt x="349250" y="2697480"/>
                    <a:pt x="403860" y="2796540"/>
                  </a:cubicBezTo>
                  <a:cubicBezTo>
                    <a:pt x="449580" y="2879090"/>
                    <a:pt x="502920" y="2940050"/>
                    <a:pt x="562610" y="3004820"/>
                  </a:cubicBezTo>
                  <a:cubicBezTo>
                    <a:pt x="624840" y="3072130"/>
                    <a:pt x="768350" y="3130550"/>
                    <a:pt x="770890" y="3191510"/>
                  </a:cubicBezTo>
                  <a:cubicBezTo>
                    <a:pt x="773430" y="3244850"/>
                    <a:pt x="679450" y="3347720"/>
                    <a:pt x="624840" y="3350260"/>
                  </a:cubicBezTo>
                  <a:cubicBezTo>
                    <a:pt x="558800" y="3352800"/>
                    <a:pt x="454660" y="3205480"/>
                    <a:pt x="400050" y="3145790"/>
                  </a:cubicBezTo>
                  <a:cubicBezTo>
                    <a:pt x="363220" y="3106420"/>
                    <a:pt x="346710" y="3083560"/>
                    <a:pt x="316230" y="3039110"/>
                  </a:cubicBezTo>
                  <a:cubicBezTo>
                    <a:pt x="273050" y="2974340"/>
                    <a:pt x="207010" y="2861310"/>
                    <a:pt x="171450" y="2791460"/>
                  </a:cubicBezTo>
                  <a:cubicBezTo>
                    <a:pt x="147320" y="2741930"/>
                    <a:pt x="138430" y="2711450"/>
                    <a:pt x="119380" y="2660650"/>
                  </a:cubicBezTo>
                  <a:cubicBezTo>
                    <a:pt x="91440" y="2588260"/>
                    <a:pt x="46990" y="2471420"/>
                    <a:pt x="29210" y="2395220"/>
                  </a:cubicBezTo>
                  <a:cubicBezTo>
                    <a:pt x="15240" y="2338070"/>
                    <a:pt x="12700" y="2308860"/>
                    <a:pt x="8890" y="2241550"/>
                  </a:cubicBezTo>
                  <a:cubicBezTo>
                    <a:pt x="0" y="2118360"/>
                    <a:pt x="2540" y="1892300"/>
                    <a:pt x="8890" y="1713230"/>
                  </a:cubicBezTo>
                  <a:cubicBezTo>
                    <a:pt x="16510" y="1530350"/>
                    <a:pt x="15240" y="1352550"/>
                    <a:pt x="49530" y="1158240"/>
                  </a:cubicBezTo>
                  <a:cubicBezTo>
                    <a:pt x="90170" y="933450"/>
                    <a:pt x="171450" y="648970"/>
                    <a:pt x="252730" y="445770"/>
                  </a:cubicBezTo>
                  <a:cubicBezTo>
                    <a:pt x="320040" y="280670"/>
                    <a:pt x="396240" y="40640"/>
                    <a:pt x="482600" y="16510"/>
                  </a:cubicBezTo>
                  <a:cubicBezTo>
                    <a:pt x="539750" y="0"/>
                    <a:pt x="669290" y="128270"/>
                    <a:pt x="669290" y="12827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5893938" y="7190863"/>
            <a:ext cx="293370" cy="784860"/>
            <a:chOff x="0" y="0"/>
            <a:chExt cx="391160" cy="10464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00" y="33020"/>
              <a:ext cx="359410" cy="989330"/>
            </a:xfrm>
            <a:custGeom>
              <a:avLst/>
              <a:gdLst/>
              <a:ahLst/>
              <a:cxnLst/>
              <a:rect r="r" b="b" t="t" l="l"/>
              <a:pathLst>
                <a:path h="989330" w="359410">
                  <a:moveTo>
                    <a:pt x="254000" y="17780"/>
                  </a:moveTo>
                  <a:cubicBezTo>
                    <a:pt x="281940" y="414020"/>
                    <a:pt x="267970" y="572770"/>
                    <a:pt x="279400" y="688340"/>
                  </a:cubicBezTo>
                  <a:cubicBezTo>
                    <a:pt x="288290" y="782320"/>
                    <a:pt x="359410" y="895350"/>
                    <a:pt x="326390" y="939800"/>
                  </a:cubicBezTo>
                  <a:cubicBezTo>
                    <a:pt x="297180" y="980440"/>
                    <a:pt x="144780" y="989330"/>
                    <a:pt x="111760" y="961390"/>
                  </a:cubicBezTo>
                  <a:cubicBezTo>
                    <a:pt x="87630" y="942340"/>
                    <a:pt x="109220" y="886460"/>
                    <a:pt x="102870" y="844550"/>
                  </a:cubicBezTo>
                  <a:cubicBezTo>
                    <a:pt x="93980" y="796290"/>
                    <a:pt x="71120" y="753110"/>
                    <a:pt x="63500" y="688340"/>
                  </a:cubicBezTo>
                  <a:cubicBezTo>
                    <a:pt x="50800" y="589280"/>
                    <a:pt x="67310" y="419100"/>
                    <a:pt x="60960" y="303530"/>
                  </a:cubicBezTo>
                  <a:cubicBezTo>
                    <a:pt x="57150" y="208280"/>
                    <a:pt x="0" y="88900"/>
                    <a:pt x="38100" y="41910"/>
                  </a:cubicBezTo>
                  <a:cubicBezTo>
                    <a:pt x="72390" y="0"/>
                    <a:pt x="254000" y="17780"/>
                    <a:pt x="254000" y="1778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5893938" y="7190863"/>
            <a:ext cx="722948" cy="757238"/>
            <a:chOff x="0" y="0"/>
            <a:chExt cx="963930" cy="10096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0800" y="50800"/>
              <a:ext cx="864870" cy="937260"/>
            </a:xfrm>
            <a:custGeom>
              <a:avLst/>
              <a:gdLst/>
              <a:ahLst/>
              <a:cxnLst/>
              <a:rect r="r" b="b" t="t" l="l"/>
              <a:pathLst>
                <a:path h="937260" w="864870">
                  <a:moveTo>
                    <a:pt x="154940" y="0"/>
                  </a:moveTo>
                  <a:cubicBezTo>
                    <a:pt x="435610" y="269240"/>
                    <a:pt x="762000" y="487680"/>
                    <a:pt x="829310" y="572770"/>
                  </a:cubicBezTo>
                  <a:cubicBezTo>
                    <a:pt x="852170" y="601980"/>
                    <a:pt x="859790" y="619760"/>
                    <a:pt x="862330" y="641350"/>
                  </a:cubicBezTo>
                  <a:cubicBezTo>
                    <a:pt x="864870" y="660400"/>
                    <a:pt x="862330" y="676910"/>
                    <a:pt x="853440" y="693420"/>
                  </a:cubicBezTo>
                  <a:cubicBezTo>
                    <a:pt x="844550" y="712470"/>
                    <a:pt x="820420" y="737870"/>
                    <a:pt x="801370" y="748030"/>
                  </a:cubicBezTo>
                  <a:cubicBezTo>
                    <a:pt x="784860" y="756920"/>
                    <a:pt x="767080" y="759460"/>
                    <a:pt x="750570" y="758190"/>
                  </a:cubicBezTo>
                  <a:cubicBezTo>
                    <a:pt x="732790" y="756920"/>
                    <a:pt x="722630" y="744220"/>
                    <a:pt x="701040" y="744220"/>
                  </a:cubicBezTo>
                  <a:cubicBezTo>
                    <a:pt x="654050" y="742950"/>
                    <a:pt x="561340" y="773430"/>
                    <a:pt x="483870" y="797560"/>
                  </a:cubicBezTo>
                  <a:cubicBezTo>
                    <a:pt x="389890" y="825500"/>
                    <a:pt x="237490" y="937260"/>
                    <a:pt x="179070" y="906780"/>
                  </a:cubicBezTo>
                  <a:cubicBezTo>
                    <a:pt x="130810" y="882650"/>
                    <a:pt x="95250" y="750570"/>
                    <a:pt x="123190" y="698500"/>
                  </a:cubicBezTo>
                  <a:cubicBezTo>
                    <a:pt x="157480" y="632460"/>
                    <a:pt x="364490" y="605790"/>
                    <a:pt x="449580" y="584200"/>
                  </a:cubicBezTo>
                  <a:cubicBezTo>
                    <a:pt x="504190" y="570230"/>
                    <a:pt x="533400" y="567690"/>
                    <a:pt x="584200" y="562610"/>
                  </a:cubicBezTo>
                  <a:cubicBezTo>
                    <a:pt x="650240" y="557530"/>
                    <a:pt x="767080" y="541020"/>
                    <a:pt x="808990" y="557530"/>
                  </a:cubicBezTo>
                  <a:cubicBezTo>
                    <a:pt x="829310" y="565150"/>
                    <a:pt x="836930" y="579120"/>
                    <a:pt x="845820" y="593090"/>
                  </a:cubicBezTo>
                  <a:cubicBezTo>
                    <a:pt x="854710" y="607060"/>
                    <a:pt x="861060" y="624840"/>
                    <a:pt x="862330" y="641350"/>
                  </a:cubicBezTo>
                  <a:cubicBezTo>
                    <a:pt x="863600" y="659130"/>
                    <a:pt x="861060" y="676910"/>
                    <a:pt x="853440" y="693420"/>
                  </a:cubicBezTo>
                  <a:cubicBezTo>
                    <a:pt x="847090" y="708660"/>
                    <a:pt x="835660" y="723900"/>
                    <a:pt x="822960" y="734060"/>
                  </a:cubicBezTo>
                  <a:cubicBezTo>
                    <a:pt x="810260" y="744220"/>
                    <a:pt x="793750" y="753110"/>
                    <a:pt x="775970" y="755650"/>
                  </a:cubicBezTo>
                  <a:cubicBezTo>
                    <a:pt x="754380" y="759460"/>
                    <a:pt x="734060" y="758190"/>
                    <a:pt x="701040" y="744220"/>
                  </a:cubicBezTo>
                  <a:cubicBezTo>
                    <a:pt x="599440" y="698500"/>
                    <a:pt x="288290" y="424180"/>
                    <a:pt x="162560" y="313690"/>
                  </a:cubicBezTo>
                  <a:cubicBezTo>
                    <a:pt x="91440" y="248920"/>
                    <a:pt x="1270" y="207010"/>
                    <a:pt x="0" y="153670"/>
                  </a:cubicBezTo>
                  <a:cubicBezTo>
                    <a:pt x="0" y="101600"/>
                    <a:pt x="154940" y="0"/>
                    <a:pt x="154940" y="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031965" y="4215996"/>
            <a:ext cx="9169840" cy="2215761"/>
          </a:xfrm>
          <a:custGeom>
            <a:avLst/>
            <a:gdLst/>
            <a:ahLst/>
            <a:cxnLst/>
            <a:rect r="r" b="b" t="t" l="l"/>
            <a:pathLst>
              <a:path h="2215761" w="9169840">
                <a:moveTo>
                  <a:pt x="0" y="0"/>
                </a:moveTo>
                <a:lnTo>
                  <a:pt x="9169840" y="0"/>
                </a:lnTo>
                <a:lnTo>
                  <a:pt x="9169840" y="2215760"/>
                </a:lnTo>
                <a:lnTo>
                  <a:pt x="0" y="2215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FOR - EXEMPLO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27950"/>
            <a:ext cx="16606618" cy="1791289"/>
            <a:chOff x="0" y="0"/>
            <a:chExt cx="5501478" cy="5934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01479" cy="593422"/>
            </a:xfrm>
            <a:custGeom>
              <a:avLst/>
              <a:gdLst/>
              <a:ahLst/>
              <a:cxnLst/>
              <a:rect r="r" b="b" t="t" l="l"/>
              <a:pathLst>
                <a:path h="593422" w="5501479">
                  <a:moveTo>
                    <a:pt x="29836" y="0"/>
                  </a:moveTo>
                  <a:lnTo>
                    <a:pt x="5471642" y="0"/>
                  </a:lnTo>
                  <a:cubicBezTo>
                    <a:pt x="5488120" y="0"/>
                    <a:pt x="5501479" y="13358"/>
                    <a:pt x="5501479" y="29836"/>
                  </a:cubicBezTo>
                  <a:lnTo>
                    <a:pt x="5501479" y="563586"/>
                  </a:lnTo>
                  <a:cubicBezTo>
                    <a:pt x="5501479" y="580064"/>
                    <a:pt x="5488120" y="593422"/>
                    <a:pt x="5471642" y="593422"/>
                  </a:cubicBezTo>
                  <a:lnTo>
                    <a:pt x="29836" y="593422"/>
                  </a:lnTo>
                  <a:cubicBezTo>
                    <a:pt x="13358" y="593422"/>
                    <a:pt x="0" y="580064"/>
                    <a:pt x="0" y="563586"/>
                  </a:cubicBezTo>
                  <a:lnTo>
                    <a:pt x="0" y="29836"/>
                  </a:lnTo>
                  <a:cubicBezTo>
                    <a:pt x="0" y="13358"/>
                    <a:pt x="13358" y="0"/>
                    <a:pt x="2983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501478" cy="650572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for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o numero de repetições é determinado por uma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sequência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!</a:t>
              </a: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915836" y="4996815"/>
            <a:ext cx="1747838" cy="293370"/>
            <a:chOff x="0" y="0"/>
            <a:chExt cx="2330450" cy="3911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810" y="38100"/>
              <a:ext cx="2321560" cy="377190"/>
            </a:xfrm>
            <a:custGeom>
              <a:avLst/>
              <a:gdLst/>
              <a:ahLst/>
              <a:cxnLst/>
              <a:rect r="r" b="b" t="t" l="l"/>
              <a:pathLst>
                <a:path h="377190" w="2321560">
                  <a:moveTo>
                    <a:pt x="46990" y="12700"/>
                  </a:moveTo>
                  <a:cubicBezTo>
                    <a:pt x="797560" y="16510"/>
                    <a:pt x="819150" y="27940"/>
                    <a:pt x="876300" y="33020"/>
                  </a:cubicBezTo>
                  <a:cubicBezTo>
                    <a:pt x="957580" y="39370"/>
                    <a:pt x="1070610" y="30480"/>
                    <a:pt x="1177290" y="36830"/>
                  </a:cubicBezTo>
                  <a:cubicBezTo>
                    <a:pt x="1299210" y="44450"/>
                    <a:pt x="1418590" y="69850"/>
                    <a:pt x="1568450" y="78740"/>
                  </a:cubicBezTo>
                  <a:cubicBezTo>
                    <a:pt x="1769110" y="91440"/>
                    <a:pt x="2190750" y="0"/>
                    <a:pt x="2274570" y="85090"/>
                  </a:cubicBezTo>
                  <a:cubicBezTo>
                    <a:pt x="2321560" y="132080"/>
                    <a:pt x="2320290" y="256540"/>
                    <a:pt x="2274570" y="300990"/>
                  </a:cubicBezTo>
                  <a:cubicBezTo>
                    <a:pt x="2198370" y="377190"/>
                    <a:pt x="1855470" y="308610"/>
                    <a:pt x="1663700" y="298450"/>
                  </a:cubicBezTo>
                  <a:cubicBezTo>
                    <a:pt x="1492250" y="290830"/>
                    <a:pt x="1322070" y="260350"/>
                    <a:pt x="1176020" y="252730"/>
                  </a:cubicBezTo>
                  <a:cubicBezTo>
                    <a:pt x="1059180" y="246380"/>
                    <a:pt x="939800" y="254000"/>
                    <a:pt x="857250" y="247650"/>
                  </a:cubicBezTo>
                  <a:cubicBezTo>
                    <a:pt x="805180" y="243840"/>
                    <a:pt x="789940" y="232410"/>
                    <a:pt x="730250" y="228600"/>
                  </a:cubicBezTo>
                  <a:cubicBezTo>
                    <a:pt x="593090" y="218440"/>
                    <a:pt x="128270" y="312420"/>
                    <a:pt x="46990" y="229870"/>
                  </a:cubicBezTo>
                  <a:cubicBezTo>
                    <a:pt x="0" y="184150"/>
                    <a:pt x="46990" y="12700"/>
                    <a:pt x="46990" y="1270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6426402" y="5143500"/>
            <a:ext cx="694070" cy="2576512"/>
            <a:chOff x="0" y="0"/>
            <a:chExt cx="925427" cy="34353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4844" y="34290"/>
              <a:ext cx="827584" cy="3352800"/>
            </a:xfrm>
            <a:custGeom>
              <a:avLst/>
              <a:gdLst/>
              <a:ahLst/>
              <a:cxnLst/>
              <a:rect r="r" b="b" t="t" l="l"/>
              <a:pathLst>
                <a:path h="3352800" w="827584">
                  <a:moveTo>
                    <a:pt x="716153" y="128270"/>
                  </a:moveTo>
                  <a:cubicBezTo>
                    <a:pt x="418549" y="676910"/>
                    <a:pt x="369628" y="877570"/>
                    <a:pt x="331578" y="1012190"/>
                  </a:cubicBezTo>
                  <a:cubicBezTo>
                    <a:pt x="305758" y="1107440"/>
                    <a:pt x="285374" y="1165860"/>
                    <a:pt x="270426" y="1257300"/>
                  </a:cubicBezTo>
                  <a:cubicBezTo>
                    <a:pt x="252760" y="1371600"/>
                    <a:pt x="247325" y="1508760"/>
                    <a:pt x="241889" y="1647190"/>
                  </a:cubicBezTo>
                  <a:cubicBezTo>
                    <a:pt x="235094" y="1802130"/>
                    <a:pt x="228300" y="1997710"/>
                    <a:pt x="240530" y="2141220"/>
                  </a:cubicBezTo>
                  <a:cubicBezTo>
                    <a:pt x="248683" y="2255520"/>
                    <a:pt x="258196" y="2339340"/>
                    <a:pt x="288092" y="2442210"/>
                  </a:cubicBezTo>
                  <a:cubicBezTo>
                    <a:pt x="319348" y="2557780"/>
                    <a:pt x="373704" y="2697480"/>
                    <a:pt x="432138" y="2796540"/>
                  </a:cubicBezTo>
                  <a:cubicBezTo>
                    <a:pt x="481059" y="2879090"/>
                    <a:pt x="538134" y="2940050"/>
                    <a:pt x="602004" y="3004820"/>
                  </a:cubicBezTo>
                  <a:cubicBezTo>
                    <a:pt x="668591" y="3072130"/>
                    <a:pt x="822149" y="3130550"/>
                    <a:pt x="824867" y="3191510"/>
                  </a:cubicBezTo>
                  <a:cubicBezTo>
                    <a:pt x="827585" y="3244850"/>
                    <a:pt x="727025" y="3347720"/>
                    <a:pt x="668591" y="3350260"/>
                  </a:cubicBezTo>
                  <a:cubicBezTo>
                    <a:pt x="597927" y="3352800"/>
                    <a:pt x="486495" y="3205480"/>
                    <a:pt x="428061" y="3145790"/>
                  </a:cubicBezTo>
                  <a:cubicBezTo>
                    <a:pt x="388653" y="3106420"/>
                    <a:pt x="370987" y="3083560"/>
                    <a:pt x="338372" y="3039110"/>
                  </a:cubicBezTo>
                  <a:cubicBezTo>
                    <a:pt x="292169" y="2974340"/>
                    <a:pt x="221505" y="2861310"/>
                    <a:pt x="183455" y="2791460"/>
                  </a:cubicBezTo>
                  <a:cubicBezTo>
                    <a:pt x="157636" y="2741930"/>
                    <a:pt x="148123" y="2711450"/>
                    <a:pt x="127739" y="2660650"/>
                  </a:cubicBezTo>
                  <a:cubicBezTo>
                    <a:pt x="97843" y="2588260"/>
                    <a:pt x="50281" y="2471420"/>
                    <a:pt x="31256" y="2395220"/>
                  </a:cubicBezTo>
                  <a:cubicBezTo>
                    <a:pt x="16308" y="2338070"/>
                    <a:pt x="13590" y="2308860"/>
                    <a:pt x="9513" y="2241550"/>
                  </a:cubicBezTo>
                  <a:cubicBezTo>
                    <a:pt x="0" y="2118360"/>
                    <a:pt x="2718" y="1892300"/>
                    <a:pt x="9513" y="1713230"/>
                  </a:cubicBezTo>
                  <a:cubicBezTo>
                    <a:pt x="17666" y="1530350"/>
                    <a:pt x="16308" y="1352550"/>
                    <a:pt x="52999" y="1158240"/>
                  </a:cubicBezTo>
                  <a:cubicBezTo>
                    <a:pt x="96484" y="933450"/>
                    <a:pt x="183455" y="648970"/>
                    <a:pt x="270426" y="445770"/>
                  </a:cubicBezTo>
                  <a:cubicBezTo>
                    <a:pt x="342449" y="280670"/>
                    <a:pt x="423985" y="40640"/>
                    <a:pt x="516391" y="16510"/>
                  </a:cubicBezTo>
                  <a:cubicBezTo>
                    <a:pt x="577543" y="0"/>
                    <a:pt x="716153" y="128270"/>
                    <a:pt x="716153" y="12827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6915836" y="7190863"/>
            <a:ext cx="444341" cy="784860"/>
            <a:chOff x="0" y="0"/>
            <a:chExt cx="592455" cy="10464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9236" y="33020"/>
              <a:ext cx="544366" cy="989330"/>
            </a:xfrm>
            <a:custGeom>
              <a:avLst/>
              <a:gdLst/>
              <a:ahLst/>
              <a:cxnLst/>
              <a:rect r="r" b="b" t="t" l="l"/>
              <a:pathLst>
                <a:path h="989330" w="544366">
                  <a:moveTo>
                    <a:pt x="384711" y="17780"/>
                  </a:moveTo>
                  <a:cubicBezTo>
                    <a:pt x="427029" y="414020"/>
                    <a:pt x="405870" y="572770"/>
                    <a:pt x="423182" y="688340"/>
                  </a:cubicBezTo>
                  <a:cubicBezTo>
                    <a:pt x="436647" y="782320"/>
                    <a:pt x="544366" y="895350"/>
                    <a:pt x="494353" y="939800"/>
                  </a:cubicBezTo>
                  <a:cubicBezTo>
                    <a:pt x="450111" y="980440"/>
                    <a:pt x="219285" y="989330"/>
                    <a:pt x="169272" y="961390"/>
                  </a:cubicBezTo>
                  <a:cubicBezTo>
                    <a:pt x="132725" y="942340"/>
                    <a:pt x="165425" y="886460"/>
                    <a:pt x="155808" y="844550"/>
                  </a:cubicBezTo>
                  <a:cubicBezTo>
                    <a:pt x="142343" y="796290"/>
                    <a:pt x="107719" y="753110"/>
                    <a:pt x="96177" y="688340"/>
                  </a:cubicBezTo>
                  <a:cubicBezTo>
                    <a:pt x="76942" y="589280"/>
                    <a:pt x="101948" y="419100"/>
                    <a:pt x="92330" y="303530"/>
                  </a:cubicBezTo>
                  <a:cubicBezTo>
                    <a:pt x="86560" y="208280"/>
                    <a:pt x="0" y="88900"/>
                    <a:pt x="57706" y="41910"/>
                  </a:cubicBezTo>
                  <a:cubicBezTo>
                    <a:pt x="109642" y="0"/>
                    <a:pt x="384711" y="17780"/>
                    <a:pt x="384711" y="1778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6998703" y="7190863"/>
            <a:ext cx="722948" cy="757238"/>
            <a:chOff x="0" y="0"/>
            <a:chExt cx="963930" cy="10096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0800" y="50800"/>
              <a:ext cx="864870" cy="937260"/>
            </a:xfrm>
            <a:custGeom>
              <a:avLst/>
              <a:gdLst/>
              <a:ahLst/>
              <a:cxnLst/>
              <a:rect r="r" b="b" t="t" l="l"/>
              <a:pathLst>
                <a:path h="937260" w="864870">
                  <a:moveTo>
                    <a:pt x="154940" y="0"/>
                  </a:moveTo>
                  <a:cubicBezTo>
                    <a:pt x="435610" y="269240"/>
                    <a:pt x="762000" y="487680"/>
                    <a:pt x="829310" y="572770"/>
                  </a:cubicBezTo>
                  <a:cubicBezTo>
                    <a:pt x="852170" y="601980"/>
                    <a:pt x="859790" y="619760"/>
                    <a:pt x="862330" y="641350"/>
                  </a:cubicBezTo>
                  <a:cubicBezTo>
                    <a:pt x="864870" y="660400"/>
                    <a:pt x="862330" y="676910"/>
                    <a:pt x="853440" y="693420"/>
                  </a:cubicBezTo>
                  <a:cubicBezTo>
                    <a:pt x="844550" y="712470"/>
                    <a:pt x="820420" y="737870"/>
                    <a:pt x="801370" y="748030"/>
                  </a:cubicBezTo>
                  <a:cubicBezTo>
                    <a:pt x="784860" y="756920"/>
                    <a:pt x="767080" y="759460"/>
                    <a:pt x="750570" y="758190"/>
                  </a:cubicBezTo>
                  <a:cubicBezTo>
                    <a:pt x="732790" y="756920"/>
                    <a:pt x="722630" y="744220"/>
                    <a:pt x="701040" y="744220"/>
                  </a:cubicBezTo>
                  <a:cubicBezTo>
                    <a:pt x="654050" y="742950"/>
                    <a:pt x="561340" y="773430"/>
                    <a:pt x="483870" y="797560"/>
                  </a:cubicBezTo>
                  <a:cubicBezTo>
                    <a:pt x="389890" y="825500"/>
                    <a:pt x="237490" y="937260"/>
                    <a:pt x="179070" y="906780"/>
                  </a:cubicBezTo>
                  <a:cubicBezTo>
                    <a:pt x="130810" y="882650"/>
                    <a:pt x="95250" y="750570"/>
                    <a:pt x="123190" y="698500"/>
                  </a:cubicBezTo>
                  <a:cubicBezTo>
                    <a:pt x="157480" y="632460"/>
                    <a:pt x="364490" y="605790"/>
                    <a:pt x="449580" y="584200"/>
                  </a:cubicBezTo>
                  <a:cubicBezTo>
                    <a:pt x="504190" y="570230"/>
                    <a:pt x="533400" y="567690"/>
                    <a:pt x="584200" y="562610"/>
                  </a:cubicBezTo>
                  <a:cubicBezTo>
                    <a:pt x="650240" y="557530"/>
                    <a:pt x="767080" y="541020"/>
                    <a:pt x="808990" y="557530"/>
                  </a:cubicBezTo>
                  <a:cubicBezTo>
                    <a:pt x="829310" y="565150"/>
                    <a:pt x="836930" y="579120"/>
                    <a:pt x="845820" y="593090"/>
                  </a:cubicBezTo>
                  <a:cubicBezTo>
                    <a:pt x="854710" y="607060"/>
                    <a:pt x="861060" y="624840"/>
                    <a:pt x="862330" y="641350"/>
                  </a:cubicBezTo>
                  <a:cubicBezTo>
                    <a:pt x="863600" y="659130"/>
                    <a:pt x="861060" y="676910"/>
                    <a:pt x="853440" y="693420"/>
                  </a:cubicBezTo>
                  <a:cubicBezTo>
                    <a:pt x="847090" y="708660"/>
                    <a:pt x="835660" y="723900"/>
                    <a:pt x="822960" y="734060"/>
                  </a:cubicBezTo>
                  <a:cubicBezTo>
                    <a:pt x="810260" y="744220"/>
                    <a:pt x="793750" y="753110"/>
                    <a:pt x="775970" y="755650"/>
                  </a:cubicBezTo>
                  <a:cubicBezTo>
                    <a:pt x="754380" y="759460"/>
                    <a:pt x="734060" y="758190"/>
                    <a:pt x="701040" y="744220"/>
                  </a:cubicBezTo>
                  <a:cubicBezTo>
                    <a:pt x="599440" y="698500"/>
                    <a:pt x="288290" y="424180"/>
                    <a:pt x="162560" y="313690"/>
                  </a:cubicBezTo>
                  <a:cubicBezTo>
                    <a:pt x="91440" y="248920"/>
                    <a:pt x="1270" y="207010"/>
                    <a:pt x="0" y="153670"/>
                  </a:cubicBezTo>
                  <a:cubicBezTo>
                    <a:pt x="0" y="101600"/>
                    <a:pt x="154940" y="0"/>
                    <a:pt x="154940" y="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2" id="22"/>
          <p:cNvSpPr txBox="true"/>
          <p:nvPr/>
        </p:nvSpPr>
        <p:spPr>
          <a:xfrm rot="0">
            <a:off x="8156861" y="6816609"/>
            <a:ext cx="3891368" cy="2306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Função usada para gerar uma sequência de números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736750" y="4085939"/>
            <a:ext cx="9169840" cy="2215761"/>
          </a:xfrm>
          <a:custGeom>
            <a:avLst/>
            <a:gdLst/>
            <a:ahLst/>
            <a:cxnLst/>
            <a:rect r="r" b="b" t="t" l="l"/>
            <a:pathLst>
              <a:path h="2215761" w="9169840">
                <a:moveTo>
                  <a:pt x="0" y="0"/>
                </a:moveTo>
                <a:lnTo>
                  <a:pt x="9169840" y="0"/>
                </a:lnTo>
                <a:lnTo>
                  <a:pt x="9169840" y="2215760"/>
                </a:lnTo>
                <a:lnTo>
                  <a:pt x="0" y="2215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FOR - EXEMPLO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27950"/>
            <a:ext cx="16606618" cy="1791289"/>
            <a:chOff x="0" y="0"/>
            <a:chExt cx="5501478" cy="5934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01479" cy="593422"/>
            </a:xfrm>
            <a:custGeom>
              <a:avLst/>
              <a:gdLst/>
              <a:ahLst/>
              <a:cxnLst/>
              <a:rect r="r" b="b" t="t" l="l"/>
              <a:pathLst>
                <a:path h="593422" w="5501479">
                  <a:moveTo>
                    <a:pt x="29836" y="0"/>
                  </a:moveTo>
                  <a:lnTo>
                    <a:pt x="5471642" y="0"/>
                  </a:lnTo>
                  <a:cubicBezTo>
                    <a:pt x="5488120" y="0"/>
                    <a:pt x="5501479" y="13358"/>
                    <a:pt x="5501479" y="29836"/>
                  </a:cubicBezTo>
                  <a:lnTo>
                    <a:pt x="5501479" y="563586"/>
                  </a:lnTo>
                  <a:cubicBezTo>
                    <a:pt x="5501479" y="580064"/>
                    <a:pt x="5488120" y="593422"/>
                    <a:pt x="5471642" y="593422"/>
                  </a:cubicBezTo>
                  <a:lnTo>
                    <a:pt x="29836" y="593422"/>
                  </a:lnTo>
                  <a:cubicBezTo>
                    <a:pt x="13358" y="593422"/>
                    <a:pt x="0" y="580064"/>
                    <a:pt x="0" y="563586"/>
                  </a:cubicBezTo>
                  <a:lnTo>
                    <a:pt x="0" y="29836"/>
                  </a:lnTo>
                  <a:cubicBezTo>
                    <a:pt x="0" y="13358"/>
                    <a:pt x="13358" y="0"/>
                    <a:pt x="2983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501478" cy="650572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for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o numero de repetições é determinado por uma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sequência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!</a:t>
              </a: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79031" y="4850130"/>
            <a:ext cx="1747838" cy="293370"/>
            <a:chOff x="0" y="0"/>
            <a:chExt cx="2330450" cy="3911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810" y="38100"/>
              <a:ext cx="2321560" cy="377190"/>
            </a:xfrm>
            <a:custGeom>
              <a:avLst/>
              <a:gdLst/>
              <a:ahLst/>
              <a:cxnLst/>
              <a:rect r="r" b="b" t="t" l="l"/>
              <a:pathLst>
                <a:path h="377190" w="2321560">
                  <a:moveTo>
                    <a:pt x="46990" y="12700"/>
                  </a:moveTo>
                  <a:cubicBezTo>
                    <a:pt x="797560" y="16510"/>
                    <a:pt x="819150" y="27940"/>
                    <a:pt x="876300" y="33020"/>
                  </a:cubicBezTo>
                  <a:cubicBezTo>
                    <a:pt x="957580" y="39370"/>
                    <a:pt x="1070610" y="30480"/>
                    <a:pt x="1177290" y="36830"/>
                  </a:cubicBezTo>
                  <a:cubicBezTo>
                    <a:pt x="1299210" y="44450"/>
                    <a:pt x="1418590" y="69850"/>
                    <a:pt x="1568450" y="78740"/>
                  </a:cubicBezTo>
                  <a:cubicBezTo>
                    <a:pt x="1769110" y="91440"/>
                    <a:pt x="2190750" y="0"/>
                    <a:pt x="2274570" y="85090"/>
                  </a:cubicBezTo>
                  <a:cubicBezTo>
                    <a:pt x="2321560" y="132080"/>
                    <a:pt x="2320290" y="256540"/>
                    <a:pt x="2274570" y="300990"/>
                  </a:cubicBezTo>
                  <a:cubicBezTo>
                    <a:pt x="2198370" y="377190"/>
                    <a:pt x="1855470" y="308610"/>
                    <a:pt x="1663700" y="298450"/>
                  </a:cubicBezTo>
                  <a:cubicBezTo>
                    <a:pt x="1492250" y="290830"/>
                    <a:pt x="1322070" y="260350"/>
                    <a:pt x="1176020" y="252730"/>
                  </a:cubicBezTo>
                  <a:cubicBezTo>
                    <a:pt x="1059180" y="246380"/>
                    <a:pt x="939800" y="254000"/>
                    <a:pt x="857250" y="247650"/>
                  </a:cubicBezTo>
                  <a:cubicBezTo>
                    <a:pt x="805180" y="243840"/>
                    <a:pt x="789940" y="232410"/>
                    <a:pt x="730250" y="228600"/>
                  </a:cubicBezTo>
                  <a:cubicBezTo>
                    <a:pt x="593090" y="218440"/>
                    <a:pt x="128270" y="312420"/>
                    <a:pt x="46990" y="229870"/>
                  </a:cubicBezTo>
                  <a:cubicBezTo>
                    <a:pt x="0" y="184150"/>
                    <a:pt x="46990" y="12700"/>
                    <a:pt x="46990" y="1270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7834437" y="4996815"/>
            <a:ext cx="644848" cy="2481985"/>
            <a:chOff x="0" y="0"/>
            <a:chExt cx="892544" cy="34353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43251" y="34290"/>
              <a:ext cx="798178" cy="3352800"/>
            </a:xfrm>
            <a:custGeom>
              <a:avLst/>
              <a:gdLst/>
              <a:ahLst/>
              <a:cxnLst/>
              <a:rect r="r" b="b" t="t" l="l"/>
              <a:pathLst>
                <a:path h="3352800" w="798178">
                  <a:moveTo>
                    <a:pt x="690706" y="128270"/>
                  </a:moveTo>
                  <a:cubicBezTo>
                    <a:pt x="403676" y="676910"/>
                    <a:pt x="356493" y="877570"/>
                    <a:pt x="319795" y="1012190"/>
                  </a:cubicBezTo>
                  <a:cubicBezTo>
                    <a:pt x="294893" y="1107440"/>
                    <a:pt x="275234" y="1165860"/>
                    <a:pt x="260817" y="1257300"/>
                  </a:cubicBezTo>
                  <a:cubicBezTo>
                    <a:pt x="243778" y="1371600"/>
                    <a:pt x="238536" y="1508760"/>
                    <a:pt x="233293" y="1647190"/>
                  </a:cubicBezTo>
                  <a:cubicBezTo>
                    <a:pt x="226740" y="1802130"/>
                    <a:pt x="220187" y="1997710"/>
                    <a:pt x="231983" y="2141220"/>
                  </a:cubicBezTo>
                  <a:cubicBezTo>
                    <a:pt x="239847" y="2255520"/>
                    <a:pt x="249021" y="2339340"/>
                    <a:pt x="277855" y="2442210"/>
                  </a:cubicBezTo>
                  <a:cubicBezTo>
                    <a:pt x="308000" y="2557780"/>
                    <a:pt x="360425" y="2697480"/>
                    <a:pt x="416782" y="2796540"/>
                  </a:cubicBezTo>
                  <a:cubicBezTo>
                    <a:pt x="463965" y="2879090"/>
                    <a:pt x="519012" y="2940050"/>
                    <a:pt x="580612" y="3004820"/>
                  </a:cubicBezTo>
                  <a:cubicBezTo>
                    <a:pt x="644833" y="3072130"/>
                    <a:pt x="792935" y="3130550"/>
                    <a:pt x="795556" y="3191510"/>
                  </a:cubicBezTo>
                  <a:cubicBezTo>
                    <a:pt x="798178" y="3244850"/>
                    <a:pt x="701191" y="3347720"/>
                    <a:pt x="644833" y="3350260"/>
                  </a:cubicBezTo>
                  <a:cubicBezTo>
                    <a:pt x="576680" y="3352800"/>
                    <a:pt x="469208" y="3205480"/>
                    <a:pt x="412851" y="3145790"/>
                  </a:cubicBezTo>
                  <a:cubicBezTo>
                    <a:pt x="374842" y="3106420"/>
                    <a:pt x="357804" y="3083560"/>
                    <a:pt x="326349" y="3039110"/>
                  </a:cubicBezTo>
                  <a:cubicBezTo>
                    <a:pt x="281787" y="2974340"/>
                    <a:pt x="213634" y="2861310"/>
                    <a:pt x="176936" y="2791460"/>
                  </a:cubicBezTo>
                  <a:cubicBezTo>
                    <a:pt x="152034" y="2741930"/>
                    <a:pt x="142859" y="2711450"/>
                    <a:pt x="123200" y="2660650"/>
                  </a:cubicBezTo>
                  <a:cubicBezTo>
                    <a:pt x="94366" y="2588260"/>
                    <a:pt x="48494" y="2471420"/>
                    <a:pt x="30145" y="2395220"/>
                  </a:cubicBezTo>
                  <a:cubicBezTo>
                    <a:pt x="15728" y="2338070"/>
                    <a:pt x="13106" y="2308860"/>
                    <a:pt x="9174" y="2241550"/>
                  </a:cubicBezTo>
                  <a:cubicBezTo>
                    <a:pt x="0" y="2118360"/>
                    <a:pt x="2621" y="1892300"/>
                    <a:pt x="9174" y="1713230"/>
                  </a:cubicBezTo>
                  <a:cubicBezTo>
                    <a:pt x="17038" y="1530350"/>
                    <a:pt x="15728" y="1352550"/>
                    <a:pt x="51115" y="1158240"/>
                  </a:cubicBezTo>
                  <a:cubicBezTo>
                    <a:pt x="93055" y="933450"/>
                    <a:pt x="176936" y="648970"/>
                    <a:pt x="260817" y="445770"/>
                  </a:cubicBezTo>
                  <a:cubicBezTo>
                    <a:pt x="330280" y="280670"/>
                    <a:pt x="408919" y="40640"/>
                    <a:pt x="498042" y="16510"/>
                  </a:cubicBezTo>
                  <a:cubicBezTo>
                    <a:pt x="557021" y="0"/>
                    <a:pt x="690706" y="128270"/>
                    <a:pt x="690706" y="12827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8257114" y="6947018"/>
            <a:ext cx="444341" cy="784860"/>
            <a:chOff x="0" y="0"/>
            <a:chExt cx="592455" cy="10464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19236" y="33020"/>
              <a:ext cx="544366" cy="989330"/>
            </a:xfrm>
            <a:custGeom>
              <a:avLst/>
              <a:gdLst/>
              <a:ahLst/>
              <a:cxnLst/>
              <a:rect r="r" b="b" t="t" l="l"/>
              <a:pathLst>
                <a:path h="989330" w="544366">
                  <a:moveTo>
                    <a:pt x="384711" y="17780"/>
                  </a:moveTo>
                  <a:cubicBezTo>
                    <a:pt x="427029" y="414020"/>
                    <a:pt x="405870" y="572770"/>
                    <a:pt x="423182" y="688340"/>
                  </a:cubicBezTo>
                  <a:cubicBezTo>
                    <a:pt x="436647" y="782320"/>
                    <a:pt x="544366" y="895350"/>
                    <a:pt x="494353" y="939800"/>
                  </a:cubicBezTo>
                  <a:cubicBezTo>
                    <a:pt x="450111" y="980440"/>
                    <a:pt x="219285" y="989330"/>
                    <a:pt x="169272" y="961390"/>
                  </a:cubicBezTo>
                  <a:cubicBezTo>
                    <a:pt x="132725" y="942340"/>
                    <a:pt x="165425" y="886460"/>
                    <a:pt x="155808" y="844550"/>
                  </a:cubicBezTo>
                  <a:cubicBezTo>
                    <a:pt x="142343" y="796290"/>
                    <a:pt x="107719" y="753110"/>
                    <a:pt x="96177" y="688340"/>
                  </a:cubicBezTo>
                  <a:cubicBezTo>
                    <a:pt x="76942" y="589280"/>
                    <a:pt x="101948" y="419100"/>
                    <a:pt x="92330" y="303530"/>
                  </a:cubicBezTo>
                  <a:cubicBezTo>
                    <a:pt x="86560" y="208280"/>
                    <a:pt x="0" y="88900"/>
                    <a:pt x="57706" y="41910"/>
                  </a:cubicBezTo>
                  <a:cubicBezTo>
                    <a:pt x="109642" y="0"/>
                    <a:pt x="384711" y="17780"/>
                    <a:pt x="384711" y="1778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8421052" y="6974641"/>
            <a:ext cx="722948" cy="757238"/>
            <a:chOff x="0" y="0"/>
            <a:chExt cx="963930" cy="10096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50800" y="50800"/>
              <a:ext cx="864870" cy="937260"/>
            </a:xfrm>
            <a:custGeom>
              <a:avLst/>
              <a:gdLst/>
              <a:ahLst/>
              <a:cxnLst/>
              <a:rect r="r" b="b" t="t" l="l"/>
              <a:pathLst>
                <a:path h="937260" w="864870">
                  <a:moveTo>
                    <a:pt x="154940" y="0"/>
                  </a:moveTo>
                  <a:cubicBezTo>
                    <a:pt x="435610" y="269240"/>
                    <a:pt x="762000" y="487680"/>
                    <a:pt x="829310" y="572770"/>
                  </a:cubicBezTo>
                  <a:cubicBezTo>
                    <a:pt x="852170" y="601980"/>
                    <a:pt x="859790" y="619760"/>
                    <a:pt x="862330" y="641350"/>
                  </a:cubicBezTo>
                  <a:cubicBezTo>
                    <a:pt x="864870" y="660400"/>
                    <a:pt x="862330" y="676910"/>
                    <a:pt x="853440" y="693420"/>
                  </a:cubicBezTo>
                  <a:cubicBezTo>
                    <a:pt x="844550" y="712470"/>
                    <a:pt x="820420" y="737870"/>
                    <a:pt x="801370" y="748030"/>
                  </a:cubicBezTo>
                  <a:cubicBezTo>
                    <a:pt x="784860" y="756920"/>
                    <a:pt x="767080" y="759460"/>
                    <a:pt x="750570" y="758190"/>
                  </a:cubicBezTo>
                  <a:cubicBezTo>
                    <a:pt x="732790" y="756920"/>
                    <a:pt x="722630" y="744220"/>
                    <a:pt x="701040" y="744220"/>
                  </a:cubicBezTo>
                  <a:cubicBezTo>
                    <a:pt x="654050" y="742950"/>
                    <a:pt x="561340" y="773430"/>
                    <a:pt x="483870" y="797560"/>
                  </a:cubicBezTo>
                  <a:cubicBezTo>
                    <a:pt x="389890" y="825500"/>
                    <a:pt x="237490" y="937260"/>
                    <a:pt x="179070" y="906780"/>
                  </a:cubicBezTo>
                  <a:cubicBezTo>
                    <a:pt x="130810" y="882650"/>
                    <a:pt x="95250" y="750570"/>
                    <a:pt x="123190" y="698500"/>
                  </a:cubicBezTo>
                  <a:cubicBezTo>
                    <a:pt x="157480" y="632460"/>
                    <a:pt x="364490" y="605790"/>
                    <a:pt x="449580" y="584200"/>
                  </a:cubicBezTo>
                  <a:cubicBezTo>
                    <a:pt x="504190" y="570230"/>
                    <a:pt x="533400" y="567690"/>
                    <a:pt x="584200" y="562610"/>
                  </a:cubicBezTo>
                  <a:cubicBezTo>
                    <a:pt x="650240" y="557530"/>
                    <a:pt x="767080" y="541020"/>
                    <a:pt x="808990" y="557530"/>
                  </a:cubicBezTo>
                  <a:cubicBezTo>
                    <a:pt x="829310" y="565150"/>
                    <a:pt x="836930" y="579120"/>
                    <a:pt x="845820" y="593090"/>
                  </a:cubicBezTo>
                  <a:cubicBezTo>
                    <a:pt x="854710" y="607060"/>
                    <a:pt x="861060" y="624840"/>
                    <a:pt x="862330" y="641350"/>
                  </a:cubicBezTo>
                  <a:cubicBezTo>
                    <a:pt x="863600" y="659130"/>
                    <a:pt x="861060" y="676910"/>
                    <a:pt x="853440" y="693420"/>
                  </a:cubicBezTo>
                  <a:cubicBezTo>
                    <a:pt x="847090" y="708660"/>
                    <a:pt x="835660" y="723900"/>
                    <a:pt x="822960" y="734060"/>
                  </a:cubicBezTo>
                  <a:cubicBezTo>
                    <a:pt x="810260" y="744220"/>
                    <a:pt x="793750" y="753110"/>
                    <a:pt x="775970" y="755650"/>
                  </a:cubicBezTo>
                  <a:cubicBezTo>
                    <a:pt x="754380" y="759460"/>
                    <a:pt x="734060" y="758190"/>
                    <a:pt x="701040" y="744220"/>
                  </a:cubicBezTo>
                  <a:cubicBezTo>
                    <a:pt x="599440" y="698500"/>
                    <a:pt x="288290" y="424180"/>
                    <a:pt x="162560" y="313690"/>
                  </a:cubicBezTo>
                  <a:cubicBezTo>
                    <a:pt x="91440" y="248920"/>
                    <a:pt x="1270" y="207010"/>
                    <a:pt x="0" y="153670"/>
                  </a:cubicBezTo>
                  <a:cubicBezTo>
                    <a:pt x="0" y="101600"/>
                    <a:pt x="154940" y="0"/>
                    <a:pt x="154940" y="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2" id="22"/>
          <p:cNvSpPr txBox="true"/>
          <p:nvPr/>
        </p:nvSpPr>
        <p:spPr>
          <a:xfrm rot="0">
            <a:off x="9564380" y="6870818"/>
            <a:ext cx="3104731" cy="279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Números que definem a repetição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736750" y="4085939"/>
            <a:ext cx="9169840" cy="2215761"/>
          </a:xfrm>
          <a:custGeom>
            <a:avLst/>
            <a:gdLst/>
            <a:ahLst/>
            <a:cxnLst/>
            <a:rect r="r" b="b" t="t" l="l"/>
            <a:pathLst>
              <a:path h="2215761" w="9169840">
                <a:moveTo>
                  <a:pt x="0" y="0"/>
                </a:moveTo>
                <a:lnTo>
                  <a:pt x="9169840" y="0"/>
                </a:lnTo>
                <a:lnTo>
                  <a:pt x="9169840" y="2215760"/>
                </a:lnTo>
                <a:lnTo>
                  <a:pt x="0" y="2215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FOR - EXEMPLO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27950"/>
            <a:ext cx="16606618" cy="1791289"/>
            <a:chOff x="0" y="0"/>
            <a:chExt cx="5501478" cy="5934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01479" cy="593422"/>
            </a:xfrm>
            <a:custGeom>
              <a:avLst/>
              <a:gdLst/>
              <a:ahLst/>
              <a:cxnLst/>
              <a:rect r="r" b="b" t="t" l="l"/>
              <a:pathLst>
                <a:path h="593422" w="5501479">
                  <a:moveTo>
                    <a:pt x="29836" y="0"/>
                  </a:moveTo>
                  <a:lnTo>
                    <a:pt x="5471642" y="0"/>
                  </a:lnTo>
                  <a:cubicBezTo>
                    <a:pt x="5488120" y="0"/>
                    <a:pt x="5501479" y="13358"/>
                    <a:pt x="5501479" y="29836"/>
                  </a:cubicBezTo>
                  <a:lnTo>
                    <a:pt x="5501479" y="563586"/>
                  </a:lnTo>
                  <a:cubicBezTo>
                    <a:pt x="5501479" y="580064"/>
                    <a:pt x="5488120" y="593422"/>
                    <a:pt x="5471642" y="593422"/>
                  </a:cubicBezTo>
                  <a:lnTo>
                    <a:pt x="29836" y="593422"/>
                  </a:lnTo>
                  <a:cubicBezTo>
                    <a:pt x="13358" y="593422"/>
                    <a:pt x="0" y="580064"/>
                    <a:pt x="0" y="563586"/>
                  </a:cubicBezTo>
                  <a:lnTo>
                    <a:pt x="0" y="29836"/>
                  </a:lnTo>
                  <a:cubicBezTo>
                    <a:pt x="0" y="13358"/>
                    <a:pt x="13358" y="0"/>
                    <a:pt x="2983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501478" cy="650572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for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o numero de repetições é determinado por uma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sequência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!</a:t>
              </a: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834437" y="4996815"/>
            <a:ext cx="644848" cy="2481985"/>
            <a:chOff x="0" y="0"/>
            <a:chExt cx="892544" cy="34353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3251" y="34290"/>
              <a:ext cx="798178" cy="3352800"/>
            </a:xfrm>
            <a:custGeom>
              <a:avLst/>
              <a:gdLst/>
              <a:ahLst/>
              <a:cxnLst/>
              <a:rect r="r" b="b" t="t" l="l"/>
              <a:pathLst>
                <a:path h="3352800" w="798178">
                  <a:moveTo>
                    <a:pt x="690706" y="128270"/>
                  </a:moveTo>
                  <a:cubicBezTo>
                    <a:pt x="403676" y="676910"/>
                    <a:pt x="356493" y="877570"/>
                    <a:pt x="319795" y="1012190"/>
                  </a:cubicBezTo>
                  <a:cubicBezTo>
                    <a:pt x="294893" y="1107440"/>
                    <a:pt x="275234" y="1165860"/>
                    <a:pt x="260817" y="1257300"/>
                  </a:cubicBezTo>
                  <a:cubicBezTo>
                    <a:pt x="243778" y="1371600"/>
                    <a:pt x="238536" y="1508760"/>
                    <a:pt x="233293" y="1647190"/>
                  </a:cubicBezTo>
                  <a:cubicBezTo>
                    <a:pt x="226740" y="1802130"/>
                    <a:pt x="220187" y="1997710"/>
                    <a:pt x="231983" y="2141220"/>
                  </a:cubicBezTo>
                  <a:cubicBezTo>
                    <a:pt x="239847" y="2255520"/>
                    <a:pt x="249021" y="2339340"/>
                    <a:pt x="277855" y="2442210"/>
                  </a:cubicBezTo>
                  <a:cubicBezTo>
                    <a:pt x="308000" y="2557780"/>
                    <a:pt x="360425" y="2697480"/>
                    <a:pt x="416782" y="2796540"/>
                  </a:cubicBezTo>
                  <a:cubicBezTo>
                    <a:pt x="463965" y="2879090"/>
                    <a:pt x="519012" y="2940050"/>
                    <a:pt x="580612" y="3004820"/>
                  </a:cubicBezTo>
                  <a:cubicBezTo>
                    <a:pt x="644833" y="3072130"/>
                    <a:pt x="792935" y="3130550"/>
                    <a:pt x="795556" y="3191510"/>
                  </a:cubicBezTo>
                  <a:cubicBezTo>
                    <a:pt x="798178" y="3244850"/>
                    <a:pt x="701191" y="3347720"/>
                    <a:pt x="644833" y="3350260"/>
                  </a:cubicBezTo>
                  <a:cubicBezTo>
                    <a:pt x="576680" y="3352800"/>
                    <a:pt x="469208" y="3205480"/>
                    <a:pt x="412851" y="3145790"/>
                  </a:cubicBezTo>
                  <a:cubicBezTo>
                    <a:pt x="374842" y="3106420"/>
                    <a:pt x="357804" y="3083560"/>
                    <a:pt x="326349" y="3039110"/>
                  </a:cubicBezTo>
                  <a:cubicBezTo>
                    <a:pt x="281787" y="2974340"/>
                    <a:pt x="213634" y="2861310"/>
                    <a:pt x="176936" y="2791460"/>
                  </a:cubicBezTo>
                  <a:cubicBezTo>
                    <a:pt x="152034" y="2741930"/>
                    <a:pt x="142859" y="2711450"/>
                    <a:pt x="123200" y="2660650"/>
                  </a:cubicBezTo>
                  <a:cubicBezTo>
                    <a:pt x="94366" y="2588260"/>
                    <a:pt x="48494" y="2471420"/>
                    <a:pt x="30145" y="2395220"/>
                  </a:cubicBezTo>
                  <a:cubicBezTo>
                    <a:pt x="15728" y="2338070"/>
                    <a:pt x="13106" y="2308860"/>
                    <a:pt x="9174" y="2241550"/>
                  </a:cubicBezTo>
                  <a:cubicBezTo>
                    <a:pt x="0" y="2118360"/>
                    <a:pt x="2621" y="1892300"/>
                    <a:pt x="9174" y="1713230"/>
                  </a:cubicBezTo>
                  <a:cubicBezTo>
                    <a:pt x="17038" y="1530350"/>
                    <a:pt x="15728" y="1352550"/>
                    <a:pt x="51115" y="1158240"/>
                  </a:cubicBezTo>
                  <a:cubicBezTo>
                    <a:pt x="93055" y="933450"/>
                    <a:pt x="176936" y="648970"/>
                    <a:pt x="260817" y="445770"/>
                  </a:cubicBezTo>
                  <a:cubicBezTo>
                    <a:pt x="330280" y="280670"/>
                    <a:pt x="408919" y="40640"/>
                    <a:pt x="498042" y="16510"/>
                  </a:cubicBezTo>
                  <a:cubicBezTo>
                    <a:pt x="557021" y="0"/>
                    <a:pt x="690706" y="128270"/>
                    <a:pt x="690706" y="12827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8257114" y="6947018"/>
            <a:ext cx="444341" cy="784860"/>
            <a:chOff x="0" y="0"/>
            <a:chExt cx="592455" cy="10464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9236" y="33020"/>
              <a:ext cx="544366" cy="989330"/>
            </a:xfrm>
            <a:custGeom>
              <a:avLst/>
              <a:gdLst/>
              <a:ahLst/>
              <a:cxnLst/>
              <a:rect r="r" b="b" t="t" l="l"/>
              <a:pathLst>
                <a:path h="989330" w="544366">
                  <a:moveTo>
                    <a:pt x="384711" y="17780"/>
                  </a:moveTo>
                  <a:cubicBezTo>
                    <a:pt x="427029" y="414020"/>
                    <a:pt x="405870" y="572770"/>
                    <a:pt x="423182" y="688340"/>
                  </a:cubicBezTo>
                  <a:cubicBezTo>
                    <a:pt x="436647" y="782320"/>
                    <a:pt x="544366" y="895350"/>
                    <a:pt x="494353" y="939800"/>
                  </a:cubicBezTo>
                  <a:cubicBezTo>
                    <a:pt x="450111" y="980440"/>
                    <a:pt x="219285" y="989330"/>
                    <a:pt x="169272" y="961390"/>
                  </a:cubicBezTo>
                  <a:cubicBezTo>
                    <a:pt x="132725" y="942340"/>
                    <a:pt x="165425" y="886460"/>
                    <a:pt x="155808" y="844550"/>
                  </a:cubicBezTo>
                  <a:cubicBezTo>
                    <a:pt x="142343" y="796290"/>
                    <a:pt x="107719" y="753110"/>
                    <a:pt x="96177" y="688340"/>
                  </a:cubicBezTo>
                  <a:cubicBezTo>
                    <a:pt x="76942" y="589280"/>
                    <a:pt x="101948" y="419100"/>
                    <a:pt x="92330" y="303530"/>
                  </a:cubicBezTo>
                  <a:cubicBezTo>
                    <a:pt x="86560" y="208280"/>
                    <a:pt x="0" y="88900"/>
                    <a:pt x="57706" y="41910"/>
                  </a:cubicBezTo>
                  <a:cubicBezTo>
                    <a:pt x="109642" y="0"/>
                    <a:pt x="384711" y="17780"/>
                    <a:pt x="384711" y="1778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8421052" y="6974641"/>
            <a:ext cx="722948" cy="757238"/>
            <a:chOff x="0" y="0"/>
            <a:chExt cx="963930" cy="10096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0800" y="50800"/>
              <a:ext cx="864870" cy="937260"/>
            </a:xfrm>
            <a:custGeom>
              <a:avLst/>
              <a:gdLst/>
              <a:ahLst/>
              <a:cxnLst/>
              <a:rect r="r" b="b" t="t" l="l"/>
              <a:pathLst>
                <a:path h="937260" w="864870">
                  <a:moveTo>
                    <a:pt x="154940" y="0"/>
                  </a:moveTo>
                  <a:cubicBezTo>
                    <a:pt x="435610" y="269240"/>
                    <a:pt x="762000" y="487680"/>
                    <a:pt x="829310" y="572770"/>
                  </a:cubicBezTo>
                  <a:cubicBezTo>
                    <a:pt x="852170" y="601980"/>
                    <a:pt x="859790" y="619760"/>
                    <a:pt x="862330" y="641350"/>
                  </a:cubicBezTo>
                  <a:cubicBezTo>
                    <a:pt x="864870" y="660400"/>
                    <a:pt x="862330" y="676910"/>
                    <a:pt x="853440" y="693420"/>
                  </a:cubicBezTo>
                  <a:cubicBezTo>
                    <a:pt x="844550" y="712470"/>
                    <a:pt x="820420" y="737870"/>
                    <a:pt x="801370" y="748030"/>
                  </a:cubicBezTo>
                  <a:cubicBezTo>
                    <a:pt x="784860" y="756920"/>
                    <a:pt x="767080" y="759460"/>
                    <a:pt x="750570" y="758190"/>
                  </a:cubicBezTo>
                  <a:cubicBezTo>
                    <a:pt x="732790" y="756920"/>
                    <a:pt x="722630" y="744220"/>
                    <a:pt x="701040" y="744220"/>
                  </a:cubicBezTo>
                  <a:cubicBezTo>
                    <a:pt x="654050" y="742950"/>
                    <a:pt x="561340" y="773430"/>
                    <a:pt x="483870" y="797560"/>
                  </a:cubicBezTo>
                  <a:cubicBezTo>
                    <a:pt x="389890" y="825500"/>
                    <a:pt x="237490" y="937260"/>
                    <a:pt x="179070" y="906780"/>
                  </a:cubicBezTo>
                  <a:cubicBezTo>
                    <a:pt x="130810" y="882650"/>
                    <a:pt x="95250" y="750570"/>
                    <a:pt x="123190" y="698500"/>
                  </a:cubicBezTo>
                  <a:cubicBezTo>
                    <a:pt x="157480" y="632460"/>
                    <a:pt x="364490" y="605790"/>
                    <a:pt x="449580" y="584200"/>
                  </a:cubicBezTo>
                  <a:cubicBezTo>
                    <a:pt x="504190" y="570230"/>
                    <a:pt x="533400" y="567690"/>
                    <a:pt x="584200" y="562610"/>
                  </a:cubicBezTo>
                  <a:cubicBezTo>
                    <a:pt x="650240" y="557530"/>
                    <a:pt x="767080" y="541020"/>
                    <a:pt x="808990" y="557530"/>
                  </a:cubicBezTo>
                  <a:cubicBezTo>
                    <a:pt x="829310" y="565150"/>
                    <a:pt x="836930" y="579120"/>
                    <a:pt x="845820" y="593090"/>
                  </a:cubicBezTo>
                  <a:cubicBezTo>
                    <a:pt x="854710" y="607060"/>
                    <a:pt x="861060" y="624840"/>
                    <a:pt x="862330" y="641350"/>
                  </a:cubicBezTo>
                  <a:cubicBezTo>
                    <a:pt x="863600" y="659130"/>
                    <a:pt x="861060" y="676910"/>
                    <a:pt x="853440" y="693420"/>
                  </a:cubicBezTo>
                  <a:cubicBezTo>
                    <a:pt x="847090" y="708660"/>
                    <a:pt x="835660" y="723900"/>
                    <a:pt x="822960" y="734060"/>
                  </a:cubicBezTo>
                  <a:cubicBezTo>
                    <a:pt x="810260" y="744220"/>
                    <a:pt x="793750" y="753110"/>
                    <a:pt x="775970" y="755650"/>
                  </a:cubicBezTo>
                  <a:cubicBezTo>
                    <a:pt x="754380" y="759460"/>
                    <a:pt x="734060" y="758190"/>
                    <a:pt x="701040" y="744220"/>
                  </a:cubicBezTo>
                  <a:cubicBezTo>
                    <a:pt x="599440" y="698500"/>
                    <a:pt x="288290" y="424180"/>
                    <a:pt x="162560" y="313690"/>
                  </a:cubicBezTo>
                  <a:cubicBezTo>
                    <a:pt x="91440" y="248920"/>
                    <a:pt x="1270" y="207010"/>
                    <a:pt x="0" y="153670"/>
                  </a:cubicBezTo>
                  <a:cubicBezTo>
                    <a:pt x="0" y="101600"/>
                    <a:pt x="154940" y="0"/>
                    <a:pt x="154940" y="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8153400" y="4027170"/>
            <a:ext cx="1273492" cy="1219200"/>
            <a:chOff x="0" y="0"/>
            <a:chExt cx="1697990" cy="1625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9530" y="30480"/>
              <a:ext cx="1604010" cy="1546860"/>
            </a:xfrm>
            <a:custGeom>
              <a:avLst/>
              <a:gdLst/>
              <a:ahLst/>
              <a:cxnLst/>
              <a:rect r="r" b="b" t="t" l="l"/>
              <a:pathLst>
                <a:path h="1546860" w="1604010">
                  <a:moveTo>
                    <a:pt x="285750" y="1047750"/>
                  </a:moveTo>
                  <a:cubicBezTo>
                    <a:pt x="332740" y="1184910"/>
                    <a:pt x="378460" y="1207770"/>
                    <a:pt x="417830" y="1226820"/>
                  </a:cubicBezTo>
                  <a:cubicBezTo>
                    <a:pt x="461010" y="1247140"/>
                    <a:pt x="515620" y="1257300"/>
                    <a:pt x="563880" y="1270000"/>
                  </a:cubicBezTo>
                  <a:cubicBezTo>
                    <a:pt x="612140" y="1282700"/>
                    <a:pt x="651510" y="1296670"/>
                    <a:pt x="707390" y="1305560"/>
                  </a:cubicBezTo>
                  <a:cubicBezTo>
                    <a:pt x="782320" y="1316990"/>
                    <a:pt x="897890" y="1320800"/>
                    <a:pt x="974090" y="1324610"/>
                  </a:cubicBezTo>
                  <a:cubicBezTo>
                    <a:pt x="1032510" y="1327150"/>
                    <a:pt x="1080770" y="1333500"/>
                    <a:pt x="1129030" y="1328420"/>
                  </a:cubicBezTo>
                  <a:cubicBezTo>
                    <a:pt x="1169670" y="1323340"/>
                    <a:pt x="1212850" y="1324610"/>
                    <a:pt x="1242060" y="1301750"/>
                  </a:cubicBezTo>
                  <a:cubicBezTo>
                    <a:pt x="1276350" y="1275080"/>
                    <a:pt x="1294130" y="1215390"/>
                    <a:pt x="1314450" y="1170940"/>
                  </a:cubicBezTo>
                  <a:cubicBezTo>
                    <a:pt x="1334770" y="1126490"/>
                    <a:pt x="1353820" y="1087120"/>
                    <a:pt x="1365250" y="1032510"/>
                  </a:cubicBezTo>
                  <a:cubicBezTo>
                    <a:pt x="1380490" y="958850"/>
                    <a:pt x="1377950" y="853440"/>
                    <a:pt x="1380490" y="763270"/>
                  </a:cubicBezTo>
                  <a:cubicBezTo>
                    <a:pt x="1383030" y="670560"/>
                    <a:pt x="1398270" y="557530"/>
                    <a:pt x="1381760" y="485140"/>
                  </a:cubicBezTo>
                  <a:cubicBezTo>
                    <a:pt x="1370330" y="435610"/>
                    <a:pt x="1348740" y="400050"/>
                    <a:pt x="1323340" y="365760"/>
                  </a:cubicBezTo>
                  <a:cubicBezTo>
                    <a:pt x="1295400" y="330200"/>
                    <a:pt x="1259840" y="294640"/>
                    <a:pt x="1220470" y="274320"/>
                  </a:cubicBezTo>
                  <a:cubicBezTo>
                    <a:pt x="1181100" y="252730"/>
                    <a:pt x="1145540" y="248920"/>
                    <a:pt x="1085850" y="241300"/>
                  </a:cubicBezTo>
                  <a:cubicBezTo>
                    <a:pt x="969010" y="227330"/>
                    <a:pt x="669290" y="210820"/>
                    <a:pt x="560070" y="236220"/>
                  </a:cubicBezTo>
                  <a:cubicBezTo>
                    <a:pt x="505460" y="250190"/>
                    <a:pt x="483870" y="267970"/>
                    <a:pt x="445770" y="295910"/>
                  </a:cubicBezTo>
                  <a:cubicBezTo>
                    <a:pt x="396240" y="331470"/>
                    <a:pt x="336550" y="398780"/>
                    <a:pt x="298450" y="445770"/>
                  </a:cubicBezTo>
                  <a:cubicBezTo>
                    <a:pt x="267970" y="483870"/>
                    <a:pt x="240030" y="514350"/>
                    <a:pt x="226060" y="553720"/>
                  </a:cubicBezTo>
                  <a:cubicBezTo>
                    <a:pt x="212090" y="595630"/>
                    <a:pt x="217170" y="647700"/>
                    <a:pt x="217170" y="692150"/>
                  </a:cubicBezTo>
                  <a:cubicBezTo>
                    <a:pt x="218440" y="732790"/>
                    <a:pt x="218440" y="765810"/>
                    <a:pt x="228600" y="810260"/>
                  </a:cubicBezTo>
                  <a:cubicBezTo>
                    <a:pt x="241300" y="872490"/>
                    <a:pt x="322580" y="971550"/>
                    <a:pt x="300990" y="1023620"/>
                  </a:cubicBezTo>
                  <a:cubicBezTo>
                    <a:pt x="280670" y="1074420"/>
                    <a:pt x="156210" y="1141730"/>
                    <a:pt x="109220" y="1122680"/>
                  </a:cubicBezTo>
                  <a:cubicBezTo>
                    <a:pt x="55880" y="1102360"/>
                    <a:pt x="34290" y="935990"/>
                    <a:pt x="17780" y="857250"/>
                  </a:cubicBezTo>
                  <a:cubicBezTo>
                    <a:pt x="3810" y="795020"/>
                    <a:pt x="2540" y="739140"/>
                    <a:pt x="1270" y="688340"/>
                  </a:cubicBezTo>
                  <a:cubicBezTo>
                    <a:pt x="0" y="645160"/>
                    <a:pt x="0" y="608330"/>
                    <a:pt x="6350" y="568960"/>
                  </a:cubicBezTo>
                  <a:cubicBezTo>
                    <a:pt x="13970" y="527050"/>
                    <a:pt x="22860" y="485140"/>
                    <a:pt x="41910" y="443230"/>
                  </a:cubicBezTo>
                  <a:cubicBezTo>
                    <a:pt x="63500" y="397510"/>
                    <a:pt x="97790" y="351790"/>
                    <a:pt x="134620" y="304800"/>
                  </a:cubicBezTo>
                  <a:cubicBezTo>
                    <a:pt x="177800" y="251460"/>
                    <a:pt x="242570" y="181610"/>
                    <a:pt x="289560" y="142240"/>
                  </a:cubicBezTo>
                  <a:cubicBezTo>
                    <a:pt x="323850" y="114300"/>
                    <a:pt x="347980" y="99060"/>
                    <a:pt x="386080" y="80010"/>
                  </a:cubicBezTo>
                  <a:cubicBezTo>
                    <a:pt x="434340" y="57150"/>
                    <a:pt x="483870" y="33020"/>
                    <a:pt x="560070" y="20320"/>
                  </a:cubicBezTo>
                  <a:cubicBezTo>
                    <a:pt x="694690" y="0"/>
                    <a:pt x="1013460" y="12700"/>
                    <a:pt x="1134110" y="30480"/>
                  </a:cubicBezTo>
                  <a:cubicBezTo>
                    <a:pt x="1191260" y="39370"/>
                    <a:pt x="1215390" y="49530"/>
                    <a:pt x="1258570" y="67310"/>
                  </a:cubicBezTo>
                  <a:cubicBezTo>
                    <a:pt x="1308100" y="88900"/>
                    <a:pt x="1367790" y="125730"/>
                    <a:pt x="1410970" y="158750"/>
                  </a:cubicBezTo>
                  <a:cubicBezTo>
                    <a:pt x="1447800" y="186690"/>
                    <a:pt x="1477010" y="210820"/>
                    <a:pt x="1503680" y="247650"/>
                  </a:cubicBezTo>
                  <a:cubicBezTo>
                    <a:pt x="1534160" y="288290"/>
                    <a:pt x="1564640" y="345440"/>
                    <a:pt x="1581150" y="396240"/>
                  </a:cubicBezTo>
                  <a:cubicBezTo>
                    <a:pt x="1595120" y="443230"/>
                    <a:pt x="1593850" y="478790"/>
                    <a:pt x="1597660" y="539750"/>
                  </a:cubicBezTo>
                  <a:cubicBezTo>
                    <a:pt x="1601470" y="651510"/>
                    <a:pt x="1604010" y="894080"/>
                    <a:pt x="1583690" y="1010920"/>
                  </a:cubicBezTo>
                  <a:cubicBezTo>
                    <a:pt x="1572260" y="1083310"/>
                    <a:pt x="1551940" y="1123950"/>
                    <a:pt x="1530350" y="1181100"/>
                  </a:cubicBezTo>
                  <a:cubicBezTo>
                    <a:pt x="1508760" y="1238250"/>
                    <a:pt x="1482090" y="1303020"/>
                    <a:pt x="1454150" y="1353820"/>
                  </a:cubicBezTo>
                  <a:cubicBezTo>
                    <a:pt x="1431290" y="1397000"/>
                    <a:pt x="1412240" y="1438910"/>
                    <a:pt x="1376680" y="1468120"/>
                  </a:cubicBezTo>
                  <a:cubicBezTo>
                    <a:pt x="1341120" y="1498600"/>
                    <a:pt x="1283970" y="1516380"/>
                    <a:pt x="1239520" y="1529080"/>
                  </a:cubicBezTo>
                  <a:cubicBezTo>
                    <a:pt x="1200150" y="1540510"/>
                    <a:pt x="1177290" y="1541780"/>
                    <a:pt x="1126490" y="1544320"/>
                  </a:cubicBezTo>
                  <a:cubicBezTo>
                    <a:pt x="1023620" y="1546860"/>
                    <a:pt x="783590" y="1535430"/>
                    <a:pt x="655320" y="1515110"/>
                  </a:cubicBezTo>
                  <a:cubicBezTo>
                    <a:pt x="563880" y="1501140"/>
                    <a:pt x="490220" y="1479550"/>
                    <a:pt x="424180" y="1456690"/>
                  </a:cubicBezTo>
                  <a:cubicBezTo>
                    <a:pt x="373380" y="1440180"/>
                    <a:pt x="332740" y="1424940"/>
                    <a:pt x="292100" y="1402080"/>
                  </a:cubicBezTo>
                  <a:cubicBezTo>
                    <a:pt x="251460" y="1377950"/>
                    <a:pt x="213360" y="1350010"/>
                    <a:pt x="181610" y="1318260"/>
                  </a:cubicBezTo>
                  <a:cubicBezTo>
                    <a:pt x="152400" y="1287780"/>
                    <a:pt x="124460" y="1252220"/>
                    <a:pt x="106680" y="1216660"/>
                  </a:cubicBezTo>
                  <a:cubicBezTo>
                    <a:pt x="88900" y="1179830"/>
                    <a:pt x="58420" y="1127760"/>
                    <a:pt x="74930" y="1099820"/>
                  </a:cubicBezTo>
                  <a:cubicBezTo>
                    <a:pt x="96520" y="1062990"/>
                    <a:pt x="285750" y="1047750"/>
                    <a:pt x="285750" y="104775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2" id="22"/>
          <p:cNvSpPr txBox="true"/>
          <p:nvPr/>
        </p:nvSpPr>
        <p:spPr>
          <a:xfrm rot="0">
            <a:off x="9564380" y="6898441"/>
            <a:ext cx="5089384" cy="2051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2"/>
              </a:lnSpc>
              <a:spcBef>
                <a:spcPct val="0"/>
              </a:spcBef>
            </a:pPr>
            <a:r>
              <a:rPr lang="en-US" sz="390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primeiro número é o valor inicial da variável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3511" t="-123567" r="-70535" b="-427893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736750" y="4085939"/>
            <a:ext cx="9169840" cy="2215761"/>
          </a:xfrm>
          <a:custGeom>
            <a:avLst/>
            <a:gdLst/>
            <a:ahLst/>
            <a:cxnLst/>
            <a:rect r="r" b="b" t="t" l="l"/>
            <a:pathLst>
              <a:path h="2215761" w="9169840">
                <a:moveTo>
                  <a:pt x="0" y="0"/>
                </a:moveTo>
                <a:lnTo>
                  <a:pt x="9169840" y="0"/>
                </a:lnTo>
                <a:lnTo>
                  <a:pt x="9169840" y="2215760"/>
                </a:lnTo>
                <a:lnTo>
                  <a:pt x="0" y="22157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564380" y="2027950"/>
            <a:ext cx="7542449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33807"/>
            <a:ext cx="16230600" cy="1124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95"/>
              </a:lnSpc>
              <a:spcBef>
                <a:spcPct val="0"/>
              </a:spcBef>
            </a:pPr>
            <a:r>
              <a:rPr lang="en-US" sz="6010" spc="-619">
                <a:solidFill>
                  <a:srgbClr val="F7AC16"/>
                </a:solidFill>
                <a:latin typeface="Bugaki"/>
                <a:ea typeface="Bugaki"/>
                <a:cs typeface="Bugaki"/>
                <a:sym typeface="Bugaki"/>
              </a:rPr>
              <a:t>FOR - EXEMPLO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2027950"/>
            <a:ext cx="16606618" cy="1791289"/>
            <a:chOff x="0" y="0"/>
            <a:chExt cx="5501478" cy="5934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501479" cy="593422"/>
            </a:xfrm>
            <a:custGeom>
              <a:avLst/>
              <a:gdLst/>
              <a:ahLst/>
              <a:cxnLst/>
              <a:rect r="r" b="b" t="t" l="l"/>
              <a:pathLst>
                <a:path h="593422" w="5501479">
                  <a:moveTo>
                    <a:pt x="29836" y="0"/>
                  </a:moveTo>
                  <a:lnTo>
                    <a:pt x="5471642" y="0"/>
                  </a:lnTo>
                  <a:cubicBezTo>
                    <a:pt x="5488120" y="0"/>
                    <a:pt x="5501479" y="13358"/>
                    <a:pt x="5501479" y="29836"/>
                  </a:cubicBezTo>
                  <a:lnTo>
                    <a:pt x="5501479" y="563586"/>
                  </a:lnTo>
                  <a:cubicBezTo>
                    <a:pt x="5501479" y="580064"/>
                    <a:pt x="5488120" y="593422"/>
                    <a:pt x="5471642" y="593422"/>
                  </a:cubicBezTo>
                  <a:lnTo>
                    <a:pt x="29836" y="593422"/>
                  </a:lnTo>
                  <a:cubicBezTo>
                    <a:pt x="13358" y="593422"/>
                    <a:pt x="0" y="580064"/>
                    <a:pt x="0" y="563586"/>
                  </a:cubicBezTo>
                  <a:lnTo>
                    <a:pt x="0" y="29836"/>
                  </a:lnTo>
                  <a:cubicBezTo>
                    <a:pt x="0" y="13358"/>
                    <a:pt x="13358" y="0"/>
                    <a:pt x="2983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501478" cy="650572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for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 o numero de repetições é determinado por uma </a:t>
              </a:r>
              <a:r>
                <a:rPr lang="en-US" sz="2999" b="true">
                  <a:solidFill>
                    <a:srgbClr val="366994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sequência</a:t>
              </a:r>
              <a:r>
                <a:rPr lang="en-US" sz="2999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!</a:t>
              </a:r>
            </a:p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20144" y="4996815"/>
            <a:ext cx="644848" cy="2481985"/>
            <a:chOff x="0" y="0"/>
            <a:chExt cx="892544" cy="34353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43251" y="34290"/>
              <a:ext cx="798178" cy="3352800"/>
            </a:xfrm>
            <a:custGeom>
              <a:avLst/>
              <a:gdLst/>
              <a:ahLst/>
              <a:cxnLst/>
              <a:rect r="r" b="b" t="t" l="l"/>
              <a:pathLst>
                <a:path h="3352800" w="798178">
                  <a:moveTo>
                    <a:pt x="690706" y="128270"/>
                  </a:moveTo>
                  <a:cubicBezTo>
                    <a:pt x="403676" y="676910"/>
                    <a:pt x="356493" y="877570"/>
                    <a:pt x="319795" y="1012190"/>
                  </a:cubicBezTo>
                  <a:cubicBezTo>
                    <a:pt x="294893" y="1107440"/>
                    <a:pt x="275234" y="1165860"/>
                    <a:pt x="260817" y="1257300"/>
                  </a:cubicBezTo>
                  <a:cubicBezTo>
                    <a:pt x="243778" y="1371600"/>
                    <a:pt x="238536" y="1508760"/>
                    <a:pt x="233293" y="1647190"/>
                  </a:cubicBezTo>
                  <a:cubicBezTo>
                    <a:pt x="226740" y="1802130"/>
                    <a:pt x="220187" y="1997710"/>
                    <a:pt x="231983" y="2141220"/>
                  </a:cubicBezTo>
                  <a:cubicBezTo>
                    <a:pt x="239847" y="2255520"/>
                    <a:pt x="249021" y="2339340"/>
                    <a:pt x="277855" y="2442210"/>
                  </a:cubicBezTo>
                  <a:cubicBezTo>
                    <a:pt x="308000" y="2557780"/>
                    <a:pt x="360425" y="2697480"/>
                    <a:pt x="416782" y="2796540"/>
                  </a:cubicBezTo>
                  <a:cubicBezTo>
                    <a:pt x="463965" y="2879090"/>
                    <a:pt x="519012" y="2940050"/>
                    <a:pt x="580612" y="3004820"/>
                  </a:cubicBezTo>
                  <a:cubicBezTo>
                    <a:pt x="644833" y="3072130"/>
                    <a:pt x="792935" y="3130550"/>
                    <a:pt x="795556" y="3191510"/>
                  </a:cubicBezTo>
                  <a:cubicBezTo>
                    <a:pt x="798178" y="3244850"/>
                    <a:pt x="701191" y="3347720"/>
                    <a:pt x="644833" y="3350260"/>
                  </a:cubicBezTo>
                  <a:cubicBezTo>
                    <a:pt x="576680" y="3352800"/>
                    <a:pt x="469208" y="3205480"/>
                    <a:pt x="412851" y="3145790"/>
                  </a:cubicBezTo>
                  <a:cubicBezTo>
                    <a:pt x="374842" y="3106420"/>
                    <a:pt x="357804" y="3083560"/>
                    <a:pt x="326349" y="3039110"/>
                  </a:cubicBezTo>
                  <a:cubicBezTo>
                    <a:pt x="281787" y="2974340"/>
                    <a:pt x="213634" y="2861310"/>
                    <a:pt x="176936" y="2791460"/>
                  </a:cubicBezTo>
                  <a:cubicBezTo>
                    <a:pt x="152034" y="2741930"/>
                    <a:pt x="142859" y="2711450"/>
                    <a:pt x="123200" y="2660650"/>
                  </a:cubicBezTo>
                  <a:cubicBezTo>
                    <a:pt x="94366" y="2588260"/>
                    <a:pt x="48494" y="2471420"/>
                    <a:pt x="30145" y="2395220"/>
                  </a:cubicBezTo>
                  <a:cubicBezTo>
                    <a:pt x="15728" y="2338070"/>
                    <a:pt x="13106" y="2308860"/>
                    <a:pt x="9174" y="2241550"/>
                  </a:cubicBezTo>
                  <a:cubicBezTo>
                    <a:pt x="0" y="2118360"/>
                    <a:pt x="2621" y="1892300"/>
                    <a:pt x="9174" y="1713230"/>
                  </a:cubicBezTo>
                  <a:cubicBezTo>
                    <a:pt x="17038" y="1530350"/>
                    <a:pt x="15728" y="1352550"/>
                    <a:pt x="51115" y="1158240"/>
                  </a:cubicBezTo>
                  <a:cubicBezTo>
                    <a:pt x="93055" y="933450"/>
                    <a:pt x="176936" y="648970"/>
                    <a:pt x="260817" y="445770"/>
                  </a:cubicBezTo>
                  <a:cubicBezTo>
                    <a:pt x="330280" y="280670"/>
                    <a:pt x="408919" y="40640"/>
                    <a:pt x="498042" y="16510"/>
                  </a:cubicBezTo>
                  <a:cubicBezTo>
                    <a:pt x="557021" y="0"/>
                    <a:pt x="690706" y="128270"/>
                    <a:pt x="690706" y="12827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9249142" y="7072558"/>
            <a:ext cx="444341" cy="784860"/>
            <a:chOff x="0" y="0"/>
            <a:chExt cx="592455" cy="104648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9236" y="33020"/>
              <a:ext cx="544366" cy="989330"/>
            </a:xfrm>
            <a:custGeom>
              <a:avLst/>
              <a:gdLst/>
              <a:ahLst/>
              <a:cxnLst/>
              <a:rect r="r" b="b" t="t" l="l"/>
              <a:pathLst>
                <a:path h="989330" w="544366">
                  <a:moveTo>
                    <a:pt x="384711" y="17780"/>
                  </a:moveTo>
                  <a:cubicBezTo>
                    <a:pt x="427029" y="414020"/>
                    <a:pt x="405870" y="572770"/>
                    <a:pt x="423182" y="688340"/>
                  </a:cubicBezTo>
                  <a:cubicBezTo>
                    <a:pt x="436647" y="782320"/>
                    <a:pt x="544366" y="895350"/>
                    <a:pt x="494353" y="939800"/>
                  </a:cubicBezTo>
                  <a:cubicBezTo>
                    <a:pt x="450111" y="980440"/>
                    <a:pt x="219285" y="989330"/>
                    <a:pt x="169272" y="961390"/>
                  </a:cubicBezTo>
                  <a:cubicBezTo>
                    <a:pt x="132725" y="942340"/>
                    <a:pt x="165425" y="886460"/>
                    <a:pt x="155808" y="844550"/>
                  </a:cubicBezTo>
                  <a:cubicBezTo>
                    <a:pt x="142343" y="796290"/>
                    <a:pt x="107719" y="753110"/>
                    <a:pt x="96177" y="688340"/>
                  </a:cubicBezTo>
                  <a:cubicBezTo>
                    <a:pt x="76942" y="589280"/>
                    <a:pt x="101948" y="419100"/>
                    <a:pt x="92330" y="303530"/>
                  </a:cubicBezTo>
                  <a:cubicBezTo>
                    <a:pt x="86560" y="208280"/>
                    <a:pt x="0" y="88900"/>
                    <a:pt x="57706" y="41910"/>
                  </a:cubicBezTo>
                  <a:cubicBezTo>
                    <a:pt x="109642" y="0"/>
                    <a:pt x="384711" y="17780"/>
                    <a:pt x="384711" y="1778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8" id="18"/>
          <p:cNvGrpSpPr/>
          <p:nvPr/>
        </p:nvGrpSpPr>
        <p:grpSpPr>
          <a:xfrm rot="0">
            <a:off x="9332009" y="7100181"/>
            <a:ext cx="722948" cy="757238"/>
            <a:chOff x="0" y="0"/>
            <a:chExt cx="963930" cy="10096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50800" y="50800"/>
              <a:ext cx="864870" cy="937260"/>
            </a:xfrm>
            <a:custGeom>
              <a:avLst/>
              <a:gdLst/>
              <a:ahLst/>
              <a:cxnLst/>
              <a:rect r="r" b="b" t="t" l="l"/>
              <a:pathLst>
                <a:path h="937260" w="864870">
                  <a:moveTo>
                    <a:pt x="154940" y="0"/>
                  </a:moveTo>
                  <a:cubicBezTo>
                    <a:pt x="435610" y="269240"/>
                    <a:pt x="762000" y="487680"/>
                    <a:pt x="829310" y="572770"/>
                  </a:cubicBezTo>
                  <a:cubicBezTo>
                    <a:pt x="852170" y="601980"/>
                    <a:pt x="859790" y="619760"/>
                    <a:pt x="862330" y="641350"/>
                  </a:cubicBezTo>
                  <a:cubicBezTo>
                    <a:pt x="864870" y="660400"/>
                    <a:pt x="862330" y="676910"/>
                    <a:pt x="853440" y="693420"/>
                  </a:cubicBezTo>
                  <a:cubicBezTo>
                    <a:pt x="844550" y="712470"/>
                    <a:pt x="820420" y="737870"/>
                    <a:pt x="801370" y="748030"/>
                  </a:cubicBezTo>
                  <a:cubicBezTo>
                    <a:pt x="784860" y="756920"/>
                    <a:pt x="767080" y="759460"/>
                    <a:pt x="750570" y="758190"/>
                  </a:cubicBezTo>
                  <a:cubicBezTo>
                    <a:pt x="732790" y="756920"/>
                    <a:pt x="722630" y="744220"/>
                    <a:pt x="701040" y="744220"/>
                  </a:cubicBezTo>
                  <a:cubicBezTo>
                    <a:pt x="654050" y="742950"/>
                    <a:pt x="561340" y="773430"/>
                    <a:pt x="483870" y="797560"/>
                  </a:cubicBezTo>
                  <a:cubicBezTo>
                    <a:pt x="389890" y="825500"/>
                    <a:pt x="237490" y="937260"/>
                    <a:pt x="179070" y="906780"/>
                  </a:cubicBezTo>
                  <a:cubicBezTo>
                    <a:pt x="130810" y="882650"/>
                    <a:pt x="95250" y="750570"/>
                    <a:pt x="123190" y="698500"/>
                  </a:cubicBezTo>
                  <a:cubicBezTo>
                    <a:pt x="157480" y="632460"/>
                    <a:pt x="364490" y="605790"/>
                    <a:pt x="449580" y="584200"/>
                  </a:cubicBezTo>
                  <a:cubicBezTo>
                    <a:pt x="504190" y="570230"/>
                    <a:pt x="533400" y="567690"/>
                    <a:pt x="584200" y="562610"/>
                  </a:cubicBezTo>
                  <a:cubicBezTo>
                    <a:pt x="650240" y="557530"/>
                    <a:pt x="767080" y="541020"/>
                    <a:pt x="808990" y="557530"/>
                  </a:cubicBezTo>
                  <a:cubicBezTo>
                    <a:pt x="829310" y="565150"/>
                    <a:pt x="836930" y="579120"/>
                    <a:pt x="845820" y="593090"/>
                  </a:cubicBezTo>
                  <a:cubicBezTo>
                    <a:pt x="854710" y="607060"/>
                    <a:pt x="861060" y="624840"/>
                    <a:pt x="862330" y="641350"/>
                  </a:cubicBezTo>
                  <a:cubicBezTo>
                    <a:pt x="863600" y="659130"/>
                    <a:pt x="861060" y="676910"/>
                    <a:pt x="853440" y="693420"/>
                  </a:cubicBezTo>
                  <a:cubicBezTo>
                    <a:pt x="847090" y="708660"/>
                    <a:pt x="835660" y="723900"/>
                    <a:pt x="822960" y="734060"/>
                  </a:cubicBezTo>
                  <a:cubicBezTo>
                    <a:pt x="810260" y="744220"/>
                    <a:pt x="793750" y="753110"/>
                    <a:pt x="775970" y="755650"/>
                  </a:cubicBezTo>
                  <a:cubicBezTo>
                    <a:pt x="754380" y="759460"/>
                    <a:pt x="734060" y="758190"/>
                    <a:pt x="701040" y="744220"/>
                  </a:cubicBezTo>
                  <a:cubicBezTo>
                    <a:pt x="599440" y="698500"/>
                    <a:pt x="288290" y="424180"/>
                    <a:pt x="162560" y="313690"/>
                  </a:cubicBezTo>
                  <a:cubicBezTo>
                    <a:pt x="91440" y="248920"/>
                    <a:pt x="1270" y="207010"/>
                    <a:pt x="0" y="153670"/>
                  </a:cubicBezTo>
                  <a:cubicBezTo>
                    <a:pt x="0" y="101600"/>
                    <a:pt x="154940" y="0"/>
                    <a:pt x="154940" y="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0" id="20"/>
          <p:cNvGrpSpPr/>
          <p:nvPr/>
        </p:nvGrpSpPr>
        <p:grpSpPr>
          <a:xfrm rot="0">
            <a:off x="9144000" y="3924300"/>
            <a:ext cx="1273492" cy="1219200"/>
            <a:chOff x="0" y="0"/>
            <a:chExt cx="1697990" cy="1625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49530" y="30480"/>
              <a:ext cx="1604010" cy="1546860"/>
            </a:xfrm>
            <a:custGeom>
              <a:avLst/>
              <a:gdLst/>
              <a:ahLst/>
              <a:cxnLst/>
              <a:rect r="r" b="b" t="t" l="l"/>
              <a:pathLst>
                <a:path h="1546860" w="1604010">
                  <a:moveTo>
                    <a:pt x="285750" y="1047750"/>
                  </a:moveTo>
                  <a:cubicBezTo>
                    <a:pt x="332740" y="1184910"/>
                    <a:pt x="378460" y="1207770"/>
                    <a:pt x="417830" y="1226820"/>
                  </a:cubicBezTo>
                  <a:cubicBezTo>
                    <a:pt x="461010" y="1247140"/>
                    <a:pt x="515620" y="1257300"/>
                    <a:pt x="563880" y="1270000"/>
                  </a:cubicBezTo>
                  <a:cubicBezTo>
                    <a:pt x="612140" y="1282700"/>
                    <a:pt x="651510" y="1296670"/>
                    <a:pt x="707390" y="1305560"/>
                  </a:cubicBezTo>
                  <a:cubicBezTo>
                    <a:pt x="782320" y="1316990"/>
                    <a:pt x="897890" y="1320800"/>
                    <a:pt x="974090" y="1324610"/>
                  </a:cubicBezTo>
                  <a:cubicBezTo>
                    <a:pt x="1032510" y="1327150"/>
                    <a:pt x="1080770" y="1333500"/>
                    <a:pt x="1129030" y="1328420"/>
                  </a:cubicBezTo>
                  <a:cubicBezTo>
                    <a:pt x="1169670" y="1323340"/>
                    <a:pt x="1212850" y="1324610"/>
                    <a:pt x="1242060" y="1301750"/>
                  </a:cubicBezTo>
                  <a:cubicBezTo>
                    <a:pt x="1276350" y="1275080"/>
                    <a:pt x="1294130" y="1215390"/>
                    <a:pt x="1314450" y="1170940"/>
                  </a:cubicBezTo>
                  <a:cubicBezTo>
                    <a:pt x="1334770" y="1126490"/>
                    <a:pt x="1353820" y="1087120"/>
                    <a:pt x="1365250" y="1032510"/>
                  </a:cubicBezTo>
                  <a:cubicBezTo>
                    <a:pt x="1380490" y="958850"/>
                    <a:pt x="1377950" y="853440"/>
                    <a:pt x="1380490" y="763270"/>
                  </a:cubicBezTo>
                  <a:cubicBezTo>
                    <a:pt x="1383030" y="670560"/>
                    <a:pt x="1398270" y="557530"/>
                    <a:pt x="1381760" y="485140"/>
                  </a:cubicBezTo>
                  <a:cubicBezTo>
                    <a:pt x="1370330" y="435610"/>
                    <a:pt x="1348740" y="400050"/>
                    <a:pt x="1323340" y="365760"/>
                  </a:cubicBezTo>
                  <a:cubicBezTo>
                    <a:pt x="1295400" y="330200"/>
                    <a:pt x="1259840" y="294640"/>
                    <a:pt x="1220470" y="274320"/>
                  </a:cubicBezTo>
                  <a:cubicBezTo>
                    <a:pt x="1181100" y="252730"/>
                    <a:pt x="1145540" y="248920"/>
                    <a:pt x="1085850" y="241300"/>
                  </a:cubicBezTo>
                  <a:cubicBezTo>
                    <a:pt x="969010" y="227330"/>
                    <a:pt x="669290" y="210820"/>
                    <a:pt x="560070" y="236220"/>
                  </a:cubicBezTo>
                  <a:cubicBezTo>
                    <a:pt x="505460" y="250190"/>
                    <a:pt x="483870" y="267970"/>
                    <a:pt x="445770" y="295910"/>
                  </a:cubicBezTo>
                  <a:cubicBezTo>
                    <a:pt x="396240" y="331470"/>
                    <a:pt x="336550" y="398780"/>
                    <a:pt x="298450" y="445770"/>
                  </a:cubicBezTo>
                  <a:cubicBezTo>
                    <a:pt x="267970" y="483870"/>
                    <a:pt x="240030" y="514350"/>
                    <a:pt x="226060" y="553720"/>
                  </a:cubicBezTo>
                  <a:cubicBezTo>
                    <a:pt x="212090" y="595630"/>
                    <a:pt x="217170" y="647700"/>
                    <a:pt x="217170" y="692150"/>
                  </a:cubicBezTo>
                  <a:cubicBezTo>
                    <a:pt x="218440" y="732790"/>
                    <a:pt x="218440" y="765810"/>
                    <a:pt x="228600" y="810260"/>
                  </a:cubicBezTo>
                  <a:cubicBezTo>
                    <a:pt x="241300" y="872490"/>
                    <a:pt x="322580" y="971550"/>
                    <a:pt x="300990" y="1023620"/>
                  </a:cubicBezTo>
                  <a:cubicBezTo>
                    <a:pt x="280670" y="1074420"/>
                    <a:pt x="156210" y="1141730"/>
                    <a:pt x="109220" y="1122680"/>
                  </a:cubicBezTo>
                  <a:cubicBezTo>
                    <a:pt x="55880" y="1102360"/>
                    <a:pt x="34290" y="935990"/>
                    <a:pt x="17780" y="857250"/>
                  </a:cubicBezTo>
                  <a:cubicBezTo>
                    <a:pt x="3810" y="795020"/>
                    <a:pt x="2540" y="739140"/>
                    <a:pt x="1270" y="688340"/>
                  </a:cubicBezTo>
                  <a:cubicBezTo>
                    <a:pt x="0" y="645160"/>
                    <a:pt x="0" y="608330"/>
                    <a:pt x="6350" y="568960"/>
                  </a:cubicBezTo>
                  <a:cubicBezTo>
                    <a:pt x="13970" y="527050"/>
                    <a:pt x="22860" y="485140"/>
                    <a:pt x="41910" y="443230"/>
                  </a:cubicBezTo>
                  <a:cubicBezTo>
                    <a:pt x="63500" y="397510"/>
                    <a:pt x="97790" y="351790"/>
                    <a:pt x="134620" y="304800"/>
                  </a:cubicBezTo>
                  <a:cubicBezTo>
                    <a:pt x="177800" y="251460"/>
                    <a:pt x="242570" y="181610"/>
                    <a:pt x="289560" y="142240"/>
                  </a:cubicBezTo>
                  <a:cubicBezTo>
                    <a:pt x="323850" y="114300"/>
                    <a:pt x="347980" y="99060"/>
                    <a:pt x="386080" y="80010"/>
                  </a:cubicBezTo>
                  <a:cubicBezTo>
                    <a:pt x="434340" y="57150"/>
                    <a:pt x="483870" y="33020"/>
                    <a:pt x="560070" y="20320"/>
                  </a:cubicBezTo>
                  <a:cubicBezTo>
                    <a:pt x="694690" y="0"/>
                    <a:pt x="1013460" y="12700"/>
                    <a:pt x="1134110" y="30480"/>
                  </a:cubicBezTo>
                  <a:cubicBezTo>
                    <a:pt x="1191260" y="39370"/>
                    <a:pt x="1215390" y="49530"/>
                    <a:pt x="1258570" y="67310"/>
                  </a:cubicBezTo>
                  <a:cubicBezTo>
                    <a:pt x="1308100" y="88900"/>
                    <a:pt x="1367790" y="125730"/>
                    <a:pt x="1410970" y="158750"/>
                  </a:cubicBezTo>
                  <a:cubicBezTo>
                    <a:pt x="1447800" y="186690"/>
                    <a:pt x="1477010" y="210820"/>
                    <a:pt x="1503680" y="247650"/>
                  </a:cubicBezTo>
                  <a:cubicBezTo>
                    <a:pt x="1534160" y="288290"/>
                    <a:pt x="1564640" y="345440"/>
                    <a:pt x="1581150" y="396240"/>
                  </a:cubicBezTo>
                  <a:cubicBezTo>
                    <a:pt x="1595120" y="443230"/>
                    <a:pt x="1593850" y="478790"/>
                    <a:pt x="1597660" y="539750"/>
                  </a:cubicBezTo>
                  <a:cubicBezTo>
                    <a:pt x="1601470" y="651510"/>
                    <a:pt x="1604010" y="894080"/>
                    <a:pt x="1583690" y="1010920"/>
                  </a:cubicBezTo>
                  <a:cubicBezTo>
                    <a:pt x="1572260" y="1083310"/>
                    <a:pt x="1551940" y="1123950"/>
                    <a:pt x="1530350" y="1181100"/>
                  </a:cubicBezTo>
                  <a:cubicBezTo>
                    <a:pt x="1508760" y="1238250"/>
                    <a:pt x="1482090" y="1303020"/>
                    <a:pt x="1454150" y="1353820"/>
                  </a:cubicBezTo>
                  <a:cubicBezTo>
                    <a:pt x="1431290" y="1397000"/>
                    <a:pt x="1412240" y="1438910"/>
                    <a:pt x="1376680" y="1468120"/>
                  </a:cubicBezTo>
                  <a:cubicBezTo>
                    <a:pt x="1341120" y="1498600"/>
                    <a:pt x="1283970" y="1516380"/>
                    <a:pt x="1239520" y="1529080"/>
                  </a:cubicBezTo>
                  <a:cubicBezTo>
                    <a:pt x="1200150" y="1540510"/>
                    <a:pt x="1177290" y="1541780"/>
                    <a:pt x="1126490" y="1544320"/>
                  </a:cubicBezTo>
                  <a:cubicBezTo>
                    <a:pt x="1023620" y="1546860"/>
                    <a:pt x="783590" y="1535430"/>
                    <a:pt x="655320" y="1515110"/>
                  </a:cubicBezTo>
                  <a:cubicBezTo>
                    <a:pt x="563880" y="1501140"/>
                    <a:pt x="490220" y="1479550"/>
                    <a:pt x="424180" y="1456690"/>
                  </a:cubicBezTo>
                  <a:cubicBezTo>
                    <a:pt x="373380" y="1440180"/>
                    <a:pt x="332740" y="1424940"/>
                    <a:pt x="292100" y="1402080"/>
                  </a:cubicBezTo>
                  <a:cubicBezTo>
                    <a:pt x="251460" y="1377950"/>
                    <a:pt x="213360" y="1350010"/>
                    <a:pt x="181610" y="1318260"/>
                  </a:cubicBezTo>
                  <a:cubicBezTo>
                    <a:pt x="152400" y="1287780"/>
                    <a:pt x="124460" y="1252220"/>
                    <a:pt x="106680" y="1216660"/>
                  </a:cubicBezTo>
                  <a:cubicBezTo>
                    <a:pt x="88900" y="1179830"/>
                    <a:pt x="58420" y="1127760"/>
                    <a:pt x="74930" y="1099820"/>
                  </a:cubicBezTo>
                  <a:cubicBezTo>
                    <a:pt x="96520" y="1062990"/>
                    <a:pt x="285750" y="1047750"/>
                    <a:pt x="285750" y="1047750"/>
                  </a:cubicBezTo>
                </a:path>
              </a:pathLst>
            </a:custGeom>
            <a:solidFill>
              <a:srgbClr val="D10719">
                <a:alpha val="68627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2" id="22"/>
          <p:cNvSpPr txBox="true"/>
          <p:nvPr/>
        </p:nvSpPr>
        <p:spPr>
          <a:xfrm rot="0">
            <a:off x="10245904" y="6330274"/>
            <a:ext cx="5089384" cy="343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72"/>
              </a:lnSpc>
              <a:spcBef>
                <a:spcPct val="0"/>
              </a:spcBef>
            </a:pPr>
            <a:r>
              <a:rPr lang="en-US" sz="390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 segundo número é onde a variável acaba e não inclui esse valor no resultado final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DAGQ8EqK5a8</dc:identifier>
  <dcterms:modified xsi:type="dcterms:W3CDTF">2011-08-01T06:04:30Z</dcterms:modified>
  <cp:revision>1</cp:revision>
  <dc:title>Python - Aula 17</dc:title>
</cp:coreProperties>
</file>