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ugaki Italics" charset="1" panose="00000000000000000000"/>
      <p:regular r:id="rId24"/>
    </p:embeddedFont>
    <p:embeddedFont>
      <p:font typeface="Space Mono Bold" charset="1" panose="02000809030000020004"/>
      <p:regular r:id="rId25"/>
    </p:embeddedFont>
    <p:embeddedFont>
      <p:font typeface="Open Sans Extra Bold" charset="1" panose="020B09060308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19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2266402"/>
            <a:ext cx="6960887" cy="2327143"/>
            <a:chOff x="0" y="0"/>
            <a:chExt cx="1894987" cy="633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4986" cy="633526"/>
            </a:xfrm>
            <a:custGeom>
              <a:avLst/>
              <a:gdLst/>
              <a:ahLst/>
              <a:cxnLst/>
              <a:rect r="r" b="b" t="t" l="l"/>
              <a:pathLst>
                <a:path h="633526" w="1894986">
                  <a:moveTo>
                    <a:pt x="71181" y="0"/>
                  </a:moveTo>
                  <a:lnTo>
                    <a:pt x="1823806" y="0"/>
                  </a:lnTo>
                  <a:cubicBezTo>
                    <a:pt x="1842684" y="0"/>
                    <a:pt x="1860789" y="7499"/>
                    <a:pt x="1874138" y="20848"/>
                  </a:cubicBezTo>
                  <a:cubicBezTo>
                    <a:pt x="1887487" y="34197"/>
                    <a:pt x="1894986" y="52303"/>
                    <a:pt x="1894986" y="71181"/>
                  </a:cubicBezTo>
                  <a:lnTo>
                    <a:pt x="1894986" y="562345"/>
                  </a:lnTo>
                  <a:cubicBezTo>
                    <a:pt x="1894986" y="581224"/>
                    <a:pt x="1887487" y="599329"/>
                    <a:pt x="1874138" y="612678"/>
                  </a:cubicBezTo>
                  <a:cubicBezTo>
                    <a:pt x="1860789" y="626027"/>
                    <a:pt x="1842684" y="633526"/>
                    <a:pt x="1823806" y="633526"/>
                  </a:cubicBezTo>
                  <a:lnTo>
                    <a:pt x="71181" y="633526"/>
                  </a:lnTo>
                  <a:cubicBezTo>
                    <a:pt x="52303" y="633526"/>
                    <a:pt x="34197" y="626027"/>
                    <a:pt x="20848" y="612678"/>
                  </a:cubicBezTo>
                  <a:cubicBezTo>
                    <a:pt x="7499" y="599329"/>
                    <a:pt x="0" y="581224"/>
                    <a:pt x="0" y="56234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4987" cy="6621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62244" y="2266402"/>
            <a:ext cx="5812817" cy="5002265"/>
          </a:xfrm>
          <a:custGeom>
            <a:avLst/>
            <a:gdLst/>
            <a:ahLst/>
            <a:cxnLst/>
            <a:rect r="r" b="b" t="t" l="l"/>
            <a:pathLst>
              <a:path h="5002265" w="5812817">
                <a:moveTo>
                  <a:pt x="0" y="0"/>
                </a:moveTo>
                <a:lnTo>
                  <a:pt x="5812817" y="0"/>
                </a:lnTo>
                <a:lnTo>
                  <a:pt x="5812817" y="5002265"/>
                </a:lnTo>
                <a:lnTo>
                  <a:pt x="0" y="500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643087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alterar o código e ver o que acontece, para fixar a sintaxe.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34781" y="4949126"/>
            <a:ext cx="6960887" cy="4000120"/>
            <a:chOff x="0" y="0"/>
            <a:chExt cx="2174223" cy="1249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74223" cy="1249432"/>
            </a:xfrm>
            <a:custGeom>
              <a:avLst/>
              <a:gdLst/>
              <a:ahLst/>
              <a:cxnLst/>
              <a:rect r="r" b="b" t="t" l="l"/>
              <a:pathLst>
                <a:path h="1249432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178251"/>
                  </a:lnTo>
                  <a:cubicBezTo>
                    <a:pt x="2174223" y="1197129"/>
                    <a:pt x="2166723" y="1215234"/>
                    <a:pt x="2153374" y="1228583"/>
                  </a:cubicBezTo>
                  <a:cubicBezTo>
                    <a:pt x="2140025" y="1241932"/>
                    <a:pt x="2121920" y="1249432"/>
                    <a:pt x="2103042" y="1249432"/>
                  </a:cubicBezTo>
                  <a:lnTo>
                    <a:pt x="71181" y="1249432"/>
                  </a:lnTo>
                  <a:cubicBezTo>
                    <a:pt x="52303" y="1249432"/>
                    <a:pt x="34197" y="1241932"/>
                    <a:pt x="20848" y="1228583"/>
                  </a:cubicBezTo>
                  <a:cubicBezTo>
                    <a:pt x="7499" y="1215234"/>
                    <a:pt x="0" y="1197129"/>
                    <a:pt x="0" y="1178251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74223" cy="127800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47149" y="5202181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Note a mudança no nome da função e o fato de que podemos reutiliza-la no código para somar 1 a QUALQUER valor que quisermos.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2266402"/>
            <a:ext cx="6960887" cy="2327143"/>
            <a:chOff x="0" y="0"/>
            <a:chExt cx="1894987" cy="633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4986" cy="633526"/>
            </a:xfrm>
            <a:custGeom>
              <a:avLst/>
              <a:gdLst/>
              <a:ahLst/>
              <a:cxnLst/>
              <a:rect r="r" b="b" t="t" l="l"/>
              <a:pathLst>
                <a:path h="633526" w="1894986">
                  <a:moveTo>
                    <a:pt x="71181" y="0"/>
                  </a:moveTo>
                  <a:lnTo>
                    <a:pt x="1823806" y="0"/>
                  </a:lnTo>
                  <a:cubicBezTo>
                    <a:pt x="1842684" y="0"/>
                    <a:pt x="1860789" y="7499"/>
                    <a:pt x="1874138" y="20848"/>
                  </a:cubicBezTo>
                  <a:cubicBezTo>
                    <a:pt x="1887487" y="34197"/>
                    <a:pt x="1894986" y="52303"/>
                    <a:pt x="1894986" y="71181"/>
                  </a:cubicBezTo>
                  <a:lnTo>
                    <a:pt x="1894986" y="562345"/>
                  </a:lnTo>
                  <a:cubicBezTo>
                    <a:pt x="1894986" y="581224"/>
                    <a:pt x="1887487" y="599329"/>
                    <a:pt x="1874138" y="612678"/>
                  </a:cubicBezTo>
                  <a:cubicBezTo>
                    <a:pt x="1860789" y="626027"/>
                    <a:pt x="1842684" y="633526"/>
                    <a:pt x="1823806" y="633526"/>
                  </a:cubicBezTo>
                  <a:lnTo>
                    <a:pt x="71181" y="633526"/>
                  </a:lnTo>
                  <a:cubicBezTo>
                    <a:pt x="52303" y="633526"/>
                    <a:pt x="34197" y="626027"/>
                    <a:pt x="20848" y="612678"/>
                  </a:cubicBezTo>
                  <a:cubicBezTo>
                    <a:pt x="7499" y="599329"/>
                    <a:pt x="0" y="581224"/>
                    <a:pt x="0" y="56234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4987" cy="6621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4781" y="4949126"/>
            <a:ext cx="6960887" cy="4176822"/>
            <a:chOff x="0" y="0"/>
            <a:chExt cx="2174223" cy="1304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4223" cy="1304624"/>
            </a:xfrm>
            <a:custGeom>
              <a:avLst/>
              <a:gdLst/>
              <a:ahLst/>
              <a:cxnLst/>
              <a:rect r="r" b="b" t="t" l="l"/>
              <a:pathLst>
                <a:path h="1304624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233443"/>
                  </a:lnTo>
                  <a:cubicBezTo>
                    <a:pt x="2174223" y="1252321"/>
                    <a:pt x="2166723" y="1270427"/>
                    <a:pt x="2153374" y="1283776"/>
                  </a:cubicBezTo>
                  <a:cubicBezTo>
                    <a:pt x="2140025" y="1297125"/>
                    <a:pt x="2121920" y="1304624"/>
                    <a:pt x="2103042" y="1304624"/>
                  </a:cubicBezTo>
                  <a:lnTo>
                    <a:pt x="71181" y="1304624"/>
                  </a:lnTo>
                  <a:cubicBezTo>
                    <a:pt x="52303" y="1304624"/>
                    <a:pt x="34197" y="1297125"/>
                    <a:pt x="20848" y="1283776"/>
                  </a:cubicBezTo>
                  <a:cubicBezTo>
                    <a:pt x="7499" y="1270427"/>
                    <a:pt x="0" y="1252321"/>
                    <a:pt x="0" y="1233443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174223" cy="13331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414409" y="2173059"/>
            <a:ext cx="9608582" cy="4172603"/>
          </a:xfrm>
          <a:custGeom>
            <a:avLst/>
            <a:gdLst/>
            <a:ahLst/>
            <a:cxnLst/>
            <a:rect r="r" b="b" t="t" l="l"/>
            <a:pathLst>
              <a:path h="4172603" w="9608582">
                <a:moveTo>
                  <a:pt x="0" y="0"/>
                </a:moveTo>
                <a:lnTo>
                  <a:pt x="9608582" y="0"/>
                </a:lnTo>
                <a:lnTo>
                  <a:pt x="9608582" y="4172603"/>
                </a:lnTo>
                <a:lnTo>
                  <a:pt x="0" y="4172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75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797" y="2459136"/>
            <a:ext cx="643087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alterar o código e ver o que acontece, para fixar a sintaxe.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47149" y="5202181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Modificamos a função teste para que ela receba mais de um parâmetro. Veja que, os parametros são separados por virgulas.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14409" y="6439005"/>
            <a:ext cx="9608582" cy="3541670"/>
            <a:chOff x="0" y="0"/>
            <a:chExt cx="3001226" cy="1106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01226" cy="1106235"/>
            </a:xfrm>
            <a:custGeom>
              <a:avLst/>
              <a:gdLst/>
              <a:ahLst/>
              <a:cxnLst/>
              <a:rect r="r" b="b" t="t" l="l"/>
              <a:pathLst>
                <a:path h="1106235" w="3001226">
                  <a:moveTo>
                    <a:pt x="51567" y="0"/>
                  </a:moveTo>
                  <a:lnTo>
                    <a:pt x="2949659" y="0"/>
                  </a:lnTo>
                  <a:cubicBezTo>
                    <a:pt x="2978139" y="0"/>
                    <a:pt x="3001226" y="23087"/>
                    <a:pt x="3001226" y="51567"/>
                  </a:cubicBezTo>
                  <a:lnTo>
                    <a:pt x="3001226" y="1054669"/>
                  </a:lnTo>
                  <a:cubicBezTo>
                    <a:pt x="3001226" y="1068345"/>
                    <a:pt x="2995793" y="1081461"/>
                    <a:pt x="2986123" y="1091132"/>
                  </a:cubicBezTo>
                  <a:cubicBezTo>
                    <a:pt x="2976452" y="1100802"/>
                    <a:pt x="2963336" y="1106235"/>
                    <a:pt x="2949659" y="1106235"/>
                  </a:cubicBezTo>
                  <a:lnTo>
                    <a:pt x="51567" y="1106235"/>
                  </a:lnTo>
                  <a:cubicBezTo>
                    <a:pt x="23087" y="1106235"/>
                    <a:pt x="0" y="1083148"/>
                    <a:pt x="0" y="1054669"/>
                  </a:cubicBezTo>
                  <a:lnTo>
                    <a:pt x="0" y="51567"/>
                  </a:lnTo>
                  <a:cubicBezTo>
                    <a:pt x="0" y="37890"/>
                    <a:pt x="5433" y="24774"/>
                    <a:pt x="15104" y="15104"/>
                  </a:cubicBezTo>
                  <a:cubicBezTo>
                    <a:pt x="24774" y="5433"/>
                    <a:pt x="37890" y="0"/>
                    <a:pt x="51567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001226" cy="113481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692677" y="6708874"/>
            <a:ext cx="9330314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Quando chamamos a função com mais de um parâmetro também colocamos uma virgula. A função está somando o numero_um (11) e o numero_dois (45).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2266402"/>
            <a:ext cx="6960887" cy="2327143"/>
            <a:chOff x="0" y="0"/>
            <a:chExt cx="1894987" cy="633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4986" cy="633526"/>
            </a:xfrm>
            <a:custGeom>
              <a:avLst/>
              <a:gdLst/>
              <a:ahLst/>
              <a:cxnLst/>
              <a:rect r="r" b="b" t="t" l="l"/>
              <a:pathLst>
                <a:path h="633526" w="1894986">
                  <a:moveTo>
                    <a:pt x="71181" y="0"/>
                  </a:moveTo>
                  <a:lnTo>
                    <a:pt x="1823806" y="0"/>
                  </a:lnTo>
                  <a:cubicBezTo>
                    <a:pt x="1842684" y="0"/>
                    <a:pt x="1860789" y="7499"/>
                    <a:pt x="1874138" y="20848"/>
                  </a:cubicBezTo>
                  <a:cubicBezTo>
                    <a:pt x="1887487" y="34197"/>
                    <a:pt x="1894986" y="52303"/>
                    <a:pt x="1894986" y="71181"/>
                  </a:cubicBezTo>
                  <a:lnTo>
                    <a:pt x="1894986" y="562345"/>
                  </a:lnTo>
                  <a:cubicBezTo>
                    <a:pt x="1894986" y="581224"/>
                    <a:pt x="1887487" y="599329"/>
                    <a:pt x="1874138" y="612678"/>
                  </a:cubicBezTo>
                  <a:cubicBezTo>
                    <a:pt x="1860789" y="626027"/>
                    <a:pt x="1842684" y="633526"/>
                    <a:pt x="1823806" y="633526"/>
                  </a:cubicBezTo>
                  <a:lnTo>
                    <a:pt x="71181" y="633526"/>
                  </a:lnTo>
                  <a:cubicBezTo>
                    <a:pt x="52303" y="633526"/>
                    <a:pt x="34197" y="626027"/>
                    <a:pt x="20848" y="612678"/>
                  </a:cubicBezTo>
                  <a:cubicBezTo>
                    <a:pt x="7499" y="599329"/>
                    <a:pt x="0" y="581224"/>
                    <a:pt x="0" y="56234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4987" cy="6621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4781" y="4776679"/>
            <a:ext cx="7608972" cy="4349269"/>
            <a:chOff x="0" y="0"/>
            <a:chExt cx="2376651" cy="13584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6651" cy="1358488"/>
            </a:xfrm>
            <a:custGeom>
              <a:avLst/>
              <a:gdLst/>
              <a:ahLst/>
              <a:cxnLst/>
              <a:rect r="r" b="b" t="t" l="l"/>
              <a:pathLst>
                <a:path h="1358488" w="2376651">
                  <a:moveTo>
                    <a:pt x="65118" y="0"/>
                  </a:moveTo>
                  <a:lnTo>
                    <a:pt x="2311533" y="0"/>
                  </a:lnTo>
                  <a:cubicBezTo>
                    <a:pt x="2328803" y="0"/>
                    <a:pt x="2345366" y="6861"/>
                    <a:pt x="2357578" y="19073"/>
                  </a:cubicBezTo>
                  <a:cubicBezTo>
                    <a:pt x="2369790" y="31285"/>
                    <a:pt x="2376651" y="47848"/>
                    <a:pt x="2376651" y="65118"/>
                  </a:cubicBezTo>
                  <a:lnTo>
                    <a:pt x="2376651" y="1293369"/>
                  </a:lnTo>
                  <a:cubicBezTo>
                    <a:pt x="2376651" y="1310640"/>
                    <a:pt x="2369790" y="1327203"/>
                    <a:pt x="2357578" y="1339415"/>
                  </a:cubicBezTo>
                  <a:cubicBezTo>
                    <a:pt x="2345366" y="1351627"/>
                    <a:pt x="2328803" y="1358488"/>
                    <a:pt x="2311533" y="1358488"/>
                  </a:cubicBezTo>
                  <a:lnTo>
                    <a:pt x="65118" y="1358488"/>
                  </a:lnTo>
                  <a:cubicBezTo>
                    <a:pt x="47848" y="1358488"/>
                    <a:pt x="31285" y="1351627"/>
                    <a:pt x="19073" y="1339415"/>
                  </a:cubicBezTo>
                  <a:cubicBezTo>
                    <a:pt x="6861" y="1327203"/>
                    <a:pt x="0" y="1310640"/>
                    <a:pt x="0" y="1293369"/>
                  </a:cubicBezTo>
                  <a:lnTo>
                    <a:pt x="0" y="65118"/>
                  </a:lnTo>
                  <a:cubicBezTo>
                    <a:pt x="0" y="47848"/>
                    <a:pt x="6861" y="31285"/>
                    <a:pt x="19073" y="19073"/>
                  </a:cubicBezTo>
                  <a:cubicBezTo>
                    <a:pt x="31285" y="6861"/>
                    <a:pt x="47848" y="0"/>
                    <a:pt x="65118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376651" cy="13870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415428" y="2235296"/>
            <a:ext cx="8373236" cy="4048129"/>
          </a:xfrm>
          <a:custGeom>
            <a:avLst/>
            <a:gdLst/>
            <a:ahLst/>
            <a:cxnLst/>
            <a:rect r="r" b="b" t="t" l="l"/>
            <a:pathLst>
              <a:path h="4048129" w="8373236">
                <a:moveTo>
                  <a:pt x="0" y="0"/>
                </a:moveTo>
                <a:lnTo>
                  <a:pt x="8373236" y="0"/>
                </a:lnTo>
                <a:lnTo>
                  <a:pt x="8373236" y="4048129"/>
                </a:lnTo>
                <a:lnTo>
                  <a:pt x="0" y="4048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797" y="2459136"/>
            <a:ext cx="643087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alterar o código e ver o que acontece, para fixar a sintaxe.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3278" y="5046548"/>
            <a:ext cx="7400475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Agora, a modificação mostra que tudo que está dentro da função é um pedaço de código. Logo, podemos declarar variáveis e até fazer laços.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650328" y="6778725"/>
            <a:ext cx="7608972" cy="2839236"/>
            <a:chOff x="0" y="0"/>
            <a:chExt cx="2376651" cy="8868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76651" cy="886831"/>
            </a:xfrm>
            <a:custGeom>
              <a:avLst/>
              <a:gdLst/>
              <a:ahLst/>
              <a:cxnLst/>
              <a:rect r="r" b="b" t="t" l="l"/>
              <a:pathLst>
                <a:path h="886831" w="2376651">
                  <a:moveTo>
                    <a:pt x="65118" y="0"/>
                  </a:moveTo>
                  <a:lnTo>
                    <a:pt x="2311533" y="0"/>
                  </a:lnTo>
                  <a:cubicBezTo>
                    <a:pt x="2328803" y="0"/>
                    <a:pt x="2345366" y="6861"/>
                    <a:pt x="2357578" y="19073"/>
                  </a:cubicBezTo>
                  <a:cubicBezTo>
                    <a:pt x="2369790" y="31285"/>
                    <a:pt x="2376651" y="47848"/>
                    <a:pt x="2376651" y="65118"/>
                  </a:cubicBezTo>
                  <a:lnTo>
                    <a:pt x="2376651" y="821713"/>
                  </a:lnTo>
                  <a:cubicBezTo>
                    <a:pt x="2376651" y="838983"/>
                    <a:pt x="2369790" y="855546"/>
                    <a:pt x="2357578" y="867758"/>
                  </a:cubicBezTo>
                  <a:cubicBezTo>
                    <a:pt x="2345366" y="879971"/>
                    <a:pt x="2328803" y="886831"/>
                    <a:pt x="2311533" y="886831"/>
                  </a:cubicBezTo>
                  <a:lnTo>
                    <a:pt x="65118" y="886831"/>
                  </a:lnTo>
                  <a:cubicBezTo>
                    <a:pt x="47848" y="886831"/>
                    <a:pt x="31285" y="879971"/>
                    <a:pt x="19073" y="867758"/>
                  </a:cubicBezTo>
                  <a:cubicBezTo>
                    <a:pt x="6861" y="855546"/>
                    <a:pt x="0" y="838983"/>
                    <a:pt x="0" y="821713"/>
                  </a:cubicBezTo>
                  <a:lnTo>
                    <a:pt x="0" y="65118"/>
                  </a:lnTo>
                  <a:cubicBezTo>
                    <a:pt x="0" y="47848"/>
                    <a:pt x="6861" y="31285"/>
                    <a:pt x="19073" y="19073"/>
                  </a:cubicBezTo>
                  <a:cubicBezTo>
                    <a:pt x="31285" y="6861"/>
                    <a:pt x="47848" y="0"/>
                    <a:pt x="65118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376651" cy="91540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858825" y="6998193"/>
            <a:ext cx="7400475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Neste caso, armazenamos o resultado na variável soma e depois devolvemos ela usando o return.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650328" y="6778725"/>
            <a:ext cx="7608972" cy="2839236"/>
            <a:chOff x="0" y="0"/>
            <a:chExt cx="2376651" cy="8868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76651" cy="886831"/>
            </a:xfrm>
            <a:custGeom>
              <a:avLst/>
              <a:gdLst/>
              <a:ahLst/>
              <a:cxnLst/>
              <a:rect r="r" b="b" t="t" l="l"/>
              <a:pathLst>
                <a:path h="886831" w="2376651">
                  <a:moveTo>
                    <a:pt x="65118" y="0"/>
                  </a:moveTo>
                  <a:lnTo>
                    <a:pt x="2311533" y="0"/>
                  </a:lnTo>
                  <a:cubicBezTo>
                    <a:pt x="2328803" y="0"/>
                    <a:pt x="2345366" y="6861"/>
                    <a:pt x="2357578" y="19073"/>
                  </a:cubicBezTo>
                  <a:cubicBezTo>
                    <a:pt x="2369790" y="31285"/>
                    <a:pt x="2376651" y="47848"/>
                    <a:pt x="2376651" y="65118"/>
                  </a:cubicBezTo>
                  <a:lnTo>
                    <a:pt x="2376651" y="821713"/>
                  </a:lnTo>
                  <a:cubicBezTo>
                    <a:pt x="2376651" y="838983"/>
                    <a:pt x="2369790" y="855546"/>
                    <a:pt x="2357578" y="867758"/>
                  </a:cubicBezTo>
                  <a:cubicBezTo>
                    <a:pt x="2345366" y="879971"/>
                    <a:pt x="2328803" y="886831"/>
                    <a:pt x="2311533" y="886831"/>
                  </a:cubicBezTo>
                  <a:lnTo>
                    <a:pt x="65118" y="886831"/>
                  </a:lnTo>
                  <a:cubicBezTo>
                    <a:pt x="47848" y="886831"/>
                    <a:pt x="31285" y="879971"/>
                    <a:pt x="19073" y="867758"/>
                  </a:cubicBezTo>
                  <a:cubicBezTo>
                    <a:pt x="6861" y="855546"/>
                    <a:pt x="0" y="838983"/>
                    <a:pt x="0" y="821713"/>
                  </a:cubicBezTo>
                  <a:lnTo>
                    <a:pt x="0" y="65118"/>
                  </a:lnTo>
                  <a:cubicBezTo>
                    <a:pt x="0" y="47848"/>
                    <a:pt x="6861" y="31285"/>
                    <a:pt x="19073" y="19073"/>
                  </a:cubicBezTo>
                  <a:cubicBezTo>
                    <a:pt x="31285" y="6861"/>
                    <a:pt x="47848" y="0"/>
                    <a:pt x="65118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376651" cy="91540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080750" y="2502911"/>
            <a:ext cx="6972469" cy="3515616"/>
          </a:xfrm>
          <a:custGeom>
            <a:avLst/>
            <a:gdLst/>
            <a:ahLst/>
            <a:cxnLst/>
            <a:rect r="r" b="b" t="t" l="l"/>
            <a:pathLst>
              <a:path h="3515616" w="6972469">
                <a:moveTo>
                  <a:pt x="0" y="0"/>
                </a:moveTo>
                <a:lnTo>
                  <a:pt x="6972469" y="0"/>
                </a:lnTo>
                <a:lnTo>
                  <a:pt x="6972469" y="3515616"/>
                </a:lnTo>
                <a:lnTo>
                  <a:pt x="0" y="3515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49" r="0" b="-304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34781" y="2647091"/>
            <a:ext cx="6960887" cy="2327143"/>
            <a:chOff x="0" y="0"/>
            <a:chExt cx="9281183" cy="31028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281183" cy="3102858"/>
              <a:chOff x="0" y="0"/>
              <a:chExt cx="1894987" cy="6335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4986" cy="633526"/>
              </a:xfrm>
              <a:custGeom>
                <a:avLst/>
                <a:gdLst/>
                <a:ahLst/>
                <a:cxnLst/>
                <a:rect r="r" b="b" t="t" l="l"/>
                <a:pathLst>
                  <a:path h="633526" w="1894986">
                    <a:moveTo>
                      <a:pt x="71181" y="0"/>
                    </a:moveTo>
                    <a:lnTo>
                      <a:pt x="1823806" y="0"/>
                    </a:lnTo>
                    <a:cubicBezTo>
                      <a:pt x="1842684" y="0"/>
                      <a:pt x="1860789" y="7499"/>
                      <a:pt x="1874138" y="20848"/>
                    </a:cubicBezTo>
                    <a:cubicBezTo>
                      <a:pt x="1887487" y="34197"/>
                      <a:pt x="1894986" y="52303"/>
                      <a:pt x="1894986" y="71181"/>
                    </a:cubicBezTo>
                    <a:lnTo>
                      <a:pt x="1894986" y="562345"/>
                    </a:lnTo>
                    <a:cubicBezTo>
                      <a:pt x="1894986" y="581224"/>
                      <a:pt x="1887487" y="599329"/>
                      <a:pt x="1874138" y="612678"/>
                    </a:cubicBezTo>
                    <a:cubicBezTo>
                      <a:pt x="1860789" y="626027"/>
                      <a:pt x="1842684" y="633526"/>
                      <a:pt x="1823806" y="633526"/>
                    </a:cubicBezTo>
                    <a:lnTo>
                      <a:pt x="71181" y="633526"/>
                    </a:lnTo>
                    <a:cubicBezTo>
                      <a:pt x="52303" y="633526"/>
                      <a:pt x="34197" y="626027"/>
                      <a:pt x="20848" y="612678"/>
                    </a:cubicBezTo>
                    <a:cubicBezTo>
                      <a:pt x="7499" y="599329"/>
                      <a:pt x="0" y="581224"/>
                      <a:pt x="0" y="562345"/>
                    </a:cubicBezTo>
                    <a:lnTo>
                      <a:pt x="0" y="71181"/>
                    </a:lnTo>
                    <a:cubicBezTo>
                      <a:pt x="0" y="52303"/>
                      <a:pt x="7499" y="34197"/>
                      <a:pt x="20848" y="20848"/>
                    </a:cubicBezTo>
                    <a:cubicBezTo>
                      <a:pt x="34197" y="7499"/>
                      <a:pt x="52303" y="0"/>
                      <a:pt x="7118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894987" cy="66210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74774" y="197226"/>
              <a:ext cx="8628010" cy="2708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43"/>
                </a:lnSpc>
                <a:spcBef>
                  <a:spcPct val="0"/>
                </a:spcBef>
              </a:pPr>
              <a:r>
                <a:rPr lang="en-US" b="true" sz="3369" spc="-202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Podemos ter funções também sem parâmetros, apenas que façam uma ação quando chamamos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879109"/>
            <a:ext cx="7664289" cy="2918981"/>
            <a:chOff x="0" y="0"/>
            <a:chExt cx="10219052" cy="389197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219052" cy="3891975"/>
              <a:chOff x="0" y="0"/>
              <a:chExt cx="2393929" cy="91173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93929" cy="911739"/>
              </a:xfrm>
              <a:custGeom>
                <a:avLst/>
                <a:gdLst/>
                <a:ahLst/>
                <a:cxnLst/>
                <a:rect r="r" b="b" t="t" l="l"/>
                <a:pathLst>
                  <a:path h="911739" w="2393929">
                    <a:moveTo>
                      <a:pt x="64648" y="0"/>
                    </a:moveTo>
                    <a:lnTo>
                      <a:pt x="2329281" y="0"/>
                    </a:lnTo>
                    <a:cubicBezTo>
                      <a:pt x="2346427" y="0"/>
                      <a:pt x="2362870" y="6811"/>
                      <a:pt x="2374994" y="18935"/>
                    </a:cubicBezTo>
                    <a:cubicBezTo>
                      <a:pt x="2387118" y="31059"/>
                      <a:pt x="2393929" y="47502"/>
                      <a:pt x="2393929" y="64648"/>
                    </a:cubicBezTo>
                    <a:lnTo>
                      <a:pt x="2393929" y="847091"/>
                    </a:lnTo>
                    <a:cubicBezTo>
                      <a:pt x="2393929" y="864237"/>
                      <a:pt x="2387118" y="880680"/>
                      <a:pt x="2374994" y="892804"/>
                    </a:cubicBezTo>
                    <a:cubicBezTo>
                      <a:pt x="2362870" y="904928"/>
                      <a:pt x="2346427" y="911739"/>
                      <a:pt x="2329281" y="911739"/>
                    </a:cubicBezTo>
                    <a:lnTo>
                      <a:pt x="64648" y="911739"/>
                    </a:lnTo>
                    <a:cubicBezTo>
                      <a:pt x="47502" y="911739"/>
                      <a:pt x="31059" y="904928"/>
                      <a:pt x="18935" y="892804"/>
                    </a:cubicBezTo>
                    <a:cubicBezTo>
                      <a:pt x="6811" y="880680"/>
                      <a:pt x="0" y="864237"/>
                      <a:pt x="0" y="847091"/>
                    </a:cubicBezTo>
                    <a:lnTo>
                      <a:pt x="0" y="64648"/>
                    </a:lnTo>
                    <a:cubicBezTo>
                      <a:pt x="0" y="47502"/>
                      <a:pt x="6811" y="31059"/>
                      <a:pt x="18935" y="18935"/>
                    </a:cubicBezTo>
                    <a:cubicBezTo>
                      <a:pt x="31059" y="6811"/>
                      <a:pt x="47502" y="0"/>
                      <a:pt x="64648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393929" cy="940314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38998" y="548902"/>
              <a:ext cx="9867300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As funções em Python tem o poder de fazer tudo aquilo que quisermos!!!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858825" y="6998193"/>
            <a:ext cx="7400475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Neste caso temos uma função que apenas nos dá “Bom dia, alunos!” toda vez que chamamos ela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24552" y="2829638"/>
            <a:ext cx="7434748" cy="5708196"/>
          </a:xfrm>
          <a:custGeom>
            <a:avLst/>
            <a:gdLst/>
            <a:ahLst/>
            <a:cxnLst/>
            <a:rect r="r" b="b" t="t" l="l"/>
            <a:pathLst>
              <a:path h="5708196" w="7434748">
                <a:moveTo>
                  <a:pt x="0" y="0"/>
                </a:moveTo>
                <a:lnTo>
                  <a:pt x="7434748" y="0"/>
                </a:lnTo>
                <a:lnTo>
                  <a:pt x="7434748" y="5708196"/>
                </a:lnTo>
                <a:lnTo>
                  <a:pt x="0" y="5708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602425"/>
            <a:ext cx="7558317" cy="2541075"/>
            <a:chOff x="0" y="0"/>
            <a:chExt cx="10077757" cy="33881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077757" cy="3388100"/>
              <a:chOff x="0" y="0"/>
              <a:chExt cx="2057627" cy="6917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57627" cy="691766"/>
              </a:xfrm>
              <a:custGeom>
                <a:avLst/>
                <a:gdLst/>
                <a:ahLst/>
                <a:cxnLst/>
                <a:rect r="r" b="b" t="t" l="l"/>
                <a:pathLst>
                  <a:path h="691766" w="2057627">
                    <a:moveTo>
                      <a:pt x="65555" y="0"/>
                    </a:moveTo>
                    <a:lnTo>
                      <a:pt x="1992072" y="0"/>
                    </a:lnTo>
                    <a:cubicBezTo>
                      <a:pt x="2009459" y="0"/>
                      <a:pt x="2026133" y="6907"/>
                      <a:pt x="2038427" y="19201"/>
                    </a:cubicBezTo>
                    <a:cubicBezTo>
                      <a:pt x="2050721" y="31494"/>
                      <a:pt x="2057627" y="48168"/>
                      <a:pt x="2057627" y="65555"/>
                    </a:cubicBezTo>
                    <a:lnTo>
                      <a:pt x="2057627" y="626211"/>
                    </a:lnTo>
                    <a:cubicBezTo>
                      <a:pt x="2057627" y="662416"/>
                      <a:pt x="2028277" y="691766"/>
                      <a:pt x="1992072" y="691766"/>
                    </a:cubicBezTo>
                    <a:lnTo>
                      <a:pt x="65555" y="691766"/>
                    </a:lnTo>
                    <a:cubicBezTo>
                      <a:pt x="48168" y="691766"/>
                      <a:pt x="31494" y="684859"/>
                      <a:pt x="19201" y="672565"/>
                    </a:cubicBezTo>
                    <a:cubicBezTo>
                      <a:pt x="6907" y="660271"/>
                      <a:pt x="0" y="643597"/>
                      <a:pt x="0" y="626211"/>
                    </a:cubicBezTo>
                    <a:lnTo>
                      <a:pt x="0" y="65555"/>
                    </a:lnTo>
                    <a:cubicBezTo>
                      <a:pt x="0" y="48168"/>
                      <a:pt x="6907" y="31494"/>
                      <a:pt x="19201" y="19201"/>
                    </a:cubicBezTo>
                    <a:cubicBezTo>
                      <a:pt x="31494" y="6907"/>
                      <a:pt x="48168" y="0"/>
                      <a:pt x="6555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57627" cy="72034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13773" y="308547"/>
              <a:ext cx="9225460" cy="2708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43"/>
                </a:lnSpc>
                <a:spcBef>
                  <a:spcPct val="0"/>
                </a:spcBef>
              </a:pPr>
              <a:r>
                <a:rPr lang="en-US" b="true" sz="3369" spc="-202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Podemos ter tudo dentro de uma função e apenas chamá-las com parâmetros para deixar o código mais organizado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3249" y="5500017"/>
            <a:ext cx="7909219" cy="3269414"/>
            <a:chOff x="0" y="0"/>
            <a:chExt cx="10545626" cy="4359219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58242"/>
              <a:ext cx="10545626" cy="4300977"/>
              <a:chOff x="0" y="0"/>
              <a:chExt cx="2470433" cy="100755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470433" cy="1007553"/>
              </a:xfrm>
              <a:custGeom>
                <a:avLst/>
                <a:gdLst/>
                <a:ahLst/>
                <a:cxnLst/>
                <a:rect r="r" b="b" t="t" l="l"/>
                <a:pathLst>
                  <a:path h="1007553" w="2470433">
                    <a:moveTo>
                      <a:pt x="62646" y="0"/>
                    </a:moveTo>
                    <a:lnTo>
                      <a:pt x="2407787" y="0"/>
                    </a:lnTo>
                    <a:cubicBezTo>
                      <a:pt x="2442385" y="0"/>
                      <a:pt x="2470433" y="28048"/>
                      <a:pt x="2470433" y="62646"/>
                    </a:cubicBezTo>
                    <a:lnTo>
                      <a:pt x="2470433" y="944907"/>
                    </a:lnTo>
                    <a:cubicBezTo>
                      <a:pt x="2470433" y="979505"/>
                      <a:pt x="2442385" y="1007553"/>
                      <a:pt x="2407787" y="1007553"/>
                    </a:cubicBezTo>
                    <a:lnTo>
                      <a:pt x="62646" y="1007553"/>
                    </a:lnTo>
                    <a:cubicBezTo>
                      <a:pt x="28048" y="1007553"/>
                      <a:pt x="0" y="979505"/>
                      <a:pt x="0" y="944907"/>
                    </a:cubicBezTo>
                    <a:lnTo>
                      <a:pt x="0" y="62646"/>
                    </a:lnTo>
                    <a:cubicBezTo>
                      <a:pt x="0" y="28048"/>
                      <a:pt x="28048" y="0"/>
                      <a:pt x="62646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470433" cy="103612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44391" y="0"/>
              <a:ext cx="9867300" cy="400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 neste exemplo temos uma função de tabuada pronta! Basta chamarmos e pedir o número que queremos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13951" y="2180476"/>
            <a:ext cx="14060099" cy="2541075"/>
            <a:chOff x="0" y="0"/>
            <a:chExt cx="3827630" cy="6917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27630" cy="691766"/>
            </a:xfrm>
            <a:custGeom>
              <a:avLst/>
              <a:gdLst/>
              <a:ahLst/>
              <a:cxnLst/>
              <a:rect r="r" b="b" t="t" l="l"/>
              <a:pathLst>
                <a:path h="691766" w="3827630">
                  <a:moveTo>
                    <a:pt x="35240" y="0"/>
                  </a:moveTo>
                  <a:lnTo>
                    <a:pt x="3792389" y="0"/>
                  </a:lnTo>
                  <a:cubicBezTo>
                    <a:pt x="3801735" y="0"/>
                    <a:pt x="3810699" y="3713"/>
                    <a:pt x="3817308" y="10322"/>
                  </a:cubicBezTo>
                  <a:cubicBezTo>
                    <a:pt x="3823917" y="16931"/>
                    <a:pt x="3827630" y="25894"/>
                    <a:pt x="3827630" y="35240"/>
                  </a:cubicBezTo>
                  <a:lnTo>
                    <a:pt x="3827630" y="656525"/>
                  </a:lnTo>
                  <a:cubicBezTo>
                    <a:pt x="3827630" y="665872"/>
                    <a:pt x="3823917" y="674835"/>
                    <a:pt x="3817308" y="681444"/>
                  </a:cubicBezTo>
                  <a:cubicBezTo>
                    <a:pt x="3810699" y="688053"/>
                    <a:pt x="3801735" y="691766"/>
                    <a:pt x="3792389" y="691766"/>
                  </a:cubicBezTo>
                  <a:lnTo>
                    <a:pt x="35240" y="691766"/>
                  </a:lnTo>
                  <a:cubicBezTo>
                    <a:pt x="25894" y="691766"/>
                    <a:pt x="16931" y="688053"/>
                    <a:pt x="10322" y="681444"/>
                  </a:cubicBezTo>
                  <a:cubicBezTo>
                    <a:pt x="3713" y="674835"/>
                    <a:pt x="0" y="665872"/>
                    <a:pt x="0" y="656525"/>
                  </a:cubicBezTo>
                  <a:lnTo>
                    <a:pt x="0" y="35240"/>
                  </a:lnTo>
                  <a:cubicBezTo>
                    <a:pt x="0" y="25894"/>
                    <a:pt x="3713" y="16931"/>
                    <a:pt x="10322" y="10322"/>
                  </a:cubicBezTo>
                  <a:cubicBezTo>
                    <a:pt x="16931" y="3713"/>
                    <a:pt x="25894" y="0"/>
                    <a:pt x="3524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827630" cy="72034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5205" y="5143500"/>
            <a:ext cx="8237412" cy="3492966"/>
            <a:chOff x="0" y="0"/>
            <a:chExt cx="2921565" cy="12388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1565" cy="1238851"/>
            </a:xfrm>
            <a:custGeom>
              <a:avLst/>
              <a:gdLst/>
              <a:ahLst/>
              <a:cxnLst/>
              <a:rect r="r" b="b" t="t" l="l"/>
              <a:pathLst>
                <a:path h="1238851" w="2921565">
                  <a:moveTo>
                    <a:pt x="60150" y="0"/>
                  </a:moveTo>
                  <a:lnTo>
                    <a:pt x="2861415" y="0"/>
                  </a:lnTo>
                  <a:cubicBezTo>
                    <a:pt x="2877368" y="0"/>
                    <a:pt x="2892667" y="6337"/>
                    <a:pt x="2903948" y="17618"/>
                  </a:cubicBezTo>
                  <a:cubicBezTo>
                    <a:pt x="2915228" y="28898"/>
                    <a:pt x="2921565" y="44197"/>
                    <a:pt x="2921565" y="60150"/>
                  </a:cubicBezTo>
                  <a:lnTo>
                    <a:pt x="2921565" y="1178701"/>
                  </a:lnTo>
                  <a:cubicBezTo>
                    <a:pt x="2921565" y="1211921"/>
                    <a:pt x="2894635" y="1238851"/>
                    <a:pt x="2861415" y="1238851"/>
                  </a:cubicBezTo>
                  <a:lnTo>
                    <a:pt x="60150" y="1238851"/>
                  </a:lnTo>
                  <a:cubicBezTo>
                    <a:pt x="44197" y="1238851"/>
                    <a:pt x="28898" y="1232514"/>
                    <a:pt x="17618" y="1221234"/>
                  </a:cubicBezTo>
                  <a:cubicBezTo>
                    <a:pt x="6337" y="1209953"/>
                    <a:pt x="0" y="1194654"/>
                    <a:pt x="0" y="1178701"/>
                  </a:cubicBezTo>
                  <a:lnTo>
                    <a:pt x="0" y="60150"/>
                  </a:lnTo>
                  <a:cubicBezTo>
                    <a:pt x="0" y="44197"/>
                    <a:pt x="6337" y="28898"/>
                    <a:pt x="17618" y="17618"/>
                  </a:cubicBezTo>
                  <a:cubicBezTo>
                    <a:pt x="28898" y="6337"/>
                    <a:pt x="44197" y="0"/>
                    <a:pt x="6015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921565" cy="126742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8722" y="2403263"/>
            <a:ext cx="1304031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280"/>
              </a:lnSpc>
              <a:spcBef>
                <a:spcPct val="0"/>
              </a:spcBef>
            </a:pPr>
            <a:r>
              <a:rPr lang="en-US" b="true" sz="6900" spc="-4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Mas, qual a vantagem de usarmos as funções?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8449" y="5556490"/>
            <a:ext cx="7859636" cy="211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76"/>
              </a:lnSpc>
              <a:spcBef>
                <a:spcPct val="0"/>
              </a:spcBef>
            </a:pPr>
            <a:r>
              <a:rPr lang="en-US" b="true" sz="3480" spc="-20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vantagem das funções é a capacidade que temos de reutilizar várias vezes o mesmo algoritmo sem ter retrabalhos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569786" y="5857740"/>
            <a:ext cx="7689514" cy="2064486"/>
            <a:chOff x="0" y="0"/>
            <a:chExt cx="3005958" cy="8070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958" cy="807042"/>
            </a:xfrm>
            <a:custGeom>
              <a:avLst/>
              <a:gdLst/>
              <a:ahLst/>
              <a:cxnLst/>
              <a:rect r="r" b="b" t="t" l="l"/>
              <a:pathLst>
                <a:path h="807042" w="3005958">
                  <a:moveTo>
                    <a:pt x="64436" y="0"/>
                  </a:moveTo>
                  <a:lnTo>
                    <a:pt x="2941521" y="0"/>
                  </a:lnTo>
                  <a:cubicBezTo>
                    <a:pt x="2958611" y="0"/>
                    <a:pt x="2975001" y="6789"/>
                    <a:pt x="2987085" y="18873"/>
                  </a:cubicBezTo>
                  <a:cubicBezTo>
                    <a:pt x="2999169" y="30957"/>
                    <a:pt x="3005958" y="47347"/>
                    <a:pt x="3005958" y="64436"/>
                  </a:cubicBezTo>
                  <a:lnTo>
                    <a:pt x="3005958" y="742605"/>
                  </a:lnTo>
                  <a:cubicBezTo>
                    <a:pt x="3005958" y="778193"/>
                    <a:pt x="2977109" y="807042"/>
                    <a:pt x="2941521" y="807042"/>
                  </a:cubicBezTo>
                  <a:lnTo>
                    <a:pt x="64436" y="807042"/>
                  </a:lnTo>
                  <a:cubicBezTo>
                    <a:pt x="28849" y="807042"/>
                    <a:pt x="0" y="778193"/>
                    <a:pt x="0" y="742605"/>
                  </a:cubicBezTo>
                  <a:lnTo>
                    <a:pt x="0" y="64436"/>
                  </a:lnTo>
                  <a:cubicBezTo>
                    <a:pt x="0" y="28849"/>
                    <a:pt x="28849" y="0"/>
                    <a:pt x="6443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005958" cy="8356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828118" y="6267602"/>
            <a:ext cx="7172849" cy="102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3"/>
              </a:lnSpc>
              <a:spcBef>
                <a:spcPct val="0"/>
              </a:spcBef>
            </a:pP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Além de otimizações de código, organização e praticidade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21676" y="4370144"/>
            <a:ext cx="3769877" cy="965603"/>
            <a:chOff x="0" y="0"/>
            <a:chExt cx="1026287" cy="2628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6287" cy="262870"/>
            </a:xfrm>
            <a:custGeom>
              <a:avLst/>
              <a:gdLst/>
              <a:ahLst/>
              <a:cxnLst/>
              <a:rect r="r" b="b" t="t" l="l"/>
              <a:pathLst>
                <a:path h="262870" w="1026287">
                  <a:moveTo>
                    <a:pt x="131432" y="0"/>
                  </a:moveTo>
                  <a:lnTo>
                    <a:pt x="894855" y="0"/>
                  </a:lnTo>
                  <a:cubicBezTo>
                    <a:pt x="929713" y="0"/>
                    <a:pt x="963143" y="13847"/>
                    <a:pt x="987791" y="38496"/>
                  </a:cubicBezTo>
                  <a:cubicBezTo>
                    <a:pt x="1012439" y="63144"/>
                    <a:pt x="1026287" y="96574"/>
                    <a:pt x="1026287" y="131432"/>
                  </a:cubicBezTo>
                  <a:lnTo>
                    <a:pt x="1026287" y="131437"/>
                  </a:lnTo>
                  <a:cubicBezTo>
                    <a:pt x="1026287" y="166295"/>
                    <a:pt x="1012439" y="199726"/>
                    <a:pt x="987791" y="224374"/>
                  </a:cubicBezTo>
                  <a:cubicBezTo>
                    <a:pt x="963143" y="249022"/>
                    <a:pt x="929713" y="262870"/>
                    <a:pt x="894855" y="262870"/>
                  </a:cubicBezTo>
                  <a:lnTo>
                    <a:pt x="131432" y="262870"/>
                  </a:lnTo>
                  <a:cubicBezTo>
                    <a:pt x="96574" y="262870"/>
                    <a:pt x="63144" y="249022"/>
                    <a:pt x="38496" y="224374"/>
                  </a:cubicBezTo>
                  <a:cubicBezTo>
                    <a:pt x="13847" y="199726"/>
                    <a:pt x="0" y="166295"/>
                    <a:pt x="0" y="131437"/>
                  </a:cubicBezTo>
                  <a:lnTo>
                    <a:pt x="0" y="131432"/>
                  </a:lnTo>
                  <a:cubicBezTo>
                    <a:pt x="0" y="96574"/>
                    <a:pt x="13847" y="63144"/>
                    <a:pt x="38496" y="38496"/>
                  </a:cubicBezTo>
                  <a:cubicBezTo>
                    <a:pt x="63144" y="13847"/>
                    <a:pt x="96574" y="0"/>
                    <a:pt x="1314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026287" cy="29144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648201" y="2127558"/>
            <a:ext cx="5711408" cy="7851341"/>
          </a:xfrm>
          <a:custGeom>
            <a:avLst/>
            <a:gdLst/>
            <a:ahLst/>
            <a:cxnLst/>
            <a:rect r="r" b="b" t="t" l="l"/>
            <a:pathLst>
              <a:path h="7851341" w="5711408">
                <a:moveTo>
                  <a:pt x="0" y="0"/>
                </a:moveTo>
                <a:lnTo>
                  <a:pt x="5711407" y="0"/>
                </a:lnTo>
                <a:lnTo>
                  <a:pt x="5711407" y="7851341"/>
                </a:lnTo>
                <a:lnTo>
                  <a:pt x="0" y="785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3665" y="2127558"/>
            <a:ext cx="5563583" cy="7851341"/>
          </a:xfrm>
          <a:custGeom>
            <a:avLst/>
            <a:gdLst/>
            <a:ahLst/>
            <a:cxnLst/>
            <a:rect r="r" b="b" t="t" l="l"/>
            <a:pathLst>
              <a:path h="7851341" w="5563583">
                <a:moveTo>
                  <a:pt x="0" y="0"/>
                </a:moveTo>
                <a:lnTo>
                  <a:pt x="5563584" y="0"/>
                </a:lnTo>
                <a:lnTo>
                  <a:pt x="5563584" y="7851341"/>
                </a:lnTo>
                <a:lnTo>
                  <a:pt x="0" y="78513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8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8653" y="4601554"/>
            <a:ext cx="6919095" cy="50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3"/>
              </a:lnSpc>
              <a:spcBef>
                <a:spcPct val="0"/>
              </a:spcBef>
            </a:pP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Comparações: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684840" y="7583499"/>
            <a:ext cx="5586783" cy="963709"/>
            <a:chOff x="0" y="0"/>
            <a:chExt cx="7449043" cy="128494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958734" cy="1086708"/>
              <a:chOff x="0" y="0"/>
              <a:chExt cx="1838548" cy="28711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38548" cy="287116"/>
              </a:xfrm>
              <a:custGeom>
                <a:avLst/>
                <a:gdLst/>
                <a:ahLst/>
                <a:cxnLst/>
                <a:rect r="r" b="b" t="t" l="l"/>
                <a:pathLst>
                  <a:path h="287116" w="1838548">
                    <a:moveTo>
                      <a:pt x="73366" y="0"/>
                    </a:moveTo>
                    <a:lnTo>
                      <a:pt x="1765182" y="0"/>
                    </a:lnTo>
                    <a:cubicBezTo>
                      <a:pt x="1784640" y="0"/>
                      <a:pt x="1803301" y="7730"/>
                      <a:pt x="1817060" y="21488"/>
                    </a:cubicBezTo>
                    <a:cubicBezTo>
                      <a:pt x="1830819" y="35247"/>
                      <a:pt x="1838548" y="53908"/>
                      <a:pt x="1838548" y="73366"/>
                    </a:cubicBezTo>
                    <a:lnTo>
                      <a:pt x="1838548" y="213750"/>
                    </a:lnTo>
                    <a:cubicBezTo>
                      <a:pt x="1838548" y="233208"/>
                      <a:pt x="1830819" y="251869"/>
                      <a:pt x="1817060" y="265628"/>
                    </a:cubicBezTo>
                    <a:cubicBezTo>
                      <a:pt x="1803301" y="279387"/>
                      <a:pt x="1784640" y="287116"/>
                      <a:pt x="1765182" y="287116"/>
                    </a:cubicBezTo>
                    <a:lnTo>
                      <a:pt x="73366" y="287116"/>
                    </a:lnTo>
                    <a:cubicBezTo>
                      <a:pt x="53908" y="287116"/>
                      <a:pt x="35247" y="279387"/>
                      <a:pt x="21488" y="265628"/>
                    </a:cubicBezTo>
                    <a:cubicBezTo>
                      <a:pt x="7730" y="251869"/>
                      <a:pt x="0" y="233208"/>
                      <a:pt x="0" y="213750"/>
                    </a:cubicBezTo>
                    <a:lnTo>
                      <a:pt x="0" y="73366"/>
                    </a:lnTo>
                    <a:cubicBezTo>
                      <a:pt x="0" y="53908"/>
                      <a:pt x="7730" y="35247"/>
                      <a:pt x="21488" y="21488"/>
                    </a:cubicBezTo>
                    <a:cubicBezTo>
                      <a:pt x="35247" y="7730"/>
                      <a:pt x="53908" y="0"/>
                      <a:pt x="7336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838548" cy="31569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19757" y="238440"/>
              <a:ext cx="7129287" cy="10465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24"/>
                </a:lnSpc>
              </a:pPr>
              <a:r>
                <a:rPr lang="en-US" b="true" sz="2603" spc="-15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Os resultados são iguais!!</a:t>
              </a:r>
            </a:p>
            <a:p>
              <a:pPr algn="just">
                <a:lnSpc>
                  <a:spcPts val="312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21676" y="4370144"/>
            <a:ext cx="3769877" cy="965603"/>
            <a:chOff x="0" y="0"/>
            <a:chExt cx="1026287" cy="2628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6287" cy="262870"/>
            </a:xfrm>
            <a:custGeom>
              <a:avLst/>
              <a:gdLst/>
              <a:ahLst/>
              <a:cxnLst/>
              <a:rect r="r" b="b" t="t" l="l"/>
              <a:pathLst>
                <a:path h="262870" w="1026287">
                  <a:moveTo>
                    <a:pt x="131432" y="0"/>
                  </a:moveTo>
                  <a:lnTo>
                    <a:pt x="894855" y="0"/>
                  </a:lnTo>
                  <a:cubicBezTo>
                    <a:pt x="929713" y="0"/>
                    <a:pt x="963143" y="13847"/>
                    <a:pt x="987791" y="38496"/>
                  </a:cubicBezTo>
                  <a:cubicBezTo>
                    <a:pt x="1012439" y="63144"/>
                    <a:pt x="1026287" y="96574"/>
                    <a:pt x="1026287" y="131432"/>
                  </a:cubicBezTo>
                  <a:lnTo>
                    <a:pt x="1026287" y="131437"/>
                  </a:lnTo>
                  <a:cubicBezTo>
                    <a:pt x="1026287" y="166295"/>
                    <a:pt x="1012439" y="199726"/>
                    <a:pt x="987791" y="224374"/>
                  </a:cubicBezTo>
                  <a:cubicBezTo>
                    <a:pt x="963143" y="249022"/>
                    <a:pt x="929713" y="262870"/>
                    <a:pt x="894855" y="262870"/>
                  </a:cubicBezTo>
                  <a:lnTo>
                    <a:pt x="131432" y="262870"/>
                  </a:lnTo>
                  <a:cubicBezTo>
                    <a:pt x="96574" y="262870"/>
                    <a:pt x="63144" y="249022"/>
                    <a:pt x="38496" y="224374"/>
                  </a:cubicBezTo>
                  <a:cubicBezTo>
                    <a:pt x="13847" y="199726"/>
                    <a:pt x="0" y="166295"/>
                    <a:pt x="0" y="131437"/>
                  </a:cubicBezTo>
                  <a:lnTo>
                    <a:pt x="0" y="131432"/>
                  </a:lnTo>
                  <a:cubicBezTo>
                    <a:pt x="0" y="96574"/>
                    <a:pt x="13847" y="63144"/>
                    <a:pt x="38496" y="38496"/>
                  </a:cubicBezTo>
                  <a:cubicBezTo>
                    <a:pt x="63144" y="13847"/>
                    <a:pt x="96574" y="0"/>
                    <a:pt x="1314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026287" cy="29144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648201" y="2127558"/>
            <a:ext cx="5711408" cy="7851341"/>
          </a:xfrm>
          <a:custGeom>
            <a:avLst/>
            <a:gdLst/>
            <a:ahLst/>
            <a:cxnLst/>
            <a:rect r="r" b="b" t="t" l="l"/>
            <a:pathLst>
              <a:path h="7851341" w="5711408">
                <a:moveTo>
                  <a:pt x="0" y="0"/>
                </a:moveTo>
                <a:lnTo>
                  <a:pt x="5711407" y="0"/>
                </a:lnTo>
                <a:lnTo>
                  <a:pt x="5711407" y="7851341"/>
                </a:lnTo>
                <a:lnTo>
                  <a:pt x="0" y="785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733665" y="2127558"/>
            <a:ext cx="5563583" cy="7851341"/>
          </a:xfrm>
          <a:custGeom>
            <a:avLst/>
            <a:gdLst/>
            <a:ahLst/>
            <a:cxnLst/>
            <a:rect r="r" b="b" t="t" l="l"/>
            <a:pathLst>
              <a:path h="7851341" w="5563583">
                <a:moveTo>
                  <a:pt x="0" y="0"/>
                </a:moveTo>
                <a:lnTo>
                  <a:pt x="5563584" y="0"/>
                </a:lnTo>
                <a:lnTo>
                  <a:pt x="5563584" y="7851341"/>
                </a:lnTo>
                <a:lnTo>
                  <a:pt x="0" y="78513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8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8653" y="4601554"/>
            <a:ext cx="6919095" cy="50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3"/>
              </a:lnSpc>
              <a:spcBef>
                <a:spcPct val="0"/>
              </a:spcBef>
            </a:pP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Comparações: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95992" y="5469694"/>
            <a:ext cx="6100583" cy="2424546"/>
            <a:chOff x="0" y="0"/>
            <a:chExt cx="1660783" cy="6600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0783" cy="660043"/>
            </a:xfrm>
            <a:custGeom>
              <a:avLst/>
              <a:gdLst/>
              <a:ahLst/>
              <a:cxnLst/>
              <a:rect r="r" b="b" t="t" l="l"/>
              <a:pathLst>
                <a:path h="660043" w="1660783">
                  <a:moveTo>
                    <a:pt x="81219" y="0"/>
                  </a:moveTo>
                  <a:lnTo>
                    <a:pt x="1579564" y="0"/>
                  </a:lnTo>
                  <a:cubicBezTo>
                    <a:pt x="1624420" y="0"/>
                    <a:pt x="1660783" y="36363"/>
                    <a:pt x="1660783" y="81219"/>
                  </a:cubicBezTo>
                  <a:lnTo>
                    <a:pt x="1660783" y="578824"/>
                  </a:lnTo>
                  <a:cubicBezTo>
                    <a:pt x="1660783" y="623680"/>
                    <a:pt x="1624420" y="660043"/>
                    <a:pt x="1579564" y="660043"/>
                  </a:cubicBezTo>
                  <a:lnTo>
                    <a:pt x="81219" y="660043"/>
                  </a:lnTo>
                  <a:cubicBezTo>
                    <a:pt x="36363" y="660043"/>
                    <a:pt x="0" y="623680"/>
                    <a:pt x="0" y="578824"/>
                  </a:cubicBezTo>
                  <a:lnTo>
                    <a:pt x="0" y="81219"/>
                  </a:lnTo>
                  <a:cubicBezTo>
                    <a:pt x="0" y="36363"/>
                    <a:pt x="36363" y="0"/>
                    <a:pt x="8121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660783" cy="6886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739628" y="5920228"/>
            <a:ext cx="5432106" cy="152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3"/>
              </a:lnSpc>
              <a:spcBef>
                <a:spcPct val="0"/>
              </a:spcBef>
            </a:pP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 funções utilizamos duas linhas apenas para fazer duas tabuadas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5094349" y="3872444"/>
            <a:ext cx="688593" cy="1597249"/>
          </a:xfrm>
          <a:prstGeom prst="line">
            <a:avLst/>
          </a:prstGeom>
          <a:ln cap="flat" w="104775">
            <a:solidFill>
              <a:srgbClr val="387EB8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0733665" y="5469694"/>
            <a:ext cx="6100583" cy="2424546"/>
            <a:chOff x="0" y="0"/>
            <a:chExt cx="1660783" cy="6600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60783" cy="660043"/>
            </a:xfrm>
            <a:custGeom>
              <a:avLst/>
              <a:gdLst/>
              <a:ahLst/>
              <a:cxnLst/>
              <a:rect r="r" b="b" t="t" l="l"/>
              <a:pathLst>
                <a:path h="660043" w="1660783">
                  <a:moveTo>
                    <a:pt x="81219" y="0"/>
                  </a:moveTo>
                  <a:lnTo>
                    <a:pt x="1579564" y="0"/>
                  </a:lnTo>
                  <a:cubicBezTo>
                    <a:pt x="1624420" y="0"/>
                    <a:pt x="1660783" y="36363"/>
                    <a:pt x="1660783" y="81219"/>
                  </a:cubicBezTo>
                  <a:lnTo>
                    <a:pt x="1660783" y="578824"/>
                  </a:lnTo>
                  <a:cubicBezTo>
                    <a:pt x="1660783" y="623680"/>
                    <a:pt x="1624420" y="660043"/>
                    <a:pt x="1579564" y="660043"/>
                  </a:cubicBezTo>
                  <a:lnTo>
                    <a:pt x="81219" y="660043"/>
                  </a:lnTo>
                  <a:cubicBezTo>
                    <a:pt x="36363" y="660043"/>
                    <a:pt x="0" y="623680"/>
                    <a:pt x="0" y="578824"/>
                  </a:cubicBezTo>
                  <a:lnTo>
                    <a:pt x="0" y="81219"/>
                  </a:lnTo>
                  <a:cubicBezTo>
                    <a:pt x="0" y="36363"/>
                    <a:pt x="36363" y="0"/>
                    <a:pt x="8121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660783" cy="6886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977302" y="5920228"/>
            <a:ext cx="5432106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3"/>
              </a:lnSpc>
              <a:spcBef>
                <a:spcPct val="0"/>
              </a:spcBef>
            </a:pP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 fizermos sem função usaríamos o </a:t>
            </a:r>
            <a:r>
              <a:rPr lang="en-US" b="true" sz="3369" spc="-202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DOBRO</a:t>
            </a:r>
            <a:r>
              <a:rPr lang="en-US" b="true" sz="3369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linhas de código</a:t>
            </a:r>
          </a:p>
        </p:txBody>
      </p:sp>
      <p:sp>
        <p:nvSpPr>
          <p:cNvPr name="AutoShape 23" id="23"/>
          <p:cNvSpPr/>
          <p:nvPr/>
        </p:nvSpPr>
        <p:spPr>
          <a:xfrm flipH="true" flipV="true">
            <a:off x="13783957" y="3562242"/>
            <a:ext cx="1504926" cy="1886712"/>
          </a:xfrm>
          <a:prstGeom prst="line">
            <a:avLst/>
          </a:prstGeom>
          <a:ln cap="flat" w="104775">
            <a:solidFill>
              <a:srgbClr val="FFC331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54250" y="8343483"/>
            <a:ext cx="83795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https://forms.gle/e5ZtC8fhagHarBjDA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as estruturas de funções e alguns de seus exemplos.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6661" y="7015806"/>
            <a:ext cx="3323074" cy="1291239"/>
            <a:chOff x="0" y="0"/>
            <a:chExt cx="904652" cy="351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4652" cy="351518"/>
            </a:xfrm>
            <a:custGeom>
              <a:avLst/>
              <a:gdLst/>
              <a:ahLst/>
              <a:cxnLst/>
              <a:rect r="r" b="b" t="t" l="l"/>
              <a:pathLst>
                <a:path h="351518" w="904652">
                  <a:moveTo>
                    <a:pt x="149104" y="0"/>
                  </a:moveTo>
                  <a:lnTo>
                    <a:pt x="755548" y="0"/>
                  </a:lnTo>
                  <a:cubicBezTo>
                    <a:pt x="795093" y="0"/>
                    <a:pt x="833018" y="15709"/>
                    <a:pt x="860980" y="43671"/>
                  </a:cubicBezTo>
                  <a:cubicBezTo>
                    <a:pt x="888943" y="71634"/>
                    <a:pt x="904652" y="109559"/>
                    <a:pt x="904652" y="149104"/>
                  </a:cubicBezTo>
                  <a:lnTo>
                    <a:pt x="904652" y="202415"/>
                  </a:lnTo>
                  <a:cubicBezTo>
                    <a:pt x="904652" y="241959"/>
                    <a:pt x="888943" y="279885"/>
                    <a:pt x="860980" y="307847"/>
                  </a:cubicBezTo>
                  <a:cubicBezTo>
                    <a:pt x="833018" y="335809"/>
                    <a:pt x="795093" y="351518"/>
                    <a:pt x="755548" y="351518"/>
                  </a:cubicBezTo>
                  <a:lnTo>
                    <a:pt x="149104" y="351518"/>
                  </a:lnTo>
                  <a:cubicBezTo>
                    <a:pt x="109559" y="351518"/>
                    <a:pt x="71634" y="335809"/>
                    <a:pt x="43671" y="307847"/>
                  </a:cubicBezTo>
                  <a:cubicBezTo>
                    <a:pt x="15709" y="279885"/>
                    <a:pt x="0" y="241959"/>
                    <a:pt x="0" y="202415"/>
                  </a:cubicBezTo>
                  <a:lnTo>
                    <a:pt x="0" y="149104"/>
                  </a:lnTo>
                  <a:cubicBezTo>
                    <a:pt x="0" y="109559"/>
                    <a:pt x="15709" y="71634"/>
                    <a:pt x="43671" y="43671"/>
                  </a:cubicBezTo>
                  <a:cubicBezTo>
                    <a:pt x="71634" y="15709"/>
                    <a:pt x="109559" y="0"/>
                    <a:pt x="14910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04652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33913" y="2387413"/>
            <a:ext cx="12420175" cy="2319189"/>
            <a:chOff x="0" y="0"/>
            <a:chExt cx="3381187" cy="6313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81187" cy="631361"/>
            </a:xfrm>
            <a:custGeom>
              <a:avLst/>
              <a:gdLst/>
              <a:ahLst/>
              <a:cxnLst/>
              <a:rect r="r" b="b" t="t" l="l"/>
              <a:pathLst>
                <a:path h="631361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91467"/>
                  </a:lnTo>
                  <a:cubicBezTo>
                    <a:pt x="3381187" y="613500"/>
                    <a:pt x="3363326" y="631361"/>
                    <a:pt x="3341294" y="631361"/>
                  </a:cubicBezTo>
                  <a:lnTo>
                    <a:pt x="39893" y="631361"/>
                  </a:lnTo>
                  <a:cubicBezTo>
                    <a:pt x="17861" y="631361"/>
                    <a:pt x="0" y="613500"/>
                    <a:pt x="0" y="59146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381187" cy="65993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58630" y="6971110"/>
            <a:ext cx="2462340" cy="1335935"/>
            <a:chOff x="0" y="0"/>
            <a:chExt cx="3283119" cy="178124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3946" y="2550957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função é um tipo de recurso que pega informações e devolve para nós uma outra informação.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0923" y="7339040"/>
            <a:ext cx="311881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“Bom dia!”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678295" y="6999466"/>
            <a:ext cx="5633044" cy="1279224"/>
            <a:chOff x="0" y="0"/>
            <a:chExt cx="7510725" cy="170563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235951" cy="1705632"/>
              <a:chOff x="0" y="0"/>
              <a:chExt cx="1477401" cy="348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77401" cy="348248"/>
              </a:xfrm>
              <a:custGeom>
                <a:avLst/>
                <a:gdLst/>
                <a:ahLst/>
                <a:cxnLst/>
                <a:rect r="r" b="b" t="t" l="l"/>
                <a:pathLst>
                  <a:path h="348248" w="1477401">
                    <a:moveTo>
                      <a:pt x="91300" y="0"/>
                    </a:moveTo>
                    <a:lnTo>
                      <a:pt x="1386101" y="0"/>
                    </a:lnTo>
                    <a:cubicBezTo>
                      <a:pt x="1436525" y="0"/>
                      <a:pt x="1477401" y="40876"/>
                      <a:pt x="1477401" y="91300"/>
                    </a:cubicBezTo>
                    <a:lnTo>
                      <a:pt x="1477401" y="256947"/>
                    </a:lnTo>
                    <a:cubicBezTo>
                      <a:pt x="1477401" y="307371"/>
                      <a:pt x="1436525" y="348248"/>
                      <a:pt x="1386101" y="348248"/>
                    </a:cubicBezTo>
                    <a:lnTo>
                      <a:pt x="91300" y="348248"/>
                    </a:lnTo>
                    <a:cubicBezTo>
                      <a:pt x="40876" y="348248"/>
                      <a:pt x="0" y="307371"/>
                      <a:pt x="0" y="256947"/>
                    </a:cubicBezTo>
                    <a:lnTo>
                      <a:pt x="0" y="91300"/>
                    </a:lnTo>
                    <a:cubicBezTo>
                      <a:pt x="0" y="40876"/>
                      <a:pt x="40876" y="0"/>
                      <a:pt x="9130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1477401" cy="37682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364940" y="452766"/>
              <a:ext cx="7145786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77"/>
                </a:lnSpc>
                <a:spcBef>
                  <a:spcPct val="0"/>
                </a:spcBef>
              </a:pPr>
              <a:r>
                <a:rPr lang="en-US" b="true" sz="3981" spc="-23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“Bom dia! Alunos!”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5299735" y="7639078"/>
            <a:ext cx="145889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9220970" y="7639078"/>
            <a:ext cx="145732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8" id="28"/>
          <p:cNvSpPr txBox="true"/>
          <p:nvPr/>
        </p:nvSpPr>
        <p:spPr>
          <a:xfrm rot="0">
            <a:off x="2180923" y="5516227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Entrada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35411" y="5516227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Saída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63123" y="7319354"/>
            <a:ext cx="2263040" cy="1291239"/>
            <a:chOff x="0" y="0"/>
            <a:chExt cx="616075" cy="351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6075" cy="351518"/>
            </a:xfrm>
            <a:custGeom>
              <a:avLst/>
              <a:gdLst/>
              <a:ahLst/>
              <a:cxnLst/>
              <a:rect r="r" b="b" t="t" l="l"/>
              <a:pathLst>
                <a:path h="351518" w="616075">
                  <a:moveTo>
                    <a:pt x="175759" y="0"/>
                  </a:moveTo>
                  <a:lnTo>
                    <a:pt x="440316" y="0"/>
                  </a:lnTo>
                  <a:cubicBezTo>
                    <a:pt x="537385" y="0"/>
                    <a:pt x="616075" y="78690"/>
                    <a:pt x="616075" y="175759"/>
                  </a:cubicBezTo>
                  <a:lnTo>
                    <a:pt x="616075" y="175759"/>
                  </a:lnTo>
                  <a:cubicBezTo>
                    <a:pt x="616075" y="222373"/>
                    <a:pt x="597558" y="267079"/>
                    <a:pt x="564596" y="300040"/>
                  </a:cubicBezTo>
                  <a:cubicBezTo>
                    <a:pt x="531635" y="333001"/>
                    <a:pt x="486930" y="351518"/>
                    <a:pt x="440316" y="351518"/>
                  </a:cubicBezTo>
                  <a:lnTo>
                    <a:pt x="175759" y="351518"/>
                  </a:lnTo>
                  <a:cubicBezTo>
                    <a:pt x="129145" y="351518"/>
                    <a:pt x="84440" y="333001"/>
                    <a:pt x="51479" y="300040"/>
                  </a:cubicBezTo>
                  <a:cubicBezTo>
                    <a:pt x="18517" y="267079"/>
                    <a:pt x="0" y="222373"/>
                    <a:pt x="0" y="175759"/>
                  </a:cubicBezTo>
                  <a:lnTo>
                    <a:pt x="0" y="175759"/>
                  </a:lnTo>
                  <a:cubicBezTo>
                    <a:pt x="0" y="129145"/>
                    <a:pt x="18517" y="84440"/>
                    <a:pt x="51479" y="51479"/>
                  </a:cubicBezTo>
                  <a:cubicBezTo>
                    <a:pt x="84440" y="18517"/>
                    <a:pt x="129145" y="0"/>
                    <a:pt x="1757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6075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33913" y="2415988"/>
            <a:ext cx="12420175" cy="2727512"/>
            <a:chOff x="0" y="0"/>
            <a:chExt cx="3381187" cy="74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81187" cy="742520"/>
            </a:xfrm>
            <a:custGeom>
              <a:avLst/>
              <a:gdLst/>
              <a:ahLst/>
              <a:cxnLst/>
              <a:rect r="r" b="b" t="t" l="l"/>
              <a:pathLst>
                <a:path h="742520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702627"/>
                  </a:lnTo>
                  <a:cubicBezTo>
                    <a:pt x="3381187" y="724659"/>
                    <a:pt x="3363326" y="742520"/>
                    <a:pt x="3341294" y="742520"/>
                  </a:cubicBezTo>
                  <a:lnTo>
                    <a:pt x="39893" y="742520"/>
                  </a:lnTo>
                  <a:cubicBezTo>
                    <a:pt x="17861" y="742520"/>
                    <a:pt x="0" y="724659"/>
                    <a:pt x="0" y="70262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381187" cy="77109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85058" y="7274658"/>
            <a:ext cx="2462340" cy="1335935"/>
            <a:chOff x="0" y="0"/>
            <a:chExt cx="3283119" cy="178124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3946" y="2579532"/>
            <a:ext cx="1159908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Note que, a função apresentada pega uma palavra QUALQUER e adiciona “ Alunos!” ao final. Logo, se colocarmos uma outra entrada...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36026" y="7642588"/>
            <a:ext cx="16733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“Olá”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204722" y="7303014"/>
            <a:ext cx="4332093" cy="1279224"/>
            <a:chOff x="0" y="0"/>
            <a:chExt cx="5776124" cy="170563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5564808" cy="1705632"/>
              <a:chOff x="0" y="0"/>
              <a:chExt cx="1136195" cy="348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36195" cy="348248"/>
              </a:xfrm>
              <a:custGeom>
                <a:avLst/>
                <a:gdLst/>
                <a:ahLst/>
                <a:cxnLst/>
                <a:rect r="r" b="b" t="t" l="l"/>
                <a:pathLst>
                  <a:path h="348248" w="1136195">
                    <a:moveTo>
                      <a:pt x="118718" y="0"/>
                    </a:moveTo>
                    <a:lnTo>
                      <a:pt x="1017477" y="0"/>
                    </a:lnTo>
                    <a:cubicBezTo>
                      <a:pt x="1083043" y="0"/>
                      <a:pt x="1136195" y="53152"/>
                      <a:pt x="1136195" y="118718"/>
                    </a:cubicBezTo>
                    <a:lnTo>
                      <a:pt x="1136195" y="229529"/>
                    </a:lnTo>
                    <a:cubicBezTo>
                      <a:pt x="1136195" y="261015"/>
                      <a:pt x="1123688" y="291212"/>
                      <a:pt x="1101424" y="313476"/>
                    </a:cubicBezTo>
                    <a:cubicBezTo>
                      <a:pt x="1079160" y="335740"/>
                      <a:pt x="1048963" y="348248"/>
                      <a:pt x="1017477" y="348248"/>
                    </a:cubicBezTo>
                    <a:lnTo>
                      <a:pt x="118718" y="348248"/>
                    </a:lnTo>
                    <a:cubicBezTo>
                      <a:pt x="53152" y="348248"/>
                      <a:pt x="0" y="295096"/>
                      <a:pt x="0" y="229529"/>
                    </a:cubicBezTo>
                    <a:lnTo>
                      <a:pt x="0" y="118718"/>
                    </a:lnTo>
                    <a:cubicBezTo>
                      <a:pt x="0" y="53152"/>
                      <a:pt x="53152" y="0"/>
                      <a:pt x="11871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1136195" cy="37682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80657" y="452766"/>
              <a:ext cx="5495467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77"/>
                </a:lnSpc>
                <a:spcBef>
                  <a:spcPct val="0"/>
                </a:spcBef>
              </a:pPr>
              <a:r>
                <a:rPr lang="en-US" b="true" sz="3981" spc="-23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“Olá Alunos!”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5826162" y="7942626"/>
            <a:ext cx="1458895" cy="22348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9747397" y="7942626"/>
            <a:ext cx="145732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8" id="28"/>
          <p:cNvSpPr txBox="true"/>
          <p:nvPr/>
        </p:nvSpPr>
        <p:spPr>
          <a:xfrm rot="0">
            <a:off x="3333946" y="5833454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Entrada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814219" y="5819775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Saída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3984" y="6952815"/>
            <a:ext cx="1354109" cy="1291239"/>
            <a:chOff x="0" y="0"/>
            <a:chExt cx="368634" cy="351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634" cy="351518"/>
            </a:xfrm>
            <a:custGeom>
              <a:avLst/>
              <a:gdLst/>
              <a:ahLst/>
              <a:cxnLst/>
              <a:rect r="r" b="b" t="t" l="l"/>
              <a:pathLst>
                <a:path h="351518" w="368634">
                  <a:moveTo>
                    <a:pt x="175759" y="0"/>
                  </a:moveTo>
                  <a:lnTo>
                    <a:pt x="192875" y="0"/>
                  </a:lnTo>
                  <a:cubicBezTo>
                    <a:pt x="239489" y="0"/>
                    <a:pt x="284194" y="18517"/>
                    <a:pt x="317155" y="51479"/>
                  </a:cubicBezTo>
                  <a:cubicBezTo>
                    <a:pt x="350116" y="84440"/>
                    <a:pt x="368634" y="129145"/>
                    <a:pt x="368634" y="175759"/>
                  </a:cubicBezTo>
                  <a:lnTo>
                    <a:pt x="368634" y="175759"/>
                  </a:lnTo>
                  <a:cubicBezTo>
                    <a:pt x="368634" y="222373"/>
                    <a:pt x="350116" y="267079"/>
                    <a:pt x="317155" y="300040"/>
                  </a:cubicBezTo>
                  <a:cubicBezTo>
                    <a:pt x="284194" y="333001"/>
                    <a:pt x="239489" y="351518"/>
                    <a:pt x="192875" y="351518"/>
                  </a:cubicBezTo>
                  <a:lnTo>
                    <a:pt x="175759" y="351518"/>
                  </a:lnTo>
                  <a:cubicBezTo>
                    <a:pt x="129145" y="351518"/>
                    <a:pt x="84440" y="333001"/>
                    <a:pt x="51479" y="300040"/>
                  </a:cubicBezTo>
                  <a:cubicBezTo>
                    <a:pt x="18517" y="267079"/>
                    <a:pt x="0" y="222373"/>
                    <a:pt x="0" y="175759"/>
                  </a:cubicBezTo>
                  <a:lnTo>
                    <a:pt x="0" y="175759"/>
                  </a:lnTo>
                  <a:cubicBezTo>
                    <a:pt x="0" y="129145"/>
                    <a:pt x="18517" y="84440"/>
                    <a:pt x="51479" y="51479"/>
                  </a:cubicBezTo>
                  <a:cubicBezTo>
                    <a:pt x="84440" y="18517"/>
                    <a:pt x="129145" y="0"/>
                    <a:pt x="1757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8634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33913" y="2415988"/>
            <a:ext cx="12420175" cy="2727512"/>
            <a:chOff x="0" y="0"/>
            <a:chExt cx="3381187" cy="742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81187" cy="742520"/>
            </a:xfrm>
            <a:custGeom>
              <a:avLst/>
              <a:gdLst/>
              <a:ahLst/>
              <a:cxnLst/>
              <a:rect r="r" b="b" t="t" l="l"/>
              <a:pathLst>
                <a:path h="742520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702627"/>
                  </a:lnTo>
                  <a:cubicBezTo>
                    <a:pt x="3381187" y="724659"/>
                    <a:pt x="3363326" y="742520"/>
                    <a:pt x="3341294" y="742520"/>
                  </a:cubicBezTo>
                  <a:lnTo>
                    <a:pt x="39893" y="742520"/>
                  </a:lnTo>
                  <a:cubicBezTo>
                    <a:pt x="17861" y="742520"/>
                    <a:pt x="0" y="724659"/>
                    <a:pt x="0" y="70262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381187" cy="77109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22143" y="6908118"/>
            <a:ext cx="2462340" cy="1335935"/>
            <a:chOff x="0" y="0"/>
            <a:chExt cx="3283119" cy="178124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3946" y="2579532"/>
            <a:ext cx="1159908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função também pode fazer contas. Dessa forma, podemos fazer uma função que soma o número um a qualquer outro número dado.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34858" y="7298397"/>
            <a:ext cx="37236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227582" y="6964830"/>
            <a:ext cx="1306399" cy="1279224"/>
            <a:chOff x="0" y="0"/>
            <a:chExt cx="355646" cy="3482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55646" cy="348248"/>
            </a:xfrm>
            <a:custGeom>
              <a:avLst/>
              <a:gdLst/>
              <a:ahLst/>
              <a:cxnLst/>
              <a:rect r="r" b="b" t="t" l="l"/>
              <a:pathLst>
                <a:path h="348248" w="355646">
                  <a:moveTo>
                    <a:pt x="174124" y="0"/>
                  </a:moveTo>
                  <a:lnTo>
                    <a:pt x="181522" y="0"/>
                  </a:lnTo>
                  <a:cubicBezTo>
                    <a:pt x="227702" y="0"/>
                    <a:pt x="271991" y="18345"/>
                    <a:pt x="304646" y="51000"/>
                  </a:cubicBezTo>
                  <a:cubicBezTo>
                    <a:pt x="337300" y="83654"/>
                    <a:pt x="355646" y="127943"/>
                    <a:pt x="355646" y="174124"/>
                  </a:cubicBezTo>
                  <a:lnTo>
                    <a:pt x="355646" y="174124"/>
                  </a:lnTo>
                  <a:cubicBezTo>
                    <a:pt x="355646" y="270290"/>
                    <a:pt x="277688" y="348248"/>
                    <a:pt x="181522" y="348248"/>
                  </a:cubicBezTo>
                  <a:lnTo>
                    <a:pt x="174124" y="348248"/>
                  </a:lnTo>
                  <a:cubicBezTo>
                    <a:pt x="77958" y="348248"/>
                    <a:pt x="0" y="270290"/>
                    <a:pt x="0" y="174124"/>
                  </a:cubicBezTo>
                  <a:lnTo>
                    <a:pt x="0" y="174124"/>
                  </a:lnTo>
                  <a:cubicBezTo>
                    <a:pt x="0" y="77958"/>
                    <a:pt x="77958" y="0"/>
                    <a:pt x="17412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355646" cy="3768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696046" y="7276048"/>
            <a:ext cx="36947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898093" y="7576086"/>
            <a:ext cx="1924050" cy="22348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0284482" y="7576086"/>
            <a:ext cx="1943100" cy="28356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3847812" y="5602950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Entrada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321376" y="5608957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Saída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543984" y="8502676"/>
            <a:ext cx="1354109" cy="1291239"/>
            <a:chOff x="0" y="0"/>
            <a:chExt cx="368634" cy="3515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68634" cy="351518"/>
            </a:xfrm>
            <a:custGeom>
              <a:avLst/>
              <a:gdLst/>
              <a:ahLst/>
              <a:cxnLst/>
              <a:rect r="r" b="b" t="t" l="l"/>
              <a:pathLst>
                <a:path h="351518" w="368634">
                  <a:moveTo>
                    <a:pt x="175759" y="0"/>
                  </a:moveTo>
                  <a:lnTo>
                    <a:pt x="192875" y="0"/>
                  </a:lnTo>
                  <a:cubicBezTo>
                    <a:pt x="239489" y="0"/>
                    <a:pt x="284194" y="18517"/>
                    <a:pt x="317155" y="51479"/>
                  </a:cubicBezTo>
                  <a:cubicBezTo>
                    <a:pt x="350116" y="84440"/>
                    <a:pt x="368634" y="129145"/>
                    <a:pt x="368634" y="175759"/>
                  </a:cubicBezTo>
                  <a:lnTo>
                    <a:pt x="368634" y="175759"/>
                  </a:lnTo>
                  <a:cubicBezTo>
                    <a:pt x="368634" y="222373"/>
                    <a:pt x="350116" y="267079"/>
                    <a:pt x="317155" y="300040"/>
                  </a:cubicBezTo>
                  <a:cubicBezTo>
                    <a:pt x="284194" y="333001"/>
                    <a:pt x="239489" y="351518"/>
                    <a:pt x="192875" y="351518"/>
                  </a:cubicBezTo>
                  <a:lnTo>
                    <a:pt x="175759" y="351518"/>
                  </a:lnTo>
                  <a:cubicBezTo>
                    <a:pt x="129145" y="351518"/>
                    <a:pt x="84440" y="333001"/>
                    <a:pt x="51479" y="300040"/>
                  </a:cubicBezTo>
                  <a:cubicBezTo>
                    <a:pt x="18517" y="267079"/>
                    <a:pt x="0" y="222373"/>
                    <a:pt x="0" y="175759"/>
                  </a:cubicBezTo>
                  <a:lnTo>
                    <a:pt x="0" y="175759"/>
                  </a:lnTo>
                  <a:cubicBezTo>
                    <a:pt x="0" y="129145"/>
                    <a:pt x="18517" y="84440"/>
                    <a:pt x="51479" y="51479"/>
                  </a:cubicBezTo>
                  <a:cubicBezTo>
                    <a:pt x="84440" y="18517"/>
                    <a:pt x="129145" y="0"/>
                    <a:pt x="1757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368634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822143" y="8457980"/>
            <a:ext cx="2462340" cy="1335935"/>
            <a:chOff x="0" y="0"/>
            <a:chExt cx="3283119" cy="178124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4878262" y="8848258"/>
            <a:ext cx="68555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10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2227582" y="8514691"/>
            <a:ext cx="1306399" cy="1279224"/>
            <a:chOff x="0" y="0"/>
            <a:chExt cx="355646" cy="34824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55646" cy="348248"/>
            </a:xfrm>
            <a:custGeom>
              <a:avLst/>
              <a:gdLst/>
              <a:ahLst/>
              <a:cxnLst/>
              <a:rect r="r" b="b" t="t" l="l"/>
              <a:pathLst>
                <a:path h="348248" w="355646">
                  <a:moveTo>
                    <a:pt x="174124" y="0"/>
                  </a:moveTo>
                  <a:lnTo>
                    <a:pt x="181522" y="0"/>
                  </a:lnTo>
                  <a:cubicBezTo>
                    <a:pt x="227702" y="0"/>
                    <a:pt x="271991" y="18345"/>
                    <a:pt x="304646" y="51000"/>
                  </a:cubicBezTo>
                  <a:cubicBezTo>
                    <a:pt x="337300" y="83654"/>
                    <a:pt x="355646" y="127943"/>
                    <a:pt x="355646" y="174124"/>
                  </a:cubicBezTo>
                  <a:lnTo>
                    <a:pt x="355646" y="174124"/>
                  </a:lnTo>
                  <a:cubicBezTo>
                    <a:pt x="355646" y="270290"/>
                    <a:pt x="277688" y="348248"/>
                    <a:pt x="181522" y="348248"/>
                  </a:cubicBezTo>
                  <a:lnTo>
                    <a:pt x="174124" y="348248"/>
                  </a:lnTo>
                  <a:cubicBezTo>
                    <a:pt x="77958" y="348248"/>
                    <a:pt x="0" y="270290"/>
                    <a:pt x="0" y="174124"/>
                  </a:cubicBezTo>
                  <a:lnTo>
                    <a:pt x="0" y="174124"/>
                  </a:lnTo>
                  <a:cubicBezTo>
                    <a:pt x="0" y="77958"/>
                    <a:pt x="77958" y="0"/>
                    <a:pt x="17412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355646" cy="3768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532382" y="8872703"/>
            <a:ext cx="83793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11</a:t>
            </a:r>
          </a:p>
        </p:txBody>
      </p:sp>
      <p:sp>
        <p:nvSpPr>
          <p:cNvPr name="AutoShape 42" id="42"/>
          <p:cNvSpPr/>
          <p:nvPr/>
        </p:nvSpPr>
        <p:spPr>
          <a:xfrm flipV="true">
            <a:off x="5898093" y="9125948"/>
            <a:ext cx="1924050" cy="22348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V="true">
            <a:off x="10284482" y="9114774"/>
            <a:ext cx="1924714" cy="11174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628722" y="2415988"/>
            <a:ext cx="12420175" cy="2727512"/>
            <a:chOff x="0" y="0"/>
            <a:chExt cx="3381187" cy="742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742520"/>
            </a:xfrm>
            <a:custGeom>
              <a:avLst/>
              <a:gdLst/>
              <a:ahLst/>
              <a:cxnLst/>
              <a:rect r="r" b="b" t="t" l="l"/>
              <a:pathLst>
                <a:path h="742520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702627"/>
                  </a:lnTo>
                  <a:cubicBezTo>
                    <a:pt x="3381187" y="724659"/>
                    <a:pt x="3363326" y="742520"/>
                    <a:pt x="3341294" y="742520"/>
                  </a:cubicBezTo>
                  <a:lnTo>
                    <a:pt x="39893" y="742520"/>
                  </a:lnTo>
                  <a:cubicBezTo>
                    <a:pt x="17861" y="742520"/>
                    <a:pt x="0" y="724659"/>
                    <a:pt x="0" y="70262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77109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8756" y="2579532"/>
            <a:ext cx="1159908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programação, uma função sempre recebe parâmetros (informações de entrada) e devolve para nós algum tipo de resultado (informações de saída).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628722" y="5819775"/>
            <a:ext cx="5064242" cy="4065970"/>
            <a:chOff x="0" y="0"/>
            <a:chExt cx="1581808" cy="127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81808" cy="1270000"/>
            </a:xfrm>
            <a:custGeom>
              <a:avLst/>
              <a:gdLst/>
              <a:ahLst/>
              <a:cxnLst/>
              <a:rect r="r" b="b" t="t" l="l"/>
              <a:pathLst>
                <a:path h="1270000" w="1581808">
                  <a:moveTo>
                    <a:pt x="97840" y="0"/>
                  </a:moveTo>
                  <a:lnTo>
                    <a:pt x="1483969" y="0"/>
                  </a:lnTo>
                  <a:cubicBezTo>
                    <a:pt x="1538004" y="0"/>
                    <a:pt x="1581808" y="43804"/>
                    <a:pt x="1581808" y="97840"/>
                  </a:cubicBezTo>
                  <a:lnTo>
                    <a:pt x="1581808" y="1172160"/>
                  </a:lnTo>
                  <a:cubicBezTo>
                    <a:pt x="1581808" y="1226195"/>
                    <a:pt x="1538004" y="1270000"/>
                    <a:pt x="1483969" y="1270000"/>
                  </a:cubicBezTo>
                  <a:lnTo>
                    <a:pt x="97840" y="1270000"/>
                  </a:lnTo>
                  <a:cubicBezTo>
                    <a:pt x="43804" y="1270000"/>
                    <a:pt x="0" y="1226195"/>
                    <a:pt x="0" y="1172160"/>
                  </a:cubicBezTo>
                  <a:lnTo>
                    <a:pt x="0" y="97840"/>
                  </a:lnTo>
                  <a:cubicBezTo>
                    <a:pt x="0" y="43804"/>
                    <a:pt x="43804" y="0"/>
                    <a:pt x="9784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581808" cy="129857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77379" y="5984138"/>
            <a:ext cx="4209659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OBS: Podemos passar mais de um parâmetro (informações de Entrada) para a função.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045389" y="6870449"/>
            <a:ext cx="5647891" cy="1291239"/>
            <a:chOff x="0" y="0"/>
            <a:chExt cx="1537545" cy="3515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7545" cy="351518"/>
            </a:xfrm>
            <a:custGeom>
              <a:avLst/>
              <a:gdLst/>
              <a:ahLst/>
              <a:cxnLst/>
              <a:rect r="r" b="b" t="t" l="l"/>
              <a:pathLst>
                <a:path h="351518" w="1537545">
                  <a:moveTo>
                    <a:pt x="87729" y="0"/>
                  </a:moveTo>
                  <a:lnTo>
                    <a:pt x="1449816" y="0"/>
                  </a:lnTo>
                  <a:cubicBezTo>
                    <a:pt x="1498267" y="0"/>
                    <a:pt x="1537545" y="39278"/>
                    <a:pt x="1537545" y="87729"/>
                  </a:cubicBezTo>
                  <a:lnTo>
                    <a:pt x="1537545" y="263790"/>
                  </a:lnTo>
                  <a:cubicBezTo>
                    <a:pt x="1537545" y="312241"/>
                    <a:pt x="1498267" y="351518"/>
                    <a:pt x="1449816" y="351518"/>
                  </a:cubicBezTo>
                  <a:lnTo>
                    <a:pt x="87729" y="351518"/>
                  </a:lnTo>
                  <a:cubicBezTo>
                    <a:pt x="39278" y="351518"/>
                    <a:pt x="0" y="312241"/>
                    <a:pt x="0" y="263790"/>
                  </a:cubicBezTo>
                  <a:lnTo>
                    <a:pt x="0" y="87729"/>
                  </a:lnTo>
                  <a:cubicBezTo>
                    <a:pt x="0" y="39278"/>
                    <a:pt x="39278" y="0"/>
                    <a:pt x="8772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537545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38165" y="8590332"/>
            <a:ext cx="2462340" cy="1335935"/>
            <a:chOff x="0" y="0"/>
            <a:chExt cx="3283119" cy="178124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418292" y="7193683"/>
            <a:ext cx="527498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“Olá” e “ Denovo!”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927207" y="8606521"/>
            <a:ext cx="4332093" cy="1279224"/>
            <a:chOff x="0" y="0"/>
            <a:chExt cx="5776124" cy="170563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5564808" cy="1705632"/>
              <a:chOff x="0" y="0"/>
              <a:chExt cx="1136195" cy="34824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136195" cy="348248"/>
              </a:xfrm>
              <a:custGeom>
                <a:avLst/>
                <a:gdLst/>
                <a:ahLst/>
                <a:cxnLst/>
                <a:rect r="r" b="b" t="t" l="l"/>
                <a:pathLst>
                  <a:path h="348248" w="1136195">
                    <a:moveTo>
                      <a:pt x="118718" y="0"/>
                    </a:moveTo>
                    <a:lnTo>
                      <a:pt x="1017477" y="0"/>
                    </a:lnTo>
                    <a:cubicBezTo>
                      <a:pt x="1083043" y="0"/>
                      <a:pt x="1136195" y="53152"/>
                      <a:pt x="1136195" y="118718"/>
                    </a:cubicBezTo>
                    <a:lnTo>
                      <a:pt x="1136195" y="229529"/>
                    </a:lnTo>
                    <a:cubicBezTo>
                      <a:pt x="1136195" y="261015"/>
                      <a:pt x="1123688" y="291212"/>
                      <a:pt x="1101424" y="313476"/>
                    </a:cubicBezTo>
                    <a:cubicBezTo>
                      <a:pt x="1079160" y="335740"/>
                      <a:pt x="1048963" y="348248"/>
                      <a:pt x="1017477" y="348248"/>
                    </a:cubicBezTo>
                    <a:lnTo>
                      <a:pt x="118718" y="348248"/>
                    </a:lnTo>
                    <a:cubicBezTo>
                      <a:pt x="53152" y="348248"/>
                      <a:pt x="0" y="295096"/>
                      <a:pt x="0" y="229529"/>
                    </a:cubicBezTo>
                    <a:lnTo>
                      <a:pt x="0" y="118718"/>
                    </a:lnTo>
                    <a:cubicBezTo>
                      <a:pt x="0" y="53152"/>
                      <a:pt x="53152" y="0"/>
                      <a:pt x="11871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1136195" cy="37682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80657" y="452766"/>
              <a:ext cx="5495467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77"/>
                </a:lnSpc>
                <a:spcBef>
                  <a:spcPct val="0"/>
                </a:spcBef>
              </a:pPr>
              <a:r>
                <a:rPr lang="en-US" b="true" sz="3981" spc="-23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“Olá Denovo!”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0869335" y="8161688"/>
            <a:ext cx="0" cy="428645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12100504" y="9246133"/>
            <a:ext cx="826703" cy="12167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2" id="32"/>
          <p:cNvSpPr txBox="true"/>
          <p:nvPr/>
        </p:nvSpPr>
        <p:spPr>
          <a:xfrm rot="0">
            <a:off x="9171417" y="5392722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Entrada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45705" y="6961538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Saída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6677892" y="3118075"/>
            <a:ext cx="4125597" cy="2570091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234781" y="5435110"/>
            <a:ext cx="5443111" cy="2801094"/>
            <a:chOff x="0" y="0"/>
            <a:chExt cx="1700148" cy="8749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00148" cy="874917"/>
            </a:xfrm>
            <a:custGeom>
              <a:avLst/>
              <a:gdLst/>
              <a:ahLst/>
              <a:cxnLst/>
              <a:rect r="r" b="b" t="t" l="l"/>
              <a:pathLst>
                <a:path h="874917" w="1700148">
                  <a:moveTo>
                    <a:pt x="91029" y="0"/>
                  </a:moveTo>
                  <a:lnTo>
                    <a:pt x="1609118" y="0"/>
                  </a:lnTo>
                  <a:cubicBezTo>
                    <a:pt x="1633261" y="0"/>
                    <a:pt x="1656414" y="9591"/>
                    <a:pt x="1673486" y="26662"/>
                  </a:cubicBezTo>
                  <a:cubicBezTo>
                    <a:pt x="1690557" y="43733"/>
                    <a:pt x="1700148" y="66887"/>
                    <a:pt x="1700148" y="91029"/>
                  </a:cubicBezTo>
                  <a:lnTo>
                    <a:pt x="1700148" y="783888"/>
                  </a:lnTo>
                  <a:cubicBezTo>
                    <a:pt x="1700148" y="834162"/>
                    <a:pt x="1659392" y="874917"/>
                    <a:pt x="1609118" y="874917"/>
                  </a:cubicBezTo>
                  <a:lnTo>
                    <a:pt x="91029" y="874917"/>
                  </a:lnTo>
                  <a:cubicBezTo>
                    <a:pt x="40755" y="874917"/>
                    <a:pt x="0" y="834162"/>
                    <a:pt x="0" y="783888"/>
                  </a:cubicBezTo>
                  <a:lnTo>
                    <a:pt x="0" y="91029"/>
                  </a:lnTo>
                  <a:cubicBezTo>
                    <a:pt x="0" y="40755"/>
                    <a:pt x="40755" y="0"/>
                    <a:pt x="9102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00148" cy="90349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7149" y="5688165"/>
            <a:ext cx="490183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def: diz para o computador que estamos iniciando uma função.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10031625" y="3118075"/>
            <a:ext cx="2738058" cy="5341971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4202242" y="8460045"/>
            <a:ext cx="11658766" cy="1596509"/>
            <a:chOff x="0" y="0"/>
            <a:chExt cx="3641598" cy="4986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641598" cy="498667"/>
            </a:xfrm>
            <a:custGeom>
              <a:avLst/>
              <a:gdLst/>
              <a:ahLst/>
              <a:cxnLst/>
              <a:rect r="r" b="b" t="t" l="l"/>
              <a:pathLst>
                <a:path h="498667" w="3641598">
                  <a:moveTo>
                    <a:pt x="42499" y="0"/>
                  </a:moveTo>
                  <a:lnTo>
                    <a:pt x="3599099" y="0"/>
                  </a:lnTo>
                  <a:cubicBezTo>
                    <a:pt x="3622570" y="0"/>
                    <a:pt x="3641598" y="19027"/>
                    <a:pt x="3641598" y="42499"/>
                  </a:cubicBezTo>
                  <a:lnTo>
                    <a:pt x="3641598" y="456169"/>
                  </a:lnTo>
                  <a:cubicBezTo>
                    <a:pt x="3641598" y="467440"/>
                    <a:pt x="3637120" y="478250"/>
                    <a:pt x="3629150" y="486220"/>
                  </a:cubicBezTo>
                  <a:cubicBezTo>
                    <a:pt x="3621180" y="494190"/>
                    <a:pt x="3610370" y="498667"/>
                    <a:pt x="3599099" y="498667"/>
                  </a:cubicBezTo>
                  <a:lnTo>
                    <a:pt x="42499" y="498667"/>
                  </a:lnTo>
                  <a:cubicBezTo>
                    <a:pt x="31227" y="498667"/>
                    <a:pt x="20418" y="494190"/>
                    <a:pt x="12448" y="486220"/>
                  </a:cubicBezTo>
                  <a:cubicBezTo>
                    <a:pt x="4478" y="478250"/>
                    <a:pt x="0" y="467440"/>
                    <a:pt x="0" y="456169"/>
                  </a:cubicBezTo>
                  <a:lnTo>
                    <a:pt x="0" y="42499"/>
                  </a:lnTo>
                  <a:cubicBezTo>
                    <a:pt x="0" y="19027"/>
                    <a:pt x="19027" y="0"/>
                    <a:pt x="4249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641598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76742" y="8603522"/>
            <a:ext cx="1157522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da função: pode ser qualquer nome, assim como a variavel.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8195668" y="3166258"/>
            <a:ext cx="5932474" cy="4081857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234781" y="5262318"/>
            <a:ext cx="6960887" cy="3971594"/>
            <a:chOff x="0" y="0"/>
            <a:chExt cx="2174223" cy="12405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74223" cy="1240522"/>
            </a:xfrm>
            <a:custGeom>
              <a:avLst/>
              <a:gdLst/>
              <a:ahLst/>
              <a:cxnLst/>
              <a:rect r="r" b="b" t="t" l="l"/>
              <a:pathLst>
                <a:path h="1240522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169341"/>
                  </a:lnTo>
                  <a:cubicBezTo>
                    <a:pt x="2174223" y="1188219"/>
                    <a:pt x="2166723" y="1206324"/>
                    <a:pt x="2153374" y="1219673"/>
                  </a:cubicBezTo>
                  <a:cubicBezTo>
                    <a:pt x="2140025" y="1233022"/>
                    <a:pt x="2121920" y="1240522"/>
                    <a:pt x="2103042" y="1240522"/>
                  </a:cubicBezTo>
                  <a:lnTo>
                    <a:pt x="71181" y="1240522"/>
                  </a:lnTo>
                  <a:cubicBezTo>
                    <a:pt x="52303" y="1240522"/>
                    <a:pt x="34197" y="1233022"/>
                    <a:pt x="20848" y="1219673"/>
                  </a:cubicBezTo>
                  <a:cubicBezTo>
                    <a:pt x="7499" y="1206324"/>
                    <a:pt x="0" y="1188219"/>
                    <a:pt x="0" y="1169341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174223" cy="126909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7149" y="5515373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parâmetros: são as informações de entrada da função que serão guardados em variáveis, neste caso chamada numero.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638022" y="7890286"/>
            <a:ext cx="8986450" cy="1596509"/>
            <a:chOff x="0" y="0"/>
            <a:chExt cx="2806904" cy="4986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06904" cy="498667"/>
            </a:xfrm>
            <a:custGeom>
              <a:avLst/>
              <a:gdLst/>
              <a:ahLst/>
              <a:cxnLst/>
              <a:rect r="r" b="b" t="t" l="l"/>
              <a:pathLst>
                <a:path h="498667" w="2806904">
                  <a:moveTo>
                    <a:pt x="55137" y="0"/>
                  </a:moveTo>
                  <a:lnTo>
                    <a:pt x="2751767" y="0"/>
                  </a:lnTo>
                  <a:cubicBezTo>
                    <a:pt x="2782219" y="0"/>
                    <a:pt x="2806904" y="24686"/>
                    <a:pt x="2806904" y="55137"/>
                  </a:cubicBezTo>
                  <a:lnTo>
                    <a:pt x="2806904" y="443531"/>
                  </a:lnTo>
                  <a:cubicBezTo>
                    <a:pt x="2806904" y="473982"/>
                    <a:pt x="2782219" y="498667"/>
                    <a:pt x="2751767" y="498667"/>
                  </a:cubicBezTo>
                  <a:lnTo>
                    <a:pt x="55137" y="498667"/>
                  </a:lnTo>
                  <a:cubicBezTo>
                    <a:pt x="24686" y="498667"/>
                    <a:pt x="0" y="473982"/>
                    <a:pt x="0" y="443531"/>
                  </a:cubicBezTo>
                  <a:lnTo>
                    <a:pt x="0" y="55137"/>
                  </a:lnTo>
                  <a:cubicBezTo>
                    <a:pt x="0" y="24686"/>
                    <a:pt x="24686" y="0"/>
                    <a:pt x="55137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806904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012523" y="8033762"/>
            <a:ext cx="8611949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IMPORTANTE: Note a identação que forma o “bloco” da função.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8195668" y="3704951"/>
            <a:ext cx="3137838" cy="2943089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234781" y="5262318"/>
            <a:ext cx="6960887" cy="2771444"/>
            <a:chOff x="0" y="0"/>
            <a:chExt cx="2174223" cy="8656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4223" cy="865656"/>
            </a:xfrm>
            <a:custGeom>
              <a:avLst/>
              <a:gdLst/>
              <a:ahLst/>
              <a:cxnLst/>
              <a:rect r="r" b="b" t="t" l="l"/>
              <a:pathLst>
                <a:path h="865656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794475"/>
                  </a:lnTo>
                  <a:cubicBezTo>
                    <a:pt x="2174223" y="813354"/>
                    <a:pt x="2166723" y="831459"/>
                    <a:pt x="2153374" y="844808"/>
                  </a:cubicBezTo>
                  <a:cubicBezTo>
                    <a:pt x="2140025" y="858157"/>
                    <a:pt x="2121920" y="865656"/>
                    <a:pt x="2103042" y="865656"/>
                  </a:cubicBezTo>
                  <a:lnTo>
                    <a:pt x="71181" y="865656"/>
                  </a:lnTo>
                  <a:cubicBezTo>
                    <a:pt x="52303" y="865656"/>
                    <a:pt x="34197" y="858157"/>
                    <a:pt x="20848" y="844808"/>
                  </a:cubicBezTo>
                  <a:cubicBezTo>
                    <a:pt x="7499" y="831459"/>
                    <a:pt x="0" y="813354"/>
                    <a:pt x="0" y="79447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74223" cy="8942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96934" y="8148062"/>
            <a:ext cx="14503446" cy="1596509"/>
            <a:chOff x="0" y="0"/>
            <a:chExt cx="4530130" cy="4986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30130" cy="498667"/>
            </a:xfrm>
            <a:custGeom>
              <a:avLst/>
              <a:gdLst/>
              <a:ahLst/>
              <a:cxnLst/>
              <a:rect r="r" b="b" t="t" l="l"/>
              <a:pathLst>
                <a:path h="498667" w="4530130">
                  <a:moveTo>
                    <a:pt x="34163" y="0"/>
                  </a:moveTo>
                  <a:lnTo>
                    <a:pt x="4495967" y="0"/>
                  </a:lnTo>
                  <a:cubicBezTo>
                    <a:pt x="4514834" y="0"/>
                    <a:pt x="4530130" y="15295"/>
                    <a:pt x="4530130" y="34163"/>
                  </a:cubicBezTo>
                  <a:lnTo>
                    <a:pt x="4530130" y="464504"/>
                  </a:lnTo>
                  <a:cubicBezTo>
                    <a:pt x="4530130" y="483372"/>
                    <a:pt x="4514834" y="498667"/>
                    <a:pt x="4495967" y="498667"/>
                  </a:cubicBezTo>
                  <a:lnTo>
                    <a:pt x="34163" y="498667"/>
                  </a:lnTo>
                  <a:cubicBezTo>
                    <a:pt x="25102" y="498667"/>
                    <a:pt x="16413" y="495068"/>
                    <a:pt x="10006" y="488661"/>
                  </a:cubicBezTo>
                  <a:cubicBezTo>
                    <a:pt x="3599" y="482254"/>
                    <a:pt x="0" y="473565"/>
                    <a:pt x="0" y="464504"/>
                  </a:cubicBezTo>
                  <a:lnTo>
                    <a:pt x="0" y="34163"/>
                  </a:lnTo>
                  <a:cubicBezTo>
                    <a:pt x="0" y="15295"/>
                    <a:pt x="15295" y="0"/>
                    <a:pt x="34163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530130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7149" y="5515373"/>
            <a:ext cx="649188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return: diz para o código que ele vai devolver uma informação de saída.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15985" y="8346242"/>
            <a:ext cx="1378786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OBS: Note que chamamos a função e pedidos para que ela some 11 com 1. Logo, a função retorna 12.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10509918" y="5143500"/>
            <a:ext cx="373696" cy="2772173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DAGVj1vIvp8</dc:identifier>
  <dcterms:modified xsi:type="dcterms:W3CDTF">2011-08-01T06:04:30Z</dcterms:modified>
  <cp:revision>1</cp:revision>
  <dc:title>Python - Aula 19</dc:title>
</cp:coreProperties>
</file>