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58" r:id="rId5"/>
    <p:sldId id="315" r:id="rId6"/>
    <p:sldId id="276" r:id="rId7"/>
    <p:sldId id="344" r:id="rId8"/>
    <p:sldId id="345" r:id="rId9"/>
    <p:sldId id="346" r:id="rId10"/>
    <p:sldId id="351" r:id="rId11"/>
    <p:sldId id="350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项目网址：https://create.codelab.club/projects/2885/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展示官方视频 https://v.qq.com/x/page/c09125qquwi.html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projects/2885/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纸片音乐工作坊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3192145"/>
            <a:ext cx="9144000" cy="868045"/>
          </a:xfrm>
        </p:spPr>
        <p:txBody>
          <a:bodyPr>
            <a:noAutofit/>
          </a:bodyPr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击掌：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Do Re Mi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955800"/>
            <a:ext cx="8325485" cy="868045"/>
          </a:xfrm>
        </p:spPr>
        <p:txBody>
          <a:bodyPr>
            <a:noAutofit/>
          </a:bodyPr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Makey Makey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是一种简易的键盘。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Makey Makey 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是什么？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Makey Make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7030" y="2531110"/>
            <a:ext cx="3837305" cy="3961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Makey Makey 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能做什么？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2110" y="2233295"/>
            <a:ext cx="6367780" cy="34397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955800"/>
            <a:ext cx="832548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什么东西能导电？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Makey Makey 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探究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2823845"/>
            <a:ext cx="1965325" cy="2948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-520" t="10850" r="520"/>
          <a:stretch>
            <a:fillRect/>
          </a:stretch>
        </p:blipFill>
        <p:spPr>
          <a:xfrm>
            <a:off x="8594090" y="2823845"/>
            <a:ext cx="2196465" cy="29375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65" y="3028950"/>
            <a:ext cx="3810000" cy="2538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955800"/>
            <a:ext cx="857821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在纸上绘制一种乐器，并通过编程让它发出声音吧！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纸片音乐设计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3029585"/>
            <a:ext cx="2787650" cy="2481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05" y="3495675"/>
            <a:ext cx="3403600" cy="154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955800"/>
            <a:ext cx="954786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在之前作品的基础上进行拓展，比如加入不同的乐器，或者绘制一个游戏手柄。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Presentation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纸片音乐工作坊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72</cp:revision>
  <dcterms:created xsi:type="dcterms:W3CDTF">2021-07-08T11:03:03Z</dcterms:created>
  <dcterms:modified xsi:type="dcterms:W3CDTF">2021-07-08T11:03:03Z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