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315" r:id="rId6"/>
    <p:sldId id="344" r:id="rId7"/>
    <p:sldId id="345" r:id="rId8"/>
    <p:sldId id="349" r:id="rId9"/>
    <p:sldId id="346" r:id="rId10"/>
    <p:sldId id="356" r:id="rId11"/>
    <p:sldId id="350" r:id="rId12"/>
    <p:sldId id="35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让学生体验老师制作的音乐控制台，项目地址：https://create.codelab.club/projects/3428/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架子鼓介绍视频 https://www.bilibili.com/video/BV147411G7cW 从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00:30-06:32</a:t>
            </a:r>
            <a:endParaRPr lang="en-US" altLang="zh-CN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视频网址：https://www.bilibili.com/video/BV1tg4y187L3  前面有一段重复，可快进到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00:48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工作室网址：https://create.codelab.club/studios/178/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3428/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4.png"/><Relationship Id="rId2" Type="http://schemas.openxmlformats.org/officeDocument/2006/relationships/hyperlink" Target="https://create.codelab.club/studios/178/&#13;" TargetMode="External"/><Relationship Id="rId1" Type="http://schemas.openxmlformats.org/officeDocument/2006/relationships/hyperlink" Target="https://create.codelab.club/studios/17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音乐控制台工作坊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3192145"/>
            <a:ext cx="9144000" cy="868045"/>
          </a:xfrm>
        </p:spPr>
        <p:txBody>
          <a:bodyPr>
            <a:noAutofit/>
          </a:bodyPr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项目体验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架子鼓包含什么？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2236470"/>
            <a:ext cx="1947545" cy="351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90" y="2589530"/>
            <a:ext cx="2592705" cy="3162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2628900"/>
            <a:ext cx="1778000" cy="273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070100"/>
            <a:ext cx="1879600" cy="3378200"/>
          </a:xfrm>
          <a:prstGeom prst="rect">
            <a:avLst/>
          </a:prstGeom>
        </p:spPr>
      </p:pic>
      <p:sp>
        <p:nvSpPr>
          <p:cNvPr id="11" name="Subtitle 10"/>
          <p:cNvSpPr/>
          <p:nvPr>
            <p:ph type="subTitle" idx="1"/>
          </p:nvPr>
        </p:nvSpPr>
        <p:spPr>
          <a:xfrm>
            <a:off x="1751965" y="5851525"/>
            <a:ext cx="1341755" cy="534670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强音镲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12" name="Subtitle 10"/>
          <p:cNvSpPr/>
          <p:nvPr/>
        </p:nvSpPr>
        <p:spPr>
          <a:xfrm>
            <a:off x="4507230" y="5851525"/>
            <a:ext cx="1341755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底鼓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13" name="Subtitle 10"/>
          <p:cNvSpPr/>
          <p:nvPr/>
        </p:nvSpPr>
        <p:spPr>
          <a:xfrm>
            <a:off x="7350125" y="5820410"/>
            <a:ext cx="1341755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军鼓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14" name="Subtitle 10"/>
          <p:cNvSpPr/>
          <p:nvPr/>
        </p:nvSpPr>
        <p:spPr>
          <a:xfrm>
            <a:off x="9246870" y="5797550"/>
            <a:ext cx="1607185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手击踩镲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15" name="Subtitle 10"/>
          <p:cNvSpPr/>
          <p:nvPr/>
        </p:nvSpPr>
        <p:spPr>
          <a:xfrm>
            <a:off x="4581525" y="2163445"/>
            <a:ext cx="1341755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嗵鼓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955800"/>
            <a:ext cx="832548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找出架子鼓角色，并给角色添加对应的音效。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架子鼓测试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710" y="3716655"/>
            <a:ext cx="1305560" cy="1218565"/>
          </a:xfrm>
          <a:prstGeom prst="rect">
            <a:avLst/>
          </a:prstGeom>
        </p:spPr>
      </p:pic>
      <p:pic>
        <p:nvPicPr>
          <p:cNvPr id="7" name="Picture 6" descr="底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05" y="3007995"/>
            <a:ext cx="3594100" cy="2197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795780"/>
            <a:ext cx="90900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在纸板上绘制乐器的布局，然后用铜箔胶带和纸板制作出音乐控制台。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音乐控制台设计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音乐控制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845" y="2811780"/>
            <a:ext cx="4766945" cy="357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6754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将音乐控制台和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Makey Makey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连接起来，并进行测试，添加更多的乐器，让功能更丰富吧！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音乐控制台设计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接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9515" y="2905125"/>
            <a:ext cx="4713605" cy="3535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750060"/>
            <a:ext cx="946086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观看关于架子鼓节奏的视频，同伴之间进行协作，一起合奏出有节奏感的音乐吧！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合奏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845" y="2829560"/>
            <a:ext cx="6739890" cy="3456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880"/>
            <a:ext cx="10091420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音乐控制台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445" y="2670810"/>
            <a:ext cx="6087110" cy="3927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Presentation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音乐控制台工作坊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96</cp:revision>
  <dcterms:created xsi:type="dcterms:W3CDTF">2021-07-08T11:20:49Z</dcterms:created>
  <dcterms:modified xsi:type="dcterms:W3CDTF">2021-07-08T11:20:49Z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