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315" r:id="rId6"/>
    <p:sldId id="344" r:id="rId7"/>
    <p:sldId id="345" r:id="rId8"/>
    <p:sldId id="349" r:id="rId9"/>
    <p:sldId id="354" r:id="rId10"/>
    <p:sldId id="361" r:id="rId11"/>
    <p:sldId id="350" r:id="rId12"/>
    <p:sldId id="360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项目地址：https://create.codelab.club/projects/3635/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火柴人动画视频 </a:t>
            </a:r>
            <a:r>
              <a:rPr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https://www.bilibili.com/video/BV1ex411J7GE?p=12</a:t>
            </a:r>
            <a:endParaRPr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工作室网址：https://create.codelab.club/studios/205/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s://create.codelab.club/projects/3635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hyperlink" Target="https://www.bilibili.com/video/BV1ex411J7GE?p=12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hyperlink" Target="https://create.codelab.club/studios/2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火柴人跳舞工作坊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52373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回顾今天的学习过程，回答这两个问题：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今天你学到了什么？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创作过程中你遇到的主要问题是什么？你是如何解决的？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课堂总结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35680" y="4730115"/>
            <a:ext cx="5118735" cy="2107565"/>
            <a:chOff x="5568" y="7449"/>
            <a:chExt cx="8061" cy="33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68" y="8024"/>
              <a:ext cx="2632" cy="274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" y="7449"/>
              <a:ext cx="2707" cy="331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" y="7770"/>
              <a:ext cx="2581" cy="2998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524000" y="3192145"/>
            <a:ext cx="9144000" cy="868045"/>
          </a:xfrm>
        </p:spPr>
        <p:txBody>
          <a:bodyPr>
            <a:noAutofit/>
          </a:bodyPr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项目体验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100" b="1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火柴人动画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15" name="Subtitle 10"/>
          <p:cNvSpPr/>
          <p:nvPr/>
        </p:nvSpPr>
        <p:spPr>
          <a:xfrm>
            <a:off x="1412240" y="1725295"/>
            <a:ext cx="5330190" cy="53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先来看一段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火柴人动画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吧！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25" y="2409825"/>
            <a:ext cx="7322185" cy="33858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30070"/>
            <a:ext cx="832548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A4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纸上设计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4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种舞蹈动作。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动画造型设计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645" y="2615565"/>
            <a:ext cx="5426710" cy="3617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692910"/>
            <a:ext cx="913701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在编程平台中将角色画出来，可以通过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复制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来复用之前画的造型。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动画造型设计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410" y="2744470"/>
            <a:ext cx="6301740" cy="36271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编写程序，让火柴人动起来，可以使用键盘切换造型。添加有节奏的背景音乐，让火柴人随节奏舞动。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编程测试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编程测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220" y="3036570"/>
            <a:ext cx="5321300" cy="2032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5" y="3026410"/>
            <a:ext cx="1346200" cy="215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153525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拓展和丰富你的作品吧，比如设计更多的动作，添加背景特效，编排多人舞蹈。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175" y="2756535"/>
            <a:ext cx="5003800" cy="36087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484630" y="1818640"/>
            <a:ext cx="9673590" cy="8680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向大家介绍你的作品，并让同伴体验，可以从以下三个方面进行介绍：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1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作品是什么？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如何制作的？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3. 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大家有什么问题或建议？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作品展示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5" grpId="7" build="p"/>
      <p:bldP spid="5" grpId="8" build="p"/>
      <p:bldP spid="5" grpId="9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136015" y="1833880"/>
            <a:ext cx="10078720" cy="1655445"/>
          </a:xfrm>
        </p:spPr>
        <p:txBody>
          <a:bodyPr>
            <a:noAutofit/>
          </a:bodyPr>
          <a:p>
            <a:pPr algn="l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将你的作品添加到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火柴人跳舞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工作室，并体验工作室中的作品。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作品工作室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15" y="2618105"/>
            <a:ext cx="5551170" cy="3800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" y="5124450"/>
            <a:ext cx="1470660" cy="1711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Presentation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微软雅黑</vt:lpstr>
      <vt:lpstr>汉仪旗黑</vt:lpstr>
      <vt:lpstr>Arial Unicode MS</vt:lpstr>
      <vt:lpstr>宋体-简</vt:lpstr>
      <vt:lpstr>Calibri Light</vt:lpstr>
      <vt:lpstr>Helvetica Neue</vt:lpstr>
      <vt:lpstr>Calibri</vt:lpstr>
      <vt:lpstr>SimSun</vt:lpstr>
      <vt:lpstr>Source Han Sans CN</vt:lpstr>
      <vt:lpstr>SimSun</vt:lpstr>
      <vt:lpstr>Source Han Sans CN Normal</vt:lpstr>
      <vt:lpstr>Office Theme</vt:lpstr>
      <vt:lpstr>火柴人跳舞工作坊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Scratch创意编程</dc:title>
  <dc:creator>hello_mac</dc:creator>
  <cp:lastModifiedBy>hello_mac</cp:lastModifiedBy>
  <cp:revision>116</cp:revision>
  <dcterms:created xsi:type="dcterms:W3CDTF">2021-07-08T11:25:25Z</dcterms:created>
  <dcterms:modified xsi:type="dcterms:W3CDTF">2021-07-08T11:25:25Z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