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58" r:id="rId5"/>
    <p:sldId id="315" r:id="rId6"/>
    <p:sldId id="376" r:id="rId7"/>
    <p:sldId id="377" r:id="rId8"/>
    <p:sldId id="344" r:id="rId9"/>
    <p:sldId id="345" r:id="rId10"/>
    <p:sldId id="349" r:id="rId11"/>
    <p:sldId id="378" r:id="rId12"/>
    <p:sldId id="360" r:id="rId13"/>
    <p:sldId id="393" r:id="rId14"/>
    <p:sldId id="350" r:id="rId15"/>
    <p:sldId id="392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演示如何导出、导入角色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工作室网址：https://create.codelab.club/studios/245/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项目地址：https://create.codelab.club/projects/5438/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火柴人动画视频 </a:t>
            </a:r>
            <a:r>
              <a:rPr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https://www.bilibili.com/video/BV1ex411J7GE?p=28 </a:t>
            </a:r>
            <a:r>
              <a:rPr 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观看到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02:29</a:t>
            </a:r>
            <a:endParaRPr lang="en-US" altLang="zh-CN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项目地址：https://create.codelab.club/projects/5490/  展示如何通过“变形”工具来微调角色造型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引入“角色变量”的概念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hyperlink" Target="https://create.codelab.club/studios/245/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5438/&#13;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hyperlink" Target="https://www.bilibili.com/video/BV1ex411J7GE?p=28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hyperlink" Target="https://create.codelab.club/projects/5490/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火柴人格斗工作坊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46150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改编同伴的作品，加入你自己设计的火柴人角色，让火柴人进行格斗。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3014980"/>
            <a:ext cx="3606800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85" y="2595880"/>
            <a:ext cx="2692400" cy="2832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794875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火柴人格斗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75" y="2603500"/>
            <a:ext cx="5379085" cy="3933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3157855"/>
            <a:ext cx="9144000" cy="868045"/>
          </a:xfrm>
        </p:spPr>
        <p:txBody>
          <a:bodyPr>
            <a:noAutofit/>
          </a:bodyPr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项目体验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火柴人格斗动画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15" name="Subtitle 10"/>
          <p:cNvSpPr/>
          <p:nvPr/>
        </p:nvSpPr>
        <p:spPr>
          <a:xfrm>
            <a:off x="1412240" y="1725295"/>
            <a:ext cx="736981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先看一段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火柴人与马里奥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的视频吧！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40" y="2373630"/>
            <a:ext cx="7461885" cy="3840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832548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改编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火柴人格斗模版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项目，看看火柴人有哪些造型。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动画造型设计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55" y="2465705"/>
            <a:ext cx="7298690" cy="3686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你能给火柴人设计新的动作或功能吗？比如挥剑、跳跃。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动画造型设计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 descr="积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0795" y="2344420"/>
            <a:ext cx="4587240" cy="405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2579370"/>
            <a:ext cx="1320800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3567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A4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纸上设计另一个火柴人的招式，也可以复用已有火柴人的造型。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动画造型设计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2764155"/>
            <a:ext cx="5426710" cy="3617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92910"/>
            <a:ext cx="952563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在编程平台中将造型画出来，可以使用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复制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来复用之前画的造型。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动画造型设计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5790" y="2700020"/>
            <a:ext cx="5901055" cy="3627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4341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编写程序，用按键控制火柴人移动和发动招式。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编程测试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2607945"/>
            <a:ext cx="7569835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4341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如何添加得分功能呢？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编程测试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020" y="2493645"/>
            <a:ext cx="6537960" cy="431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Presentation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火柴人格斗工作坊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130</cp:revision>
  <dcterms:created xsi:type="dcterms:W3CDTF">2021-07-08T11:37:22Z</dcterms:created>
  <dcterms:modified xsi:type="dcterms:W3CDTF">2021-07-08T11:37:22Z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