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58" r:id="rId5"/>
    <p:sldId id="376" r:id="rId6"/>
    <p:sldId id="377" r:id="rId7"/>
    <p:sldId id="387" r:id="rId8"/>
    <p:sldId id="388" r:id="rId9"/>
    <p:sldId id="390" r:id="rId10"/>
    <p:sldId id="391" r:id="rId11"/>
    <p:sldId id="392" r:id="rId12"/>
    <p:sldId id="360" r:id="rId13"/>
    <p:sldId id="404" r:id="rId14"/>
    <p:sldId id="350" r:id="rId15"/>
    <p:sldId id="403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工作室地址：https://create.codelab.club/studios/248/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+mn-ea"/>
              </a:rPr>
              <a:t>项目地址：https://create.codelab.club/projects/5788/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项目地址：https://create.codelab.club/projects/5793/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鼓励学生自主探索和思考，编程进行测试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hyperlink" Target="https://create.codelab.club/studios/248/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5788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hyperlink" Target="https://create.codelab.club/projects/5793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火柴人游戏工作坊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04010"/>
            <a:ext cx="951293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给游戏添加结束条件、关卡等功能，设计不同的角色或场景。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690" y="2186940"/>
            <a:ext cx="5908040" cy="4449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10020300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火柴人游戏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35" y="2553335"/>
            <a:ext cx="5992495" cy="40468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3157855"/>
            <a:ext cx="9144000" cy="868045"/>
          </a:xfrm>
        </p:spPr>
        <p:txBody>
          <a:bodyPr>
            <a:noAutofit/>
          </a:bodyPr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项目体验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34466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改编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火柴人游戏模版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项目，看看火柴人有哪些预置功能。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项目改编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95" y="2468245"/>
            <a:ext cx="7419975" cy="4125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你能让火柴人跳到平台上吗？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火柴人跳跃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905" y="2592705"/>
            <a:ext cx="5330190" cy="3997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你能让火柴人跳到平台上吗？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火柴人跳跃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7095" y="2797175"/>
            <a:ext cx="1041400" cy="3009900"/>
          </a:xfrm>
          <a:prstGeom prst="rect">
            <a:avLst/>
          </a:prstGeom>
        </p:spPr>
      </p:pic>
      <p:pic>
        <p:nvPicPr>
          <p:cNvPr id="7" name="Picture 6" descr="跳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15" y="762635"/>
            <a:ext cx="3302000" cy="584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如何使用“克隆”功能生成很多怪物？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怪物克隆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4555" y="2457450"/>
            <a:ext cx="5123180" cy="3842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如何使用“克隆”功能生成很多怪物？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怪物克隆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克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2285" y="2698115"/>
            <a:ext cx="5575300" cy="308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4058285"/>
            <a:ext cx="1297940" cy="1163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77836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给火柴人和怪物都设置生命值，并判断什么时候生命值减少。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生命值计算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880" y="2698115"/>
            <a:ext cx="5002530" cy="37699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900239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使用“侦测”积木来添加计算生命值的功能。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生命值计算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生命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0145" y="314325"/>
            <a:ext cx="2971800" cy="6566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2797175"/>
            <a:ext cx="1041400" cy="300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95" y="3729990"/>
            <a:ext cx="1180465" cy="1144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7" build="p"/>
      <p:bldP spid="5" grpId="8" build="p"/>
      <p:bldP spid="5" grpId="9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Presentation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火柴人游戏工作坊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135</cp:revision>
  <dcterms:created xsi:type="dcterms:W3CDTF">2021-07-08T11:41:33Z</dcterms:created>
  <dcterms:modified xsi:type="dcterms:W3CDTF">2021-07-08T11:41:33Z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