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398" r:id="rId5"/>
    <p:sldId id="376" r:id="rId6"/>
    <p:sldId id="377" r:id="rId7"/>
    <p:sldId id="387" r:id="rId8"/>
    <p:sldId id="388" r:id="rId9"/>
    <p:sldId id="390" r:id="rId10"/>
    <p:sldId id="400" r:id="rId11"/>
    <p:sldId id="401" r:id="rId12"/>
    <p:sldId id="399" r:id="rId13"/>
    <p:sldId id="411" r:id="rId14"/>
    <p:sldId id="350" r:id="rId15"/>
    <p:sldId id="416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+mn-ea"/>
              </a:rPr>
              <a:t>工作室地址：https://create.codelab.club/studios/273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项目地址：https://create.codelab.club/projects/1050/ https://create.codelab.club/projects/4601/   平台游戏的特点：角色可以移动和跳跃、游戏有不同场景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项目地址：https://create.codelab.club/projects/6030/  让学生构思游戏的功能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回顾上节课学习的跳跃功能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hyperlink" Target="https://create.codelab.club/studios/273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hyperlink" Target="https://create.codelab.club/projects/4601/" TargetMode="External"/><Relationship Id="rId1" Type="http://schemas.openxmlformats.org/officeDocument/2006/relationships/hyperlink" Target="https://create.codelab.club/projects/1050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hyperlink" Target="https://create.codelab.club/projects/6030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火柴人平台游戏工作坊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04010"/>
            <a:ext cx="982535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根据同伴的反馈，继续拓展作品吧，比如给游戏添加结束条件、更多关卡等功能。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820" y="2421890"/>
            <a:ext cx="5419725" cy="409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10079990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火柴人平台游戏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95" y="2584450"/>
            <a:ext cx="5694045" cy="4006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观察并体验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Super Mario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、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2" action="ppaction://hlinkfile"/>
              </a:rPr>
              <a:t>火柴人的草稿世界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这两个平台游戏，看看它们有什么共同点？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平台游戏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2579370"/>
            <a:ext cx="4114165" cy="3091815"/>
          </a:xfrm>
          <a:prstGeom prst="rect">
            <a:avLst/>
          </a:prstGeom>
        </p:spPr>
      </p:pic>
      <p:pic>
        <p:nvPicPr>
          <p:cNvPr id="7" name="Picture 6">
            <a:hlinkClick r:id="rId1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2590800"/>
            <a:ext cx="4117975" cy="3091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1909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改编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火柴人平台游戏模版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项目，看看火柴人有哪些预置功能，你希望添加哪些功能？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项目改编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30" y="2537460"/>
            <a:ext cx="7406640" cy="412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你能让火柴人跳到平台上吗？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火柴人跳跃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2435860"/>
            <a:ext cx="4921885" cy="3716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你能让火柴人跳到平台上吗？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火柴人跳跃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 descr="跳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015" y="762635"/>
            <a:ext cx="3302000" cy="584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5" y="3065780"/>
            <a:ext cx="9017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请设计不同的场景，让游戏玩法更丰富。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485" y="2480945"/>
            <a:ext cx="5226685" cy="3936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58369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当火柴人碰到钥匙时，会切换到下一个场景，如何编程实现呢？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场景切换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2451735"/>
            <a:ext cx="5340350" cy="4034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583690"/>
            <a:ext cx="952944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当火柴人碰到怪物或掉下平台时，火柴人应该回到初始位置，如何编程实现呢？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火柴人复位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885" y="2806065"/>
            <a:ext cx="3898265" cy="2942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2806065"/>
            <a:ext cx="3902710" cy="29533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583690"/>
            <a:ext cx="952944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两人一组，体验同伴的作品，并给出你的反馈，如做得好的地方，可以改进的地方。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点评小组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2805" y="2503805"/>
            <a:ext cx="5406390" cy="410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Presentation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火柴人平台游戏工作坊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152</cp:revision>
  <dcterms:created xsi:type="dcterms:W3CDTF">2021-07-08T11:46:08Z</dcterms:created>
  <dcterms:modified xsi:type="dcterms:W3CDTF">2021-07-08T11:46:08Z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