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434" r:id="rId3"/>
    <p:sldId id="398" r:id="rId5"/>
    <p:sldId id="376" r:id="rId6"/>
    <p:sldId id="432" r:id="rId7"/>
    <p:sldId id="377" r:id="rId8"/>
    <p:sldId id="412" r:id="rId9"/>
    <p:sldId id="413" r:id="rId10"/>
    <p:sldId id="401" r:id="rId11"/>
    <p:sldId id="399" r:id="rId12"/>
    <p:sldId id="435" r:id="rId13"/>
    <p:sldId id="350" r:id="rId14"/>
    <p:sldId id="436" r:id="rId1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工作室地址：https://create.codelab.club/studios/283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  <a:cs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项目地址：https://create.codelab.club/projects/4599/   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  <a:cs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项目地址：https://create.codelab.club/projects/6461/  让学生构思游戏的功能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  <a:cs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hyperlink" Target="https://create.codelab.club/studios/283/" TargetMode="Externa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hyperlink" Target="https://create.codelab.club/projects/4599/" TargetMode="External"/><Relationship Id="rId1" Type="http://schemas.openxmlformats.org/officeDocument/2006/relationships/hyperlink" Target="https://create.codelab.club/projects/4599/%20" TargetMode="Externa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hyperlink" Target="https://create.codelab.club/projects/6461/" TargetMode="Externa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火柴人跑酷工作坊</a:t>
            </a:r>
            <a:endParaRPr lang="zh-CN" altLang="en-US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35680" y="4730115"/>
            <a:ext cx="5118735" cy="2107565"/>
            <a:chOff x="5568" y="7449"/>
            <a:chExt cx="8061" cy="331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568" y="8024"/>
              <a:ext cx="2632" cy="274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47" y="7449"/>
              <a:ext cx="2707" cy="331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9" y="7770"/>
              <a:ext cx="2581" cy="2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818640"/>
            <a:ext cx="967359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向大家介绍你的作品，并让同伴体验，可以从以下三个方面进行介绍：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1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1.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作品是什么？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2.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如何制作的？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3.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大家有什么问题或建议？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作品展示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136015" y="1753870"/>
            <a:ext cx="9841865" cy="16554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将你的作品添加到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“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  <a:hlinkClick r:id="rId1" action="ppaction://hlinkfile"/>
              </a:rPr>
              <a:t>火柴人跑酷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”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工作室，并体验工作室中的作品。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作品工作室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5" y="2565400"/>
            <a:ext cx="5542280" cy="39611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818640"/>
            <a:ext cx="952373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回顾今天的学习过程，回答这两个问题：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1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1.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今天你学到了什么？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2.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创作过程中你遇到的主要问题是什么？你是如何解决的？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课堂总结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35680" y="4730115"/>
            <a:ext cx="5118735" cy="2107565"/>
            <a:chOff x="5568" y="7449"/>
            <a:chExt cx="8061" cy="331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568" y="8024"/>
              <a:ext cx="2632" cy="274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47" y="7449"/>
              <a:ext cx="2707" cy="331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9" y="7770"/>
              <a:ext cx="2581" cy="2998"/>
            </a:xfrm>
            <a:prstGeom prst="rect">
              <a:avLst/>
            </a:prstGeom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0185" y="1669415"/>
            <a:ext cx="922655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观察并体验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  <a:hlinkClick r:id="rId1" action="ppaction://hlinkfile"/>
              </a:rPr>
              <a:t>火柴人冒险记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游戏，想想它是如何制作的？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跑酷游戏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3" name="Picture 2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245" y="2368550"/>
            <a:ext cx="4970145" cy="373443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0185" y="1669415"/>
            <a:ext cx="9486265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改编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  <a:hlinkClick r:id="rId1" action="ppaction://hlinkfile"/>
              </a:rPr>
              <a:t>火柴人跑酷模版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项目，看看火柴人有哪些预置功能，你希望添加哪些功能？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项目改编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120" y="2560320"/>
            <a:ext cx="7732395" cy="3886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717675"/>
            <a:ext cx="9002395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你能让场景移动起来吗？预置程序里为什么要设置两个“地形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”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角色？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场景移动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5845" y="2722245"/>
            <a:ext cx="5020310" cy="37750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717675"/>
            <a:ext cx="986155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让两个“地形”角色以同样的速度移动，间隔 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470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的距离，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移出左边缘后从右边缘进入。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场景移动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4700" y="5163820"/>
            <a:ext cx="1027430" cy="9340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675" y="5193030"/>
            <a:ext cx="939800" cy="876300"/>
          </a:xfrm>
          <a:prstGeom prst="rect">
            <a:avLst/>
          </a:prstGeom>
        </p:spPr>
      </p:pic>
      <p:pic>
        <p:nvPicPr>
          <p:cNvPr id="12" name="Picture 11" descr="地板移动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285" y="2622550"/>
            <a:ext cx="2887345" cy="3997960"/>
          </a:xfrm>
          <a:prstGeom prst="rect">
            <a:avLst/>
          </a:prstGeom>
        </p:spPr>
      </p:pic>
      <p:pic>
        <p:nvPicPr>
          <p:cNvPr id="13" name="Picture 12" descr="地板移动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1625" y="2611120"/>
            <a:ext cx="2985770" cy="4000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890395"/>
            <a:ext cx="9914255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每个“地形”角色都有多个造型，你能让地形随机切换吗？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场景切换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1460" y="2802255"/>
            <a:ext cx="3086735" cy="21755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015" y="2774950"/>
            <a:ext cx="3075305" cy="22301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220" y="2802255"/>
            <a:ext cx="3042920" cy="22028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629410"/>
            <a:ext cx="9914255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发挥自己的想象，设计新的地形吧！让游戏玩法更丰富。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场景设计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2280" y="2201545"/>
            <a:ext cx="5501005" cy="423291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点评小组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l="362" t="11102"/>
          <a:stretch>
            <a:fillRect/>
          </a:stretch>
        </p:blipFill>
        <p:spPr>
          <a:xfrm>
            <a:off x="3149600" y="2451735"/>
            <a:ext cx="5892800" cy="4248785"/>
          </a:xfrm>
          <a:prstGeom prst="rect">
            <a:avLst/>
          </a:prstGeom>
        </p:spPr>
      </p:pic>
      <p:sp>
        <p:nvSpPr>
          <p:cNvPr id="7" name="Subtitle 6"/>
          <p:cNvSpPr/>
          <p:nvPr>
            <p:ph type="subTitle" idx="1"/>
          </p:nvPr>
        </p:nvSpPr>
        <p:spPr>
          <a:xfrm>
            <a:off x="1484630" y="1583690"/>
            <a:ext cx="9529445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两人一组，体验同伴的作品，并给出你的反馈，如做得好的地方，可以改进的地方。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604010"/>
            <a:ext cx="9153525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根据同伴的反馈，继续拓展作品吧，比如给游戏添加得分、结束条件等功能。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作品拓展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4860" y="2494915"/>
            <a:ext cx="5473065" cy="41325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</Words>
  <Application>WPS Presentation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3" baseType="lpstr">
      <vt:lpstr>Arial</vt:lpstr>
      <vt:lpstr>SimSun</vt:lpstr>
      <vt:lpstr>Wingdings</vt:lpstr>
      <vt:lpstr>微软雅黑</vt:lpstr>
      <vt:lpstr>汉仪旗黑</vt:lpstr>
      <vt:lpstr>Arial Unicode MS</vt:lpstr>
      <vt:lpstr>Calibri Light</vt:lpstr>
      <vt:lpstr>Helvetica Neue</vt:lpstr>
      <vt:lpstr>Calibri</vt:lpstr>
      <vt:lpstr>SimSun</vt:lpstr>
      <vt:lpstr>宋体-简</vt:lpstr>
      <vt:lpstr>SimSun</vt:lpstr>
      <vt:lpstr>Source Han Sans CN</vt:lpstr>
      <vt:lpstr>Source Han Sans CN Normal</vt:lpstr>
      <vt:lpstr>Source Han Sans CN Regular</vt:lpstr>
      <vt:lpstr>Source Han Sans CN ExtraLight</vt:lpstr>
      <vt:lpstr>Source Han Sans CN Light</vt:lpstr>
      <vt:lpstr>Source Han Sans CN Medium</vt:lpstr>
      <vt:lpstr>Source Han Sans CN Bold</vt:lpstr>
      <vt:lpstr>Source Han Sans CN Heavy</vt:lpstr>
      <vt:lpstr>Office Theme</vt:lpstr>
      <vt:lpstr>火柴人跑酷工作坊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Scratch创意编程</dc:title>
  <dc:creator>hello_mac</dc:creator>
  <cp:lastModifiedBy>hello_mac</cp:lastModifiedBy>
  <cp:revision>164</cp:revision>
  <dcterms:created xsi:type="dcterms:W3CDTF">2021-07-08T09:49:40Z</dcterms:created>
  <dcterms:modified xsi:type="dcterms:W3CDTF">2021-07-08T09:49:40Z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1033-2.7.0.4476</vt:lpwstr>
  </property>
</Properties>
</file>