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398" r:id="rId5"/>
    <p:sldId id="422" r:id="rId6"/>
    <p:sldId id="424" r:id="rId7"/>
    <p:sldId id="423" r:id="rId8"/>
    <p:sldId id="426" r:id="rId9"/>
    <p:sldId id="425" r:id="rId10"/>
    <p:sldId id="421" r:id="rId11"/>
    <p:sldId id="376" r:id="rId12"/>
    <p:sldId id="438" r:id="rId13"/>
    <p:sldId id="399" r:id="rId14"/>
    <p:sldId id="443" r:id="rId15"/>
    <p:sldId id="350" r:id="rId16"/>
    <p:sldId id="439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工作室地址：https://create.codelab.club/studios/302/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项目地址：https://create.codelab.club/projects/3635/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项目地址：https://create.codelab.club/projects/4295/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项目地址：https://create.codelab.club/projects/5438/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项目地址：https://create.codelab.club/projects/5788/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项目地址：https://create.codelab.club/projects/5975/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项目地址：https://create.codelab.club/projects/6442/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可以让学生画出项目草图，如有哪些场景？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hyperlink" Target="https://create.codelab.club/studios/302/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3635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hyperlink" Target="https://create.codelab.club/projects/4295/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hyperlink" Target="https://create.codelab.club/projects/5438/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hyperlink" Target="https://create.codelab.club/projects/5788/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hyperlink" Target="https://create.codelab.club/projects/5975/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hyperlink" Target="https://create.codelab.club/projects/644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火柴人开放创作工作坊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做得好的地方是什么？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可以改进的地方是什么？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根据同伴的反馈继续拓展你的作品吧！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火柴人开放创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0" y="2310765"/>
            <a:ext cx="5259705" cy="3944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901555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火柴人开放创作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95" y="2586990"/>
            <a:ext cx="5185410" cy="382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回顾这个项目，设计火柴人的造型有什么诀窍？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项目回顾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55" y="2265680"/>
            <a:ext cx="5210175" cy="3923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回顾这个项目，如何创作流畅的火柴人动画？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项目回顾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2273935"/>
            <a:ext cx="5196840" cy="3943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回顾这个项目，如何设计得分条件？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项目回顾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70" y="2306955"/>
            <a:ext cx="5255895" cy="3942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回顾这个项目，让火柴人跳跃有哪些方式？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项目回顾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55" y="2279015"/>
            <a:ext cx="5216525" cy="3937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回顾这个项目，平台游戏有什么特点？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项目回顾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2283460"/>
            <a:ext cx="5202555" cy="39287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回顾这个项目，游戏场景如何连续切换？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项目回顾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60" y="2282825"/>
            <a:ext cx="5186680" cy="3930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回顾自己创作火柴人作品的过程，回答这两个问题：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我学到了什么？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我还想了解什么？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开放创作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基于之前的作品进行再创作，或者创作新的火柴人相关的作品。如果创作新作品，在设计日志上回答这两个问题：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描述你的项目，比如新作品有什么功能/场景？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要完成这个项目，需要哪些步骤？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Presentation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火柴人开放创作工作坊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167</cp:revision>
  <dcterms:created xsi:type="dcterms:W3CDTF">2021-07-08T12:00:47Z</dcterms:created>
  <dcterms:modified xsi:type="dcterms:W3CDTF">2021-07-08T12:00:47Z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