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435" r:id="rId5"/>
    <p:sldId id="422" r:id="rId6"/>
    <p:sldId id="424" r:id="rId7"/>
    <p:sldId id="436" r:id="rId8"/>
    <p:sldId id="427" r:id="rId9"/>
    <p:sldId id="399" r:id="rId10"/>
    <p:sldId id="437" r:id="rId11"/>
    <p:sldId id="449" r:id="rId12"/>
    <p:sldId id="350" r:id="rId13"/>
    <p:sldId id="448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工作室地址：https://create.codelab.club/studios/358/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展示城堡一游项目：https://create.codelab.club/projects/7296/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给学生分发开发故事创作讲义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该环节可选，看看是否有时间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hyperlink" Target="https://create.codelab.club/studios/358/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7296/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开放故事创作工作坊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74725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故事创作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5" y="2573020"/>
            <a:ext cx="5140325" cy="38461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2995295"/>
            <a:ext cx="9144000" cy="868045"/>
          </a:xfrm>
        </p:spPr>
        <p:txBody>
          <a:bodyPr>
            <a:noAutofit/>
          </a:bodyPr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项目演示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分别从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个纸盒中抽出一张纸条，根据纸条上的内容想象一个故事，故事中要包含纸条上的内容。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故事抽签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3202305"/>
            <a:ext cx="2578100" cy="207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4410" y="3202305"/>
            <a:ext cx="2578100" cy="207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5725" y="3202305"/>
            <a:ext cx="2578100" cy="2070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将故事用一句话进行概括，并将主要场景在纸上画出来。场景是什么？角色有哪些？发生了什么对话？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故事构思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3155" y="2876550"/>
            <a:ext cx="7379335" cy="2654300"/>
            <a:chOff x="3149" y="4300"/>
            <a:chExt cx="11621" cy="4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9" y="4300"/>
              <a:ext cx="5257" cy="41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10" y="4300"/>
              <a:ext cx="5260" cy="418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编程将故事呈现出来，可能用到的积木有：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故事编程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0" name="Picture 9" descr="参考积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410" y="2240915"/>
            <a:ext cx="5626100" cy="4178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做得好的地方是什么？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可以改进的地方是什么？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根据同伴反馈继续拓展你的作品吧！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2303145"/>
            <a:ext cx="5010785" cy="3757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改编同伴的作品，添加更多情节，加入你自己的创意吧！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故事接龙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6155" y="2255520"/>
            <a:ext cx="5140325" cy="3855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开放故事创作工作坊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178</cp:revision>
  <dcterms:created xsi:type="dcterms:W3CDTF">2021-07-08T12:02:34Z</dcterms:created>
  <dcterms:modified xsi:type="dcterms:W3CDTF">2021-07-08T12:02:34Z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