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7" r:id="rId3"/>
    <p:sldId id="448" r:id="rId5"/>
    <p:sldId id="447" r:id="rId6"/>
    <p:sldId id="452" r:id="rId7"/>
    <p:sldId id="453" r:id="rId8"/>
    <p:sldId id="422" r:id="rId9"/>
    <p:sldId id="424" r:id="rId10"/>
    <p:sldId id="450" r:id="rId11"/>
    <p:sldId id="451" r:id="rId12"/>
    <p:sldId id="463" r:id="rId13"/>
    <p:sldId id="399" r:id="rId14"/>
    <p:sldId id="468" r:id="rId15"/>
    <p:sldId id="350" r:id="rId16"/>
    <p:sldId id="465" r:id="rId1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工作室地址：https://create.codelab.club/studios/360/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视频地址：https://www.bilibili.com/video/BV1WW411c7mg?p=1 播放前 </a:t>
            </a:r>
            <a:r>
              <a:rPr lang="en-US" altLang="zh-CN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3 </a:t>
            </a:r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钟的内容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视频地址：https://www.bilibili.com/video/BV1Ds411v7YB  </a:t>
            </a:r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  <a:sym typeface="+mn-ea"/>
              </a:rPr>
              <a:t>播放前 </a:t>
            </a:r>
            <a:r>
              <a:rPr lang="en-US" altLang="zh-CN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  <a:sym typeface="+mn-ea"/>
              </a:rPr>
              <a:t>3 </a:t>
            </a:r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  <a:sym typeface="+mn-ea"/>
              </a:rPr>
              <a:t>钟的内容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</a:rPr>
              <a:t>如果学生自己有想创作的故事，可以让他们自由创作，不一定通过抽签来创作故事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</a:rPr>
              <a:t>先设计说话的造型，然后用积木控制造型切换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hyperlink" Target="https://create.codelab.club/studios/360/" TargetMode="Externa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hyperlink" Target="https://www.bilibili.com/video/BV1WW411c7mg?p=1" TargetMode="Externa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hyperlink" Target="https://www.bilibili.com/video/BV1Ds411v7YB" TargetMode="Externa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故事配音工作坊</a:t>
            </a:r>
            <a:endParaRPr lang="zh-CN" altLang="en-US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35680" y="4730115"/>
            <a:ext cx="5118735" cy="2107565"/>
            <a:chOff x="5568" y="7449"/>
            <a:chExt cx="8061" cy="331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568" y="8024"/>
              <a:ext cx="2632" cy="274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7" y="7449"/>
              <a:ext cx="2707" cy="331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9" y="7770"/>
              <a:ext cx="2581" cy="2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18640"/>
            <a:ext cx="915352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两人一组，体验同伴的作品，并给出你的反馈：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1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做得好的地方是什么？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可以改进的地方是什么？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点评小组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604010"/>
            <a:ext cx="915352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根据同伴反馈继续拓展你的作品吧！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作品拓展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0925" y="2303145"/>
            <a:ext cx="5010785" cy="37579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18640"/>
            <a:ext cx="967359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向大家介绍你的作品，并让同伴体验，可以从以下三个方面进行介绍：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1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作品是什么？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如何制作的？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3.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大家有什么问题或建议？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作品展示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136015" y="1753870"/>
            <a:ext cx="9723755" cy="16554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将你的作品添加到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“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故事配音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”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工作室，并体验工作室中的作品。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作品工作室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925" y="2567305"/>
            <a:ext cx="5067935" cy="38157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18640"/>
            <a:ext cx="952373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回顾今天的学习过程，回答这两个问题：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1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今天你学到了什么？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创作过程中你遇到的主要问题是什么？你是如何解决的？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课堂总结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35680" y="4730115"/>
            <a:ext cx="5118735" cy="2107565"/>
            <a:chOff x="5568" y="7449"/>
            <a:chExt cx="8061" cy="331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568" y="8024"/>
              <a:ext cx="2632" cy="274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7" y="7449"/>
              <a:ext cx="2707" cy="331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9" y="7770"/>
              <a:ext cx="2581" cy="2998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0185" y="1669415"/>
            <a:ext cx="922655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故事添加了配音后，效果更生动。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声音的魅力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8" name="Picture 7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910" y="2359025"/>
            <a:ext cx="8298815" cy="38550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0185" y="1669415"/>
            <a:ext cx="922655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拟音师是幕后的演员，给电影制作各种音效。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声音的魅力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670" y="2289810"/>
            <a:ext cx="9084945" cy="35642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0185" y="1669415"/>
            <a:ext cx="922655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尝试录制一段声音：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故事配音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5970" y="2322195"/>
            <a:ext cx="5391150" cy="39122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5" y="3105150"/>
            <a:ext cx="1752600" cy="254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0185" y="1669415"/>
            <a:ext cx="922655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还可以对录音进行编辑。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故事配音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460" y="2368550"/>
            <a:ext cx="7620000" cy="38938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0185" y="1669415"/>
            <a:ext cx="922655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分别从 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3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个纸盒中抽出一张纸条，根据纸条上的内容想象一个故事，故事中要包含纸条上的内容。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故事抽签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5475" y="3202305"/>
            <a:ext cx="2578100" cy="207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4410" y="3202305"/>
            <a:ext cx="2578100" cy="2070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5725" y="3202305"/>
            <a:ext cx="2578100" cy="2070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0185" y="1669415"/>
            <a:ext cx="922655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将故事用一句话进行概括，并将主要场景在纸上画出来。场景是什么？角色有哪些？发生了什么对话？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故事构思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383155" y="2876550"/>
            <a:ext cx="7379335" cy="2654300"/>
            <a:chOff x="3149" y="4300"/>
            <a:chExt cx="11621" cy="418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49" y="4300"/>
              <a:ext cx="5257" cy="417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510" y="4300"/>
              <a:ext cx="5260" cy="418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0185" y="1669415"/>
            <a:ext cx="952182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编程将故事呈现出来，邀请同伴为你的故事配音吧，你甚至还可以像拟音师一样为故事制作各种音效。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故事配音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050" y="2685415"/>
            <a:ext cx="8089900" cy="32150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0185" y="1669415"/>
            <a:ext cx="922655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可以制作说话的动画，和声音配合，这样就更生动。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说话动画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2030" y="2772410"/>
            <a:ext cx="1244600" cy="2349500"/>
          </a:xfrm>
          <a:prstGeom prst="rect">
            <a:avLst/>
          </a:prstGeom>
        </p:spPr>
      </p:pic>
      <p:pic>
        <p:nvPicPr>
          <p:cNvPr id="3" name="Picture 2" descr="说话动画积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505" y="2376805"/>
            <a:ext cx="6312535" cy="3568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WPS Presentation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SimSun</vt:lpstr>
      <vt:lpstr>Wingdings</vt:lpstr>
      <vt:lpstr>微软雅黑</vt:lpstr>
      <vt:lpstr>汉仪旗黑</vt:lpstr>
      <vt:lpstr>Arial Unicode MS</vt:lpstr>
      <vt:lpstr>宋体-简</vt:lpstr>
      <vt:lpstr>Calibri Light</vt:lpstr>
      <vt:lpstr>Helvetica Neue</vt:lpstr>
      <vt:lpstr>Calibri</vt:lpstr>
      <vt:lpstr>SimSun</vt:lpstr>
      <vt:lpstr>Source Han Sans CN</vt:lpstr>
      <vt:lpstr>SimSun</vt:lpstr>
      <vt:lpstr>Source Han Sans CN Normal</vt:lpstr>
      <vt:lpstr>Office Theme</vt:lpstr>
      <vt:lpstr>故事配音工作坊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Scratch创意编程</dc:title>
  <dc:creator>hello_mac</dc:creator>
  <cp:lastModifiedBy>hello_mac</cp:lastModifiedBy>
  <cp:revision>190</cp:revision>
  <dcterms:created xsi:type="dcterms:W3CDTF">2021-07-08T12:12:42Z</dcterms:created>
  <dcterms:modified xsi:type="dcterms:W3CDTF">2021-07-08T12:12:42Z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1033-2.7.0.4476</vt:lpwstr>
  </property>
</Properties>
</file>