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448" r:id="rId5"/>
    <p:sldId id="447" r:id="rId6"/>
    <p:sldId id="463" r:id="rId7"/>
    <p:sldId id="452" r:id="rId8"/>
    <p:sldId id="464" r:id="rId9"/>
    <p:sldId id="465" r:id="rId10"/>
    <p:sldId id="466" r:id="rId11"/>
    <p:sldId id="467" r:id="rId12"/>
    <p:sldId id="468" r:id="rId13"/>
    <p:sldId id="469" r:id="rId14"/>
    <p:sldId id="478" r:id="rId15"/>
    <p:sldId id="399" r:id="rId16"/>
    <p:sldId id="483" r:id="rId17"/>
    <p:sldId id="350" r:id="rId18"/>
    <p:sldId id="477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让学生尝试不同的多边形个数以及旋转角度，看看会画出什么图案。可以定义画多边形的“自制积木”，这样程序看起来更简洁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工作室地址：https://create.codelab.club/studios/368/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视频地址：https://www.bilibili.com/video/BV1es411A7nr/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项目地址：https://create.codelab.club/projects/7887/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</a:rPr>
              <a:t>先邀请学生扮演画笔走出一个正方形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hyperlink" Target="https://create.codelab.club/studios/368/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www.bilibili.com/video/BV1es411A7nr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hyperlink" Target="https://create.codelab.club/projects/7887/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魔力画笔工作坊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用多个多边形可以组合出有趣的图案。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组合多边形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905" y="2637155"/>
            <a:ext cx="3327400" cy="284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15" y="2470150"/>
            <a:ext cx="3404235" cy="3369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点击鼠标右键，选择保存图片就可以保存画出来的图案。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组合多边形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1335" y="2424430"/>
            <a:ext cx="3524250" cy="3524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两人一组，体验同伴的作品，并给出你的反馈：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做得好的地方是什么？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可以改进的地方是什么？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点评小组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0401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根据同伴反馈继续拓展你的作品，比如改变画笔颜色、粗细，你可以尝试制作一个交互式的画笔项目，让用户决定多边形的边数。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6610" y="2798445"/>
            <a:ext cx="4348480" cy="3281680"/>
          </a:xfrm>
          <a:prstGeom prst="rect">
            <a:avLst/>
          </a:prstGeom>
        </p:spPr>
      </p:pic>
      <p:pic>
        <p:nvPicPr>
          <p:cNvPr id="8" name="Picture 7" descr="询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15" y="3531235"/>
            <a:ext cx="3683000" cy="1816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753870"/>
            <a:ext cx="9664700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画笔几何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715" y="2559050"/>
            <a:ext cx="4813300" cy="3858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观看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视频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，了解几何之美。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几何艺术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332355"/>
            <a:ext cx="7118985" cy="3971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观察多边形个数、边数、边长改变对图形有什么影响。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项目体验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321560"/>
            <a:ext cx="5161915" cy="3870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选择画笔扩展，并测试画笔积木的作用。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绘制多边形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4805" y="2391410"/>
            <a:ext cx="5777865" cy="2623185"/>
          </a:xfrm>
          <a:prstGeom prst="rect">
            <a:avLst/>
          </a:prstGeom>
        </p:spPr>
      </p:pic>
      <p:pic>
        <p:nvPicPr>
          <p:cNvPr id="8" name="Picture 7" descr="画笔积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590550"/>
            <a:ext cx="2603500" cy="5880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如何绘制一个正方形？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绘制多边形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860" y="2711450"/>
            <a:ext cx="2832100" cy="2832100"/>
          </a:xfrm>
          <a:prstGeom prst="rect">
            <a:avLst/>
          </a:prstGeom>
        </p:spPr>
      </p:pic>
      <p:pic>
        <p:nvPicPr>
          <p:cNvPr id="8" name="Picture 7" descr="画多边形积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35" y="2344420"/>
            <a:ext cx="4472940" cy="3566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如何绘制一个三角形？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绘制多边形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5485" y="2429510"/>
            <a:ext cx="3161030" cy="27546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如何绘制一个六边形？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绘制多边形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4535" y="2537460"/>
            <a:ext cx="3123565" cy="264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你发现了正多边形的边数和画笔旋转角度之间的关系吗？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绘制多边形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4067810"/>
            <a:ext cx="9000490" cy="1413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0406" t="13163" r="12294" b="9982"/>
          <a:stretch>
            <a:fillRect/>
          </a:stretch>
        </p:blipFill>
        <p:spPr>
          <a:xfrm>
            <a:off x="3655695" y="2653030"/>
            <a:ext cx="1365250" cy="1183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15" y="2537460"/>
            <a:ext cx="1671955" cy="1414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015" y="2496185"/>
            <a:ext cx="1537970" cy="1537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815" y="2537460"/>
            <a:ext cx="1462405" cy="1455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0185" y="1669415"/>
            <a:ext cx="922655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如何绘制一个圆？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绘制多边形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8510" y="2646045"/>
            <a:ext cx="3009900" cy="2984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Presentation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魔力画笔工作坊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214</cp:revision>
  <dcterms:created xsi:type="dcterms:W3CDTF">2021-07-08T12:18:21Z</dcterms:created>
  <dcterms:modified xsi:type="dcterms:W3CDTF">2021-07-08T12:18:21Z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