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7" r:id="rId3"/>
    <p:sldId id="447" r:id="rId5"/>
    <p:sldId id="463" r:id="rId6"/>
    <p:sldId id="482" r:id="rId7"/>
    <p:sldId id="483" r:id="rId8"/>
    <p:sldId id="484" r:id="rId9"/>
    <p:sldId id="478" r:id="rId10"/>
    <p:sldId id="494" r:id="rId11"/>
    <p:sldId id="350" r:id="rId12"/>
    <p:sldId id="490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邀请学生和家长体验项目，项目地址：https://create.codelab.club/projects/8413/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</a:rPr>
              <a:t>先让家长和小朋友选择自己的火柴人角色，然后轮流给火柴人编写移动的程序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sym typeface="+mn-ea"/>
              </a:rPr>
              <a:t>亲子轮流给火柴人编写跳跃的程序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</a:rPr>
              <a:t>描述发射飞镖的过程：飞镖先移到火柴人的位置，然后飞镖往右移动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</a:rPr>
              <a:t>这部分程序比较复杂，编程主要由学生负责，家长可以通过提问的方式帮助学生理清思路，比如要实现什么效果？这一段程序有什么用？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工作室地址：https://create.codelab.club/studios/376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hyperlink" Target="https://create.codelab.club/projects/8413/" TargetMode="Externa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hyperlink" Target="https://create.codelab.club/studios/37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44588"/>
            <a:ext cx="9144000" cy="2387600"/>
          </a:xfrm>
        </p:spPr>
        <p:txBody>
          <a:bodyPr/>
          <a:p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亲子编程工作坊</a:t>
            </a:r>
            <a:endParaRPr lang="zh-CN" altLang="en-US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35680" y="4730115"/>
            <a:ext cx="5118735" cy="2107565"/>
            <a:chOff x="5568" y="7449"/>
            <a:chExt cx="8061" cy="331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568" y="8024"/>
              <a:ext cx="2632" cy="274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7" y="7449"/>
              <a:ext cx="2707" cy="331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9" y="7770"/>
              <a:ext cx="2581" cy="2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18640"/>
            <a:ext cx="952373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回顾今天的学习过程，回答这两个问题：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1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今天你学到了什么？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创作过程中你遇到的主要问题是什么？你是如何解决的？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课堂总结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35680" y="4730115"/>
            <a:ext cx="5118735" cy="2107565"/>
            <a:chOff x="5568" y="7449"/>
            <a:chExt cx="8061" cy="331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568" y="8024"/>
              <a:ext cx="2632" cy="274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7" y="7449"/>
              <a:ext cx="2707" cy="331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9" y="7770"/>
              <a:ext cx="2581" cy="2998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0185" y="1669415"/>
            <a:ext cx="922655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体验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火柴人双人游戏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，想一想这个游戏是如何制作的。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项目体验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9" name="Picture 8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265" y="2232025"/>
            <a:ext cx="5157470" cy="38684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0185" y="1669415"/>
            <a:ext cx="922655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小朋友充当导师，教家长如何让火柴人移动起来吧。可以先讲解积木的作用。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火柴人移动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 descr="移动积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4080" y="2537460"/>
            <a:ext cx="3124200" cy="3822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040" y="3046730"/>
            <a:ext cx="1244600" cy="2971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0185" y="1669415"/>
            <a:ext cx="922655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小朋友充当导师，教家长如何让火柴人跳跃吧。可以先讲解积木的作用。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火柴人跳跃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3140" y="3121660"/>
            <a:ext cx="711200" cy="2654300"/>
          </a:xfrm>
          <a:prstGeom prst="rect">
            <a:avLst/>
          </a:prstGeom>
        </p:spPr>
      </p:pic>
      <p:pic>
        <p:nvPicPr>
          <p:cNvPr id="7" name="Picture 6" descr="跳跃积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825" y="2537460"/>
            <a:ext cx="2603500" cy="3352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0185" y="1669415"/>
            <a:ext cx="922655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亲子一起编程，看看如何让火柴人发射飞镖吧！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飞镖</a:t>
            </a:r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发射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1800" y="2889885"/>
            <a:ext cx="8789035" cy="2857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0185" y="1669415"/>
            <a:ext cx="922655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亲子一起编程，看看如何让怪物生成克隆体并向左移动。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怪物克隆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8050" y="2537460"/>
            <a:ext cx="7830820" cy="3814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0185" y="1442720"/>
            <a:ext cx="922655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继续拓展作品，比如添加得分、移动的障碍物，让游戏更有挑战性。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作品拓展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1055" y="2412365"/>
            <a:ext cx="5464175" cy="41122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18640"/>
            <a:ext cx="967359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向大家介绍你的作品，并让同伴体验，可以从以下三个方面进行介绍：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1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作品是什么？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如何制作的？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3.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大家有什么问题或建议？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作品展示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136015" y="1753870"/>
            <a:ext cx="9617075" cy="16554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将你的作品添加到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“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双人游戏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”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工作室，并体验工作室中的作品。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作品工作室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50" y="2557145"/>
            <a:ext cx="4813935" cy="38969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WPS Presentation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微软雅黑</vt:lpstr>
      <vt:lpstr>汉仪旗黑</vt:lpstr>
      <vt:lpstr>Arial Unicode MS</vt:lpstr>
      <vt:lpstr>宋体-简</vt:lpstr>
      <vt:lpstr>Calibri Light</vt:lpstr>
      <vt:lpstr>Helvetica Neue</vt:lpstr>
      <vt:lpstr>Calibri</vt:lpstr>
      <vt:lpstr>SimSun</vt:lpstr>
      <vt:lpstr>Source Han Sans CN</vt:lpstr>
      <vt:lpstr>SimSun</vt:lpstr>
      <vt:lpstr>Source Han Sans CN Normal</vt:lpstr>
      <vt:lpstr>Office Theme</vt:lpstr>
      <vt:lpstr>亲子编程工作坊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Scratch创意编程</dc:title>
  <dc:creator>hello_mac</dc:creator>
  <cp:lastModifiedBy>hello_mac</cp:lastModifiedBy>
  <cp:revision>247</cp:revision>
  <dcterms:created xsi:type="dcterms:W3CDTF">2021-07-09T03:10:54Z</dcterms:created>
  <dcterms:modified xsi:type="dcterms:W3CDTF">2021-07-09T03:10:54Z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1033-2.7.0.4476</vt:lpwstr>
  </property>
</Properties>
</file>