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7" r:id="rId3"/>
    <p:sldId id="447" r:id="rId5"/>
    <p:sldId id="463" r:id="rId6"/>
    <p:sldId id="482" r:id="rId7"/>
    <p:sldId id="483" r:id="rId8"/>
    <p:sldId id="491" r:id="rId9"/>
    <p:sldId id="478" r:id="rId10"/>
    <p:sldId id="496" r:id="rId11"/>
    <p:sldId id="350" r:id="rId12"/>
    <p:sldId id="490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项目地址：https://create.codelab.club/projects/3780/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项目地址：https://create.codelab.club/projects/8536/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</a:rPr>
              <a:t>可展示更多示例作品，激发学生的灵感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工作室地址：https://create.codelab.club/studios/377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s://create.codelab.club/projects/3780/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hyperlink" Target="https://create.codelab.club/studios/37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姿态识别工作坊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52373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回顾今天的学习过程，回答这两个问题：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今天你学到了什么？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创作过程中你遇到的主要问题是什么？你是如何解决的？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课堂总结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体验使用“姿态识别”扩展创作的作品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Posnet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跳舞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项目体验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490" y="2272030"/>
            <a:ext cx="5367020" cy="4022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Posnet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可以检测人体关键部位的位置，如眼睛、鼻子、手肘、肩膀。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Posnet </a:t>
            </a:r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介绍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 descr="Posnet 积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7105" y="2653030"/>
            <a:ext cx="2541270" cy="3994785"/>
          </a:xfrm>
          <a:prstGeom prst="rect">
            <a:avLst/>
          </a:prstGeom>
        </p:spPr>
      </p:pic>
      <p:pic>
        <p:nvPicPr>
          <p:cNvPr id="9" name="Picture 8" descr="示例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855" y="3119120"/>
            <a:ext cx="4749800" cy="2781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用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Posnet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制作头顶足球的效果。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Posnet </a:t>
            </a:r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示例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 descr="示例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7810" y="2537460"/>
            <a:ext cx="5716270" cy="3667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95" y="4030980"/>
            <a:ext cx="1384300" cy="1295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Posnet </a:t>
            </a:r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创作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Subtitle 4"/>
          <p:cNvSpPr/>
          <p:nvPr/>
        </p:nvSpPr>
        <p:spPr>
          <a:xfrm>
            <a:off x="1484630" y="1818640"/>
            <a:ext cx="9153525" cy="868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发挥想象，使用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Posnet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创作一个作品：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作品的内容是什么？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你如何通过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Posnet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与作品中的角色互动？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15352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两人一组，体验同伴的作品，并给出你的反馈：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做得好的地方是什么？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可以改进的地方是什么？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点评小组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2725" y="191579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根据同伴的建议和自己的想法继续拓展作品吧！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作品拓展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0" y="2914650"/>
            <a:ext cx="5384800" cy="2425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67359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向大家介绍你的作品，并让同伴体验，可以从以下三个方面进行介绍：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作品是什么？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如何制作的？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大家有什么问题或建议？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作品展示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753870"/>
            <a:ext cx="10079355" cy="16554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将你的作品添加到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Posnet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互动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工作室，并体验工作室中的作品。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作品工作室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085" y="2612390"/>
            <a:ext cx="4736465" cy="36201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WPS Presentation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微软雅黑</vt:lpstr>
      <vt:lpstr>汉仪旗黑</vt:lpstr>
      <vt:lpstr>Arial Unicode MS</vt:lpstr>
      <vt:lpstr>宋体-简</vt:lpstr>
      <vt:lpstr>Calibri Light</vt:lpstr>
      <vt:lpstr>Helvetica Neue</vt:lpstr>
      <vt:lpstr>Calibri</vt:lpstr>
      <vt:lpstr>SimSun</vt:lpstr>
      <vt:lpstr>Source Han Sans CN</vt:lpstr>
      <vt:lpstr>SimSun</vt:lpstr>
      <vt:lpstr>Source Han Sans CN Normal</vt:lpstr>
      <vt:lpstr>Office Theme</vt:lpstr>
      <vt:lpstr>姿态识别工作坊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Scratch创意编程</dc:title>
  <dc:creator>hello_mac</dc:creator>
  <cp:lastModifiedBy>hello_mac</cp:lastModifiedBy>
  <cp:revision>244</cp:revision>
  <dcterms:created xsi:type="dcterms:W3CDTF">2021-07-09T03:19:05Z</dcterms:created>
  <dcterms:modified xsi:type="dcterms:W3CDTF">2021-07-09T03:19:05Z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