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447" r:id="rId5"/>
    <p:sldId id="463" r:id="rId6"/>
    <p:sldId id="483" r:id="rId7"/>
    <p:sldId id="500" r:id="rId8"/>
    <p:sldId id="478" r:id="rId9"/>
    <p:sldId id="505" r:id="rId10"/>
    <p:sldId id="496" r:id="rId11"/>
    <p:sldId id="499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举例说明生活中使用到了编程的例子，项目地址：https://create.codelab.club/projects/1539/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或者换一个问法：生活中有哪些不方便的地方？可以用编程解决吗？可以演示更多作品激发灵感。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通过提问明确设计目标，创作过程中鼓励学生互相交流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工作室地址：https://create.codelab.club/studios/379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1539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hyperlink" Target="https://create.codelab.club/studios/379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编程与生活工作坊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54214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在我们日常生活中，哪些地方用到了编程？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项目演示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5" y="2372995"/>
            <a:ext cx="5116830" cy="3855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48690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以“编程与生活”为主题，创作一个生活相关的编程作品，比如节日贺卡、翻译机。发挥你的想象，想一想编程可以帮助你解决生活中的哪些问题？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头脑风暴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4610" y="3053715"/>
            <a:ext cx="4457700" cy="2755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主题创作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4"/>
          <p:cNvSpPr/>
          <p:nvPr/>
        </p:nvSpPr>
        <p:spPr>
          <a:xfrm>
            <a:off x="1484630" y="1818640"/>
            <a:ext cx="9153525" cy="86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先在设计日志中回答这两个问题，然后开始项目创作：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描述你的项目，作品有什么功能/场景？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要完成这个项目，需要哪些步骤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2725" y="191579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根据同伴的建议和自己的想法继续拓展作品吧！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2914650"/>
            <a:ext cx="5384800" cy="2425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86536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编程与生活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75" y="2564130"/>
            <a:ext cx="5226685" cy="3952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编程与生活工作坊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252</cp:revision>
  <dcterms:created xsi:type="dcterms:W3CDTF">2021-07-09T03:26:16Z</dcterms:created>
  <dcterms:modified xsi:type="dcterms:W3CDTF">2021-07-09T03:26:16Z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