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7" r:id="rId6"/>
    <p:sldId id="266" r:id="rId7"/>
    <p:sldId id="268" r:id="rId8"/>
    <p:sldId id="269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4FB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DC90C-A5DD-4190-8B32-F2DC6D0FD1E0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86714-3268-4062-9751-EB5EDE0A3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71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6C9B1-F98C-8805-D411-AED3D5815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DADE7F-5CEE-B625-1412-B503E36F7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BA8AB-DF60-F40F-A7DD-EFDBD3F9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564444-255D-C880-9897-95B20AEB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C153D-346B-F38F-4D27-8A6559A0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54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DC54E-84F0-A149-8F4E-E8A6593B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3F3AF3-8633-405A-045D-81C55B474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94FCA9-DAC9-B558-70E2-C15C2606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AFDFFC-5067-6741-6AC2-81F1AD9A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CEB3C2-3DC0-8227-2AB4-73A200F2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15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3B61F2-B3BF-0714-BDDA-E4D47E77D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E2922C-BA77-DF56-825B-82650E190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12F830-6CD1-AE9B-F08C-9407D183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0BA937-1C9A-0F7C-450D-A4179EE3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580D24-8034-9FC9-BA1E-5B1C9A8A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81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40034-E750-70AF-0BBD-70F23BA7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E0C34-E3C7-0036-CD55-A20F53D9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AF1BD1-7B6A-C9A6-09E9-1323EF83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91D72-7B26-7084-2A68-9E8A2C72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BD5C16-67D2-9183-F492-6A36CF8C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18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ACE45-AC4F-0C59-99FF-B5B0061A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17DD98-5CEE-C4BF-74D7-CD58FA87A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AB801F-EB56-8D5E-7DCE-5C628B4C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B6832A-C214-DF72-EF56-8374CAE0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E24B7-8A1A-F319-FD49-7A194402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6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048B1-3B7E-5267-4384-D4AB63E3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28F523-9914-D81E-A4B7-2EB26CBB2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1C7B2-B653-3B62-9029-FA37FA04E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B270C1-C8E1-DA40-368B-97C0BDCB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37EB11-CC27-2268-2668-3E40E18F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E785B7-1A18-905C-5575-7F96301C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46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5D135-0205-92CB-E39F-6DB1BA33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3249CF-2B2E-419B-65D0-3BF0B7481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370D83-FD33-103C-8D51-CEBC254D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DFE232-E80A-8D2B-C3E8-69200213E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8AD5BD-2223-062B-3E65-E790F6A07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2368D1-E035-AD04-D0BF-8AA51F67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95F210-4DBC-D697-3B31-AAA1AFAE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C8D148-54B3-F3A6-E1AC-B66A56E1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17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B2BD9-89DF-E6FC-3395-480554DD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6A54EA-CE4C-C7A8-81DC-422311B7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6AE9A2-EE94-EF49-E302-4E29C5BC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24A4C3-2372-058F-A974-7B1BC788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36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816CB5-99FF-484E-1997-83175DA0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698030-A491-C8E2-DB2A-63B684D1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7488BE-949F-2258-F995-4B53B53C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37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2F2C3-E50C-6EAB-DC65-5DAE11BF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4BACD1-9D02-10C8-B395-6B39528E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6B149E-60DF-FA07-1B79-1216B515F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E0A54E-D425-7822-BC87-CC757849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029218-319E-B46A-7671-F6C97EA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9A3C4B-6379-EF97-6992-940FD40F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64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B9F51-3B39-5310-E2C9-919D2FAC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0B0DA4-17C0-CDC6-F123-0E9479340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1C9E0E-F6D5-27DA-9F73-EB68D86F3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C6588-1738-72FE-E412-8A055BEF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C4E2-2F3C-4E6D-BC0D-D0D635A0D47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8302DB-D097-C09F-EB34-9E87F415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F3C877-BF54-A491-0111-7AF3BC71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58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F1CE38-E7B9-892B-750F-9BE5D1BF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C1A9C3-91C0-AE31-10B7-EF9B863D1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AA20F-9EEF-90FA-CD85-5E0633680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C4E2-2F3C-4E6D-BC0D-D0D635A0D476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D4C807-440F-EB7E-0586-49C591F3A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EC10C6-3210-1DC3-4BBF-294D0705C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5602-CBFD-4E4E-A725-72DE5C6D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4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AA35AA-AF23-B874-A19C-74AD0B2174F0}"/>
              </a:ext>
            </a:extLst>
          </p:cNvPr>
          <p:cNvSpPr txBox="1"/>
          <p:nvPr/>
        </p:nvSpPr>
        <p:spPr>
          <a:xfrm>
            <a:off x="3048000" y="33006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0180F9A-C783-EF4A-DA4A-F207BD4B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724"/>
            <a:ext cx="12192000" cy="6887724"/>
          </a:xfrm>
          <a:prstGeom prst="rect">
            <a:avLst/>
          </a:prstGeom>
        </p:spPr>
      </p:pic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D2A32834-2F88-3BB1-80BD-9576410B2CD2}"/>
              </a:ext>
            </a:extLst>
          </p:cNvPr>
          <p:cNvSpPr/>
          <p:nvPr/>
        </p:nvSpPr>
        <p:spPr>
          <a:xfrm>
            <a:off x="4015412" y="-53007"/>
            <a:ext cx="7858537" cy="6884503"/>
          </a:xfrm>
          <a:custGeom>
            <a:avLst/>
            <a:gdLst>
              <a:gd name="connsiteX0" fmla="*/ 0 w 7858539"/>
              <a:gd name="connsiteY0" fmla="*/ 6877878 h 6877878"/>
              <a:gd name="connsiteX1" fmla="*/ 1736035 w 7858539"/>
              <a:gd name="connsiteY1" fmla="*/ 4426226 h 6877878"/>
              <a:gd name="connsiteX2" fmla="*/ 6029739 w 7858539"/>
              <a:gd name="connsiteY2" fmla="*/ 3034747 h 6877878"/>
              <a:gd name="connsiteX3" fmla="*/ 7858539 w 7858539"/>
              <a:gd name="connsiteY3" fmla="*/ 0 h 6877878"/>
              <a:gd name="connsiteX0" fmla="*/ 0 w 7858539"/>
              <a:gd name="connsiteY0" fmla="*/ 6877878 h 6877878"/>
              <a:gd name="connsiteX1" fmla="*/ 2386488 w 7858539"/>
              <a:gd name="connsiteY1" fmla="*/ 4068418 h 6877878"/>
              <a:gd name="connsiteX2" fmla="*/ 6029739 w 7858539"/>
              <a:gd name="connsiteY2" fmla="*/ 3034747 h 6877878"/>
              <a:gd name="connsiteX3" fmla="*/ 7858539 w 7858539"/>
              <a:gd name="connsiteY3" fmla="*/ 0 h 6877878"/>
              <a:gd name="connsiteX0" fmla="*/ 0 w 7858539"/>
              <a:gd name="connsiteY0" fmla="*/ 6877878 h 6877878"/>
              <a:gd name="connsiteX1" fmla="*/ 2267017 w 7858539"/>
              <a:gd name="connsiteY1" fmla="*/ 4108174 h 6877878"/>
              <a:gd name="connsiteX2" fmla="*/ 6029739 w 7858539"/>
              <a:gd name="connsiteY2" fmla="*/ 3034747 h 6877878"/>
              <a:gd name="connsiteX3" fmla="*/ 7858539 w 7858539"/>
              <a:gd name="connsiteY3" fmla="*/ 0 h 6877878"/>
              <a:gd name="connsiteX0" fmla="*/ 0 w 7858539"/>
              <a:gd name="connsiteY0" fmla="*/ 6877878 h 6877878"/>
              <a:gd name="connsiteX1" fmla="*/ 2213920 w 7858539"/>
              <a:gd name="connsiteY1" fmla="*/ 4121426 h 6877878"/>
              <a:gd name="connsiteX2" fmla="*/ 6029739 w 7858539"/>
              <a:gd name="connsiteY2" fmla="*/ 3034747 h 6877878"/>
              <a:gd name="connsiteX3" fmla="*/ 7858539 w 7858539"/>
              <a:gd name="connsiteY3" fmla="*/ 0 h 6877878"/>
              <a:gd name="connsiteX0" fmla="*/ 0 w 7858539"/>
              <a:gd name="connsiteY0" fmla="*/ 6877878 h 6877878"/>
              <a:gd name="connsiteX1" fmla="*/ 2213920 w 7858539"/>
              <a:gd name="connsiteY1" fmla="*/ 4121426 h 6877878"/>
              <a:gd name="connsiteX2" fmla="*/ 6029739 w 7858539"/>
              <a:gd name="connsiteY2" fmla="*/ 3034747 h 6877878"/>
              <a:gd name="connsiteX3" fmla="*/ 7858539 w 7858539"/>
              <a:gd name="connsiteY3" fmla="*/ 0 h 6877878"/>
              <a:gd name="connsiteX0" fmla="*/ 0 w 7858539"/>
              <a:gd name="connsiteY0" fmla="*/ 6877878 h 6877878"/>
              <a:gd name="connsiteX1" fmla="*/ 2213920 w 7858539"/>
              <a:gd name="connsiteY1" fmla="*/ 4121426 h 6877878"/>
              <a:gd name="connsiteX2" fmla="*/ 6414702 w 7858539"/>
              <a:gd name="connsiteY2" fmla="*/ 2729947 h 6877878"/>
              <a:gd name="connsiteX3" fmla="*/ 7858539 w 7858539"/>
              <a:gd name="connsiteY3" fmla="*/ 0 h 6877878"/>
              <a:gd name="connsiteX0" fmla="*/ 0 w 7858539"/>
              <a:gd name="connsiteY0" fmla="*/ 6877878 h 6877878"/>
              <a:gd name="connsiteX1" fmla="*/ 2213920 w 7858539"/>
              <a:gd name="connsiteY1" fmla="*/ 4121426 h 6877878"/>
              <a:gd name="connsiteX2" fmla="*/ 6215583 w 7858539"/>
              <a:gd name="connsiteY2" fmla="*/ 2875721 h 6877878"/>
              <a:gd name="connsiteX3" fmla="*/ 7858539 w 7858539"/>
              <a:gd name="connsiteY3" fmla="*/ 0 h 6877878"/>
              <a:gd name="connsiteX0" fmla="*/ 0 w 7911638"/>
              <a:gd name="connsiteY0" fmla="*/ 6891130 h 6891130"/>
              <a:gd name="connsiteX1" fmla="*/ 2213920 w 7911638"/>
              <a:gd name="connsiteY1" fmla="*/ 4134678 h 6891130"/>
              <a:gd name="connsiteX2" fmla="*/ 6215583 w 7911638"/>
              <a:gd name="connsiteY2" fmla="*/ 2888973 h 6891130"/>
              <a:gd name="connsiteX3" fmla="*/ 7911638 w 7911638"/>
              <a:gd name="connsiteY3" fmla="*/ 0 h 6891130"/>
              <a:gd name="connsiteX0" fmla="*/ 0 w 7911638"/>
              <a:gd name="connsiteY0" fmla="*/ 6891130 h 6891130"/>
              <a:gd name="connsiteX1" fmla="*/ 2213920 w 7911638"/>
              <a:gd name="connsiteY1" fmla="*/ 4134678 h 6891130"/>
              <a:gd name="connsiteX2" fmla="*/ 6215583 w 7911638"/>
              <a:gd name="connsiteY2" fmla="*/ 2888973 h 6891130"/>
              <a:gd name="connsiteX3" fmla="*/ 7911638 w 7911638"/>
              <a:gd name="connsiteY3" fmla="*/ 0 h 6891130"/>
              <a:gd name="connsiteX0" fmla="*/ 0 w 7911638"/>
              <a:gd name="connsiteY0" fmla="*/ 6891130 h 6891130"/>
              <a:gd name="connsiteX1" fmla="*/ 2213920 w 7911638"/>
              <a:gd name="connsiteY1" fmla="*/ 4134678 h 6891130"/>
              <a:gd name="connsiteX2" fmla="*/ 6215583 w 7911638"/>
              <a:gd name="connsiteY2" fmla="*/ 2888973 h 6891130"/>
              <a:gd name="connsiteX3" fmla="*/ 7911638 w 7911638"/>
              <a:gd name="connsiteY3" fmla="*/ 0 h 6891130"/>
              <a:gd name="connsiteX0" fmla="*/ 0 w 7911638"/>
              <a:gd name="connsiteY0" fmla="*/ 6891130 h 6891130"/>
              <a:gd name="connsiteX1" fmla="*/ 2213920 w 7911638"/>
              <a:gd name="connsiteY1" fmla="*/ 4134678 h 6891130"/>
              <a:gd name="connsiteX2" fmla="*/ 6215583 w 7911638"/>
              <a:gd name="connsiteY2" fmla="*/ 2888973 h 6891130"/>
              <a:gd name="connsiteX3" fmla="*/ 7911638 w 7911638"/>
              <a:gd name="connsiteY3" fmla="*/ 0 h 6891130"/>
              <a:gd name="connsiteX0" fmla="*/ 0 w 7911638"/>
              <a:gd name="connsiteY0" fmla="*/ 6891130 h 6891130"/>
              <a:gd name="connsiteX1" fmla="*/ 2213920 w 7911638"/>
              <a:gd name="connsiteY1" fmla="*/ 4134678 h 6891130"/>
              <a:gd name="connsiteX2" fmla="*/ 6215583 w 7911638"/>
              <a:gd name="connsiteY2" fmla="*/ 2888973 h 6891130"/>
              <a:gd name="connsiteX3" fmla="*/ 7911638 w 7911638"/>
              <a:gd name="connsiteY3" fmla="*/ 0 h 6891130"/>
              <a:gd name="connsiteX0" fmla="*/ 0 w 7911638"/>
              <a:gd name="connsiteY0" fmla="*/ 6891130 h 6891130"/>
              <a:gd name="connsiteX1" fmla="*/ 2213920 w 7911638"/>
              <a:gd name="connsiteY1" fmla="*/ 4134678 h 6891130"/>
              <a:gd name="connsiteX2" fmla="*/ 6215583 w 7911638"/>
              <a:gd name="connsiteY2" fmla="*/ 2888973 h 6891130"/>
              <a:gd name="connsiteX3" fmla="*/ 7911638 w 7911638"/>
              <a:gd name="connsiteY3" fmla="*/ 0 h 6891130"/>
              <a:gd name="connsiteX0" fmla="*/ 0 w 7911638"/>
              <a:gd name="connsiteY0" fmla="*/ 6891130 h 6891130"/>
              <a:gd name="connsiteX1" fmla="*/ 2213920 w 7911638"/>
              <a:gd name="connsiteY1" fmla="*/ 4134678 h 6891130"/>
              <a:gd name="connsiteX2" fmla="*/ 6215583 w 7911638"/>
              <a:gd name="connsiteY2" fmla="*/ 2888973 h 6891130"/>
              <a:gd name="connsiteX3" fmla="*/ 7911638 w 7911638"/>
              <a:gd name="connsiteY3" fmla="*/ 0 h 6891130"/>
              <a:gd name="connsiteX0" fmla="*/ 0 w 7885088"/>
              <a:gd name="connsiteY0" fmla="*/ 6930887 h 6930887"/>
              <a:gd name="connsiteX1" fmla="*/ 2187370 w 7885088"/>
              <a:gd name="connsiteY1" fmla="*/ 4134678 h 6930887"/>
              <a:gd name="connsiteX2" fmla="*/ 6189033 w 7885088"/>
              <a:gd name="connsiteY2" fmla="*/ 2888973 h 6930887"/>
              <a:gd name="connsiteX3" fmla="*/ 7885088 w 7885088"/>
              <a:gd name="connsiteY3" fmla="*/ 0 h 6930887"/>
              <a:gd name="connsiteX0" fmla="*/ 0 w 7885088"/>
              <a:gd name="connsiteY0" fmla="*/ 6930887 h 6930887"/>
              <a:gd name="connsiteX1" fmla="*/ 2187370 w 7885088"/>
              <a:gd name="connsiteY1" fmla="*/ 4134678 h 6930887"/>
              <a:gd name="connsiteX2" fmla="*/ 6189033 w 7885088"/>
              <a:gd name="connsiteY2" fmla="*/ 2888973 h 6930887"/>
              <a:gd name="connsiteX3" fmla="*/ 7885088 w 7885088"/>
              <a:gd name="connsiteY3" fmla="*/ 0 h 6930887"/>
              <a:gd name="connsiteX0" fmla="*/ 0 w 7938186"/>
              <a:gd name="connsiteY0" fmla="*/ 6930887 h 6930887"/>
              <a:gd name="connsiteX1" fmla="*/ 2240468 w 7938186"/>
              <a:gd name="connsiteY1" fmla="*/ 4134678 h 6930887"/>
              <a:gd name="connsiteX2" fmla="*/ 6242131 w 7938186"/>
              <a:gd name="connsiteY2" fmla="*/ 2888973 h 6930887"/>
              <a:gd name="connsiteX3" fmla="*/ 7938186 w 7938186"/>
              <a:gd name="connsiteY3" fmla="*/ 0 h 6930887"/>
              <a:gd name="connsiteX0" fmla="*/ 0 w 7938186"/>
              <a:gd name="connsiteY0" fmla="*/ 6930887 h 6930887"/>
              <a:gd name="connsiteX1" fmla="*/ 2240468 w 7938186"/>
              <a:gd name="connsiteY1" fmla="*/ 4134678 h 6930887"/>
              <a:gd name="connsiteX2" fmla="*/ 6242131 w 7938186"/>
              <a:gd name="connsiteY2" fmla="*/ 2888973 h 6930887"/>
              <a:gd name="connsiteX3" fmla="*/ 7938186 w 7938186"/>
              <a:gd name="connsiteY3" fmla="*/ 0 h 6930887"/>
              <a:gd name="connsiteX0" fmla="*/ 0 w 7938186"/>
              <a:gd name="connsiteY0" fmla="*/ 6930887 h 6930887"/>
              <a:gd name="connsiteX1" fmla="*/ 2240468 w 7938186"/>
              <a:gd name="connsiteY1" fmla="*/ 4134678 h 6930887"/>
              <a:gd name="connsiteX2" fmla="*/ 6242131 w 7938186"/>
              <a:gd name="connsiteY2" fmla="*/ 2888973 h 6930887"/>
              <a:gd name="connsiteX3" fmla="*/ 7938186 w 7938186"/>
              <a:gd name="connsiteY3" fmla="*/ 0 h 6930887"/>
              <a:gd name="connsiteX0" fmla="*/ 0 w 7938186"/>
              <a:gd name="connsiteY0" fmla="*/ 6930887 h 6930887"/>
              <a:gd name="connsiteX1" fmla="*/ 2240468 w 7938186"/>
              <a:gd name="connsiteY1" fmla="*/ 4134678 h 6930887"/>
              <a:gd name="connsiteX2" fmla="*/ 6242131 w 7938186"/>
              <a:gd name="connsiteY2" fmla="*/ 2888973 h 6930887"/>
              <a:gd name="connsiteX3" fmla="*/ 7938186 w 7938186"/>
              <a:gd name="connsiteY3" fmla="*/ 0 h 6930887"/>
              <a:gd name="connsiteX0" fmla="*/ 0 w 7938186"/>
              <a:gd name="connsiteY0" fmla="*/ 6930887 h 6930887"/>
              <a:gd name="connsiteX1" fmla="*/ 2240468 w 7938186"/>
              <a:gd name="connsiteY1" fmla="*/ 4134678 h 6930887"/>
              <a:gd name="connsiteX2" fmla="*/ 6242131 w 7938186"/>
              <a:gd name="connsiteY2" fmla="*/ 2888973 h 6930887"/>
              <a:gd name="connsiteX3" fmla="*/ 7938186 w 7938186"/>
              <a:gd name="connsiteY3" fmla="*/ 0 h 6930887"/>
              <a:gd name="connsiteX0" fmla="*/ 0 w 7938186"/>
              <a:gd name="connsiteY0" fmla="*/ 6930887 h 6930887"/>
              <a:gd name="connsiteX1" fmla="*/ 2240468 w 7938186"/>
              <a:gd name="connsiteY1" fmla="*/ 4134678 h 6930887"/>
              <a:gd name="connsiteX2" fmla="*/ 6189033 w 7938186"/>
              <a:gd name="connsiteY2" fmla="*/ 2888973 h 6930887"/>
              <a:gd name="connsiteX3" fmla="*/ 7938186 w 7938186"/>
              <a:gd name="connsiteY3" fmla="*/ 0 h 6930887"/>
              <a:gd name="connsiteX0" fmla="*/ 0 w 7938186"/>
              <a:gd name="connsiteY0" fmla="*/ 6930887 h 6930887"/>
              <a:gd name="connsiteX1" fmla="*/ 2240468 w 7938186"/>
              <a:gd name="connsiteY1" fmla="*/ 4134678 h 6930887"/>
              <a:gd name="connsiteX2" fmla="*/ 6189033 w 7938186"/>
              <a:gd name="connsiteY2" fmla="*/ 2928729 h 6930887"/>
              <a:gd name="connsiteX3" fmla="*/ 7938186 w 7938186"/>
              <a:gd name="connsiteY3" fmla="*/ 0 h 6930887"/>
              <a:gd name="connsiteX0" fmla="*/ 0 w 7938186"/>
              <a:gd name="connsiteY0" fmla="*/ 6930887 h 6930887"/>
              <a:gd name="connsiteX1" fmla="*/ 2160821 w 7938186"/>
              <a:gd name="connsiteY1" fmla="*/ 4214191 h 6930887"/>
              <a:gd name="connsiteX2" fmla="*/ 6189033 w 7938186"/>
              <a:gd name="connsiteY2" fmla="*/ 2928729 h 6930887"/>
              <a:gd name="connsiteX3" fmla="*/ 7938186 w 7938186"/>
              <a:gd name="connsiteY3" fmla="*/ 0 h 6930887"/>
              <a:gd name="connsiteX0" fmla="*/ 0 w 7938186"/>
              <a:gd name="connsiteY0" fmla="*/ 6930887 h 6930887"/>
              <a:gd name="connsiteX1" fmla="*/ 2160821 w 7938186"/>
              <a:gd name="connsiteY1" fmla="*/ 4214191 h 6930887"/>
              <a:gd name="connsiteX2" fmla="*/ 6189033 w 7938186"/>
              <a:gd name="connsiteY2" fmla="*/ 2888972 h 6930887"/>
              <a:gd name="connsiteX3" fmla="*/ 7938186 w 7938186"/>
              <a:gd name="connsiteY3" fmla="*/ 0 h 6930887"/>
              <a:gd name="connsiteX0" fmla="*/ 0 w 7938186"/>
              <a:gd name="connsiteY0" fmla="*/ 6930887 h 6930887"/>
              <a:gd name="connsiteX1" fmla="*/ 2160821 w 7938186"/>
              <a:gd name="connsiteY1" fmla="*/ 4214191 h 6930887"/>
              <a:gd name="connsiteX2" fmla="*/ 6189033 w 7938186"/>
              <a:gd name="connsiteY2" fmla="*/ 2888972 h 6930887"/>
              <a:gd name="connsiteX3" fmla="*/ 7938186 w 7938186"/>
              <a:gd name="connsiteY3" fmla="*/ 0 h 6930887"/>
              <a:gd name="connsiteX0" fmla="*/ 0 w 7938186"/>
              <a:gd name="connsiteY0" fmla="*/ 6957391 h 6957391"/>
              <a:gd name="connsiteX1" fmla="*/ 2160821 w 7938186"/>
              <a:gd name="connsiteY1" fmla="*/ 4240695 h 6957391"/>
              <a:gd name="connsiteX2" fmla="*/ 6189033 w 7938186"/>
              <a:gd name="connsiteY2" fmla="*/ 2915476 h 6957391"/>
              <a:gd name="connsiteX3" fmla="*/ 7938186 w 7938186"/>
              <a:gd name="connsiteY3" fmla="*/ 0 h 6957391"/>
              <a:gd name="connsiteX0" fmla="*/ 0 w 7938186"/>
              <a:gd name="connsiteY0" fmla="*/ 6957391 h 6957391"/>
              <a:gd name="connsiteX1" fmla="*/ 2134272 w 7938186"/>
              <a:gd name="connsiteY1" fmla="*/ 4240695 h 6957391"/>
              <a:gd name="connsiteX2" fmla="*/ 6189033 w 7938186"/>
              <a:gd name="connsiteY2" fmla="*/ 2915476 h 6957391"/>
              <a:gd name="connsiteX3" fmla="*/ 7938186 w 7938186"/>
              <a:gd name="connsiteY3" fmla="*/ 0 h 6957391"/>
              <a:gd name="connsiteX0" fmla="*/ 0 w 7911637"/>
              <a:gd name="connsiteY0" fmla="*/ 6930887 h 6930887"/>
              <a:gd name="connsiteX1" fmla="*/ 2134272 w 7911637"/>
              <a:gd name="connsiteY1" fmla="*/ 4214191 h 6930887"/>
              <a:gd name="connsiteX2" fmla="*/ 6189033 w 7911637"/>
              <a:gd name="connsiteY2" fmla="*/ 2888972 h 6930887"/>
              <a:gd name="connsiteX3" fmla="*/ 7911637 w 7911637"/>
              <a:gd name="connsiteY3" fmla="*/ 0 h 6930887"/>
              <a:gd name="connsiteX0" fmla="*/ 0 w 7911637"/>
              <a:gd name="connsiteY0" fmla="*/ 6930887 h 6930887"/>
              <a:gd name="connsiteX1" fmla="*/ 2200645 w 7911637"/>
              <a:gd name="connsiteY1" fmla="*/ 4240873 h 6930887"/>
              <a:gd name="connsiteX2" fmla="*/ 6189033 w 7911637"/>
              <a:gd name="connsiteY2" fmla="*/ 2888972 h 6930887"/>
              <a:gd name="connsiteX3" fmla="*/ 7911637 w 7911637"/>
              <a:gd name="connsiteY3" fmla="*/ 0 h 6930887"/>
              <a:gd name="connsiteX0" fmla="*/ 0 w 7871813"/>
              <a:gd name="connsiteY0" fmla="*/ 6930887 h 6930887"/>
              <a:gd name="connsiteX1" fmla="*/ 2160821 w 7871813"/>
              <a:gd name="connsiteY1" fmla="*/ 4240873 h 6930887"/>
              <a:gd name="connsiteX2" fmla="*/ 6149209 w 7871813"/>
              <a:gd name="connsiteY2" fmla="*/ 2888972 h 6930887"/>
              <a:gd name="connsiteX3" fmla="*/ 7871813 w 7871813"/>
              <a:gd name="connsiteY3" fmla="*/ 0 h 6930887"/>
              <a:gd name="connsiteX0" fmla="*/ 0 w 7871813"/>
              <a:gd name="connsiteY0" fmla="*/ 6930887 h 6930887"/>
              <a:gd name="connsiteX1" fmla="*/ 2200645 w 7871813"/>
              <a:gd name="connsiteY1" fmla="*/ 4240873 h 6930887"/>
              <a:gd name="connsiteX2" fmla="*/ 6149209 w 7871813"/>
              <a:gd name="connsiteY2" fmla="*/ 2888972 h 6930887"/>
              <a:gd name="connsiteX3" fmla="*/ 7871813 w 7871813"/>
              <a:gd name="connsiteY3" fmla="*/ 0 h 6930887"/>
              <a:gd name="connsiteX0" fmla="*/ 0 w 7871813"/>
              <a:gd name="connsiteY0" fmla="*/ 6930887 h 6930887"/>
              <a:gd name="connsiteX1" fmla="*/ 2160821 w 7871813"/>
              <a:gd name="connsiteY1" fmla="*/ 4240873 h 6930887"/>
              <a:gd name="connsiteX2" fmla="*/ 6149209 w 7871813"/>
              <a:gd name="connsiteY2" fmla="*/ 2888972 h 6930887"/>
              <a:gd name="connsiteX3" fmla="*/ 7871813 w 7871813"/>
              <a:gd name="connsiteY3" fmla="*/ 0 h 6930887"/>
              <a:gd name="connsiteX0" fmla="*/ 0 w 7871813"/>
              <a:gd name="connsiteY0" fmla="*/ 6930887 h 6930887"/>
              <a:gd name="connsiteX1" fmla="*/ 2160821 w 7871813"/>
              <a:gd name="connsiteY1" fmla="*/ 4240873 h 6930887"/>
              <a:gd name="connsiteX2" fmla="*/ 6189033 w 7871813"/>
              <a:gd name="connsiteY2" fmla="*/ 2955679 h 6930887"/>
              <a:gd name="connsiteX3" fmla="*/ 7871813 w 7871813"/>
              <a:gd name="connsiteY3" fmla="*/ 0 h 6930887"/>
              <a:gd name="connsiteX0" fmla="*/ 0 w 7871813"/>
              <a:gd name="connsiteY0" fmla="*/ 6930887 h 6930887"/>
              <a:gd name="connsiteX1" fmla="*/ 2160821 w 7871813"/>
              <a:gd name="connsiteY1" fmla="*/ 4240873 h 6930887"/>
              <a:gd name="connsiteX2" fmla="*/ 6175759 w 7871813"/>
              <a:gd name="connsiteY2" fmla="*/ 2915655 h 6930887"/>
              <a:gd name="connsiteX3" fmla="*/ 7871813 w 7871813"/>
              <a:gd name="connsiteY3" fmla="*/ 0 h 69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1813" h="6930887">
                <a:moveTo>
                  <a:pt x="0" y="6930887"/>
                </a:moveTo>
                <a:cubicBezTo>
                  <a:pt x="352265" y="6157844"/>
                  <a:pt x="1131528" y="4910078"/>
                  <a:pt x="2160821" y="4240873"/>
                </a:cubicBezTo>
                <a:cubicBezTo>
                  <a:pt x="3190114" y="3571668"/>
                  <a:pt x="5420833" y="3573846"/>
                  <a:pt x="6175759" y="2915655"/>
                </a:cubicBezTo>
                <a:cubicBezTo>
                  <a:pt x="7355472" y="2124942"/>
                  <a:pt x="7513848" y="667027"/>
                  <a:pt x="7871813" y="0"/>
                </a:cubicBezTo>
              </a:path>
            </a:pathLst>
          </a:custGeom>
          <a:noFill/>
          <a:ln w="57150">
            <a:solidFill>
              <a:srgbClr val="4FB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ABB4CDE-9C9B-CD4B-7955-1C639ADD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4794312"/>
            <a:ext cx="3352800" cy="93936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3BF9748-2386-E3D4-56E2-135A18BA0ED7}"/>
              </a:ext>
            </a:extLst>
          </p:cNvPr>
          <p:cNvSpPr txBox="1"/>
          <p:nvPr/>
        </p:nvSpPr>
        <p:spPr>
          <a:xfrm>
            <a:off x="1033668" y="1038185"/>
            <a:ext cx="5572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Projeto Integrador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7F7D31A-B783-A46E-FCE7-77EE646B3577}"/>
              </a:ext>
            </a:extLst>
          </p:cNvPr>
          <p:cNvSpPr txBox="1"/>
          <p:nvPr/>
        </p:nvSpPr>
        <p:spPr>
          <a:xfrm>
            <a:off x="1033668" y="1961515"/>
            <a:ext cx="3869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4º Semestre - ADS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D477905-4A82-8A5E-2ED8-EB6F04E68D42}"/>
              </a:ext>
            </a:extLst>
          </p:cNvPr>
          <p:cNvSpPr txBox="1"/>
          <p:nvPr/>
        </p:nvSpPr>
        <p:spPr>
          <a:xfrm>
            <a:off x="1033668" y="2546290"/>
            <a:ext cx="9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2023</a:t>
            </a:r>
            <a:endParaRPr lang="pt-BR" sz="3200" b="1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7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8FEE923-33F5-5681-F7DF-A120FC67C3FB}"/>
              </a:ext>
            </a:extLst>
          </p:cNvPr>
          <p:cNvSpPr txBox="1"/>
          <p:nvPr/>
        </p:nvSpPr>
        <p:spPr>
          <a:xfrm>
            <a:off x="0" y="19172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4FB4BC"/>
                </a:solidFill>
                <a:latin typeface="Arial Nova Light" panose="020B0304020202020204" pitchFamily="34" charset="0"/>
              </a:rPr>
              <a:t>Apresentação do software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798692B-35D5-8005-458C-E7F33C32F89B}"/>
              </a:ext>
            </a:extLst>
          </p:cNvPr>
          <p:cNvCxnSpPr/>
          <p:nvPr/>
        </p:nvCxnSpPr>
        <p:spPr>
          <a:xfrm>
            <a:off x="2580968" y="2802194"/>
            <a:ext cx="681375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33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517241DB-C5AD-83C3-44B7-6E3F08418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828" y="2081962"/>
            <a:ext cx="1384921" cy="157807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FAD590F-FC01-DD5C-086E-6A4441B37335}"/>
              </a:ext>
            </a:extLst>
          </p:cNvPr>
          <p:cNvSpPr txBox="1"/>
          <p:nvPr/>
        </p:nvSpPr>
        <p:spPr>
          <a:xfrm>
            <a:off x="0" y="4277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4FB4BC"/>
                </a:solidFill>
                <a:latin typeface="Arial Nova Light" panose="020B0304020202020204" pitchFamily="34" charset="0"/>
              </a:rPr>
              <a:t>Tecnologias utilizadas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40474DE-4CE0-FFF0-CD43-324470AC042A}"/>
              </a:ext>
            </a:extLst>
          </p:cNvPr>
          <p:cNvCxnSpPr/>
          <p:nvPr/>
        </p:nvCxnSpPr>
        <p:spPr>
          <a:xfrm>
            <a:off x="2580968" y="1312607"/>
            <a:ext cx="681375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711286-1444-CFDB-E58D-50F34D782D01}"/>
              </a:ext>
            </a:extLst>
          </p:cNvPr>
          <p:cNvSpPr txBox="1"/>
          <p:nvPr/>
        </p:nvSpPr>
        <p:spPr>
          <a:xfrm>
            <a:off x="766698" y="4120219"/>
            <a:ext cx="1742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19CFB4-6402-96FE-DE17-5741B7803409}"/>
              </a:ext>
            </a:extLst>
          </p:cNvPr>
          <p:cNvSpPr txBox="1"/>
          <p:nvPr/>
        </p:nvSpPr>
        <p:spPr>
          <a:xfrm>
            <a:off x="783091" y="3658554"/>
            <a:ext cx="165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4FB4BC"/>
                </a:solidFill>
                <a:effectLst/>
                <a:latin typeface="Arial Nova Light" panose="020B0304020202020204" pitchFamily="34" charset="0"/>
              </a:rPr>
              <a:t>React</a:t>
            </a:r>
            <a:endParaRPr lang="pt-BR" sz="2400" dirty="0">
              <a:solidFill>
                <a:srgbClr val="4FB4BC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40AC8B0E-7BB9-C3C4-379F-A04BCE088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9657" y="2089801"/>
            <a:ext cx="1274832" cy="1404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B156336-6187-4FCE-6301-B5A77B0E8A46}"/>
              </a:ext>
            </a:extLst>
          </p:cNvPr>
          <p:cNvSpPr txBox="1"/>
          <p:nvPr/>
        </p:nvSpPr>
        <p:spPr>
          <a:xfrm>
            <a:off x="9489657" y="4041020"/>
            <a:ext cx="126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Runtime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B790EC-75FD-3941-CBC3-1C891A8BD4E7}"/>
              </a:ext>
            </a:extLst>
          </p:cNvPr>
          <p:cNvSpPr txBox="1"/>
          <p:nvPr/>
        </p:nvSpPr>
        <p:spPr>
          <a:xfrm>
            <a:off x="9294617" y="3579355"/>
            <a:ext cx="165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4FB4BC"/>
                </a:solidFill>
                <a:effectLst/>
                <a:latin typeface="Arial Nova Light" panose="020B0304020202020204" pitchFamily="34" charset="0"/>
              </a:rPr>
              <a:t>NodeJs</a:t>
            </a:r>
            <a:endParaRPr lang="pt-BR" sz="2400" dirty="0">
              <a:solidFill>
                <a:srgbClr val="4FB4BC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34CE8530-0F9E-E6A6-F30B-4E9B25140A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3879" y="3429000"/>
            <a:ext cx="1260000" cy="1260000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48DB90FF-3A59-249E-C431-9E7948199D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4131" y="3429000"/>
            <a:ext cx="1295230" cy="12600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8B9AE97D-080F-D9E4-C808-B940CEDC688B}"/>
              </a:ext>
            </a:extLst>
          </p:cNvPr>
          <p:cNvSpPr txBox="1"/>
          <p:nvPr/>
        </p:nvSpPr>
        <p:spPr>
          <a:xfrm>
            <a:off x="5263326" y="4133964"/>
            <a:ext cx="1742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Linguagem de programação</a:t>
            </a:r>
          </a:p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8EBD30D-1062-FB36-1DEF-1AC0E05C91B3}"/>
              </a:ext>
            </a:extLst>
          </p:cNvPr>
          <p:cNvSpPr txBox="1"/>
          <p:nvPr/>
        </p:nvSpPr>
        <p:spPr>
          <a:xfrm>
            <a:off x="5241551" y="3659546"/>
            <a:ext cx="165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4FB4BC"/>
                </a:solidFill>
                <a:effectLst/>
                <a:latin typeface="Arial Nova Light" panose="020B0304020202020204" pitchFamily="34" charset="0"/>
              </a:rPr>
              <a:t>Typescript</a:t>
            </a:r>
            <a:endParaRPr lang="pt-BR" sz="2400" dirty="0">
              <a:solidFill>
                <a:srgbClr val="4FB4BC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9567AFD-DCAF-2657-A157-5C782C067F0B}"/>
              </a:ext>
            </a:extLst>
          </p:cNvPr>
          <p:cNvSpPr txBox="1"/>
          <p:nvPr/>
        </p:nvSpPr>
        <p:spPr>
          <a:xfrm>
            <a:off x="7170450" y="5380219"/>
            <a:ext cx="2125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Versionamento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5E2CAB9-891C-E713-6E15-900225170AE9}"/>
              </a:ext>
            </a:extLst>
          </p:cNvPr>
          <p:cNvSpPr txBox="1"/>
          <p:nvPr/>
        </p:nvSpPr>
        <p:spPr>
          <a:xfrm>
            <a:off x="7408249" y="4918554"/>
            <a:ext cx="165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4FB4BC"/>
                </a:solidFill>
                <a:effectLst/>
                <a:latin typeface="Arial Nova Light" panose="020B0304020202020204" pitchFamily="34" charset="0"/>
              </a:rPr>
              <a:t>Git</a:t>
            </a:r>
            <a:endParaRPr lang="pt-BR" sz="2400" dirty="0">
              <a:solidFill>
                <a:srgbClr val="4FB4BC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68511B5-5F22-C80F-F201-47B2779C097D}"/>
              </a:ext>
            </a:extLst>
          </p:cNvPr>
          <p:cNvSpPr txBox="1"/>
          <p:nvPr/>
        </p:nvSpPr>
        <p:spPr>
          <a:xfrm>
            <a:off x="2944992" y="5344219"/>
            <a:ext cx="1919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Armazenamento de código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747D55-49F2-FFBE-8E78-B9F30047BA9B}"/>
              </a:ext>
            </a:extLst>
          </p:cNvPr>
          <p:cNvSpPr txBox="1"/>
          <p:nvPr/>
        </p:nvSpPr>
        <p:spPr>
          <a:xfrm>
            <a:off x="3066549" y="4882554"/>
            <a:ext cx="165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4FB4BC"/>
                </a:solidFill>
                <a:latin typeface="Arial Nova Light" panose="020B0304020202020204" pitchFamily="34" charset="0"/>
              </a:rPr>
              <a:t>GitHub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6842E3F5-760C-09C4-3DF7-B2A86ACC7BF0}"/>
              </a:ext>
            </a:extLst>
          </p:cNvPr>
          <p:cNvSpPr/>
          <p:nvPr/>
        </p:nvSpPr>
        <p:spPr>
          <a:xfrm>
            <a:off x="5397620" y="2141059"/>
            <a:ext cx="1368000" cy="1368000"/>
          </a:xfrm>
          <a:prstGeom prst="rect">
            <a:avLst/>
          </a:prstGeom>
          <a:solidFill>
            <a:srgbClr val="4FB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43C04AB-921C-DD78-21D0-29D74781D4C3}"/>
              </a:ext>
            </a:extLst>
          </p:cNvPr>
          <p:cNvSpPr txBox="1"/>
          <p:nvPr/>
        </p:nvSpPr>
        <p:spPr>
          <a:xfrm>
            <a:off x="5647715" y="2594385"/>
            <a:ext cx="17236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333333"/>
                </a:solidFill>
                <a:latin typeface="Avenir Next LT Pro" panose="020B0504020202020204" pitchFamily="34" charset="0"/>
              </a:rPr>
              <a:t>TS</a:t>
            </a:r>
            <a:endParaRPr lang="pt-BR" sz="1600" b="1" dirty="0">
              <a:solidFill>
                <a:srgbClr val="333333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2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148AA0C-B9DC-1C4B-01A6-E7048952B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9462" y="916492"/>
            <a:ext cx="1295230" cy="126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CFD9D56-E50D-3DDB-B3C8-81662C8031BF}"/>
              </a:ext>
            </a:extLst>
          </p:cNvPr>
          <p:cNvSpPr txBox="1"/>
          <p:nvPr/>
        </p:nvSpPr>
        <p:spPr>
          <a:xfrm>
            <a:off x="8286952" y="2370046"/>
            <a:ext cx="165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4FB4BC"/>
                </a:solidFill>
                <a:latin typeface="Arial Nova Light" panose="020B0304020202020204" pitchFamily="34" charset="0"/>
              </a:rPr>
              <a:t>GitHub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8B06E73-3F15-861B-170A-D3B40F92D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0868" y="3153554"/>
            <a:ext cx="2857500" cy="28575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1DD02A1-E6B0-B720-9424-4817EB8BC3B0}"/>
              </a:ext>
            </a:extLst>
          </p:cNvPr>
          <p:cNvSpPr txBox="1"/>
          <p:nvPr/>
        </p:nvSpPr>
        <p:spPr>
          <a:xfrm>
            <a:off x="368491" y="2892926"/>
            <a:ext cx="6670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4FB4BC"/>
                </a:solidFill>
                <a:latin typeface="Arial Nova Light" panose="020B0304020202020204" pitchFamily="34" charset="0"/>
              </a:rPr>
              <a:t>Muito obrigado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474E38A-ABE4-E383-068B-380E468E04CB}"/>
              </a:ext>
            </a:extLst>
          </p:cNvPr>
          <p:cNvCxnSpPr>
            <a:cxnSpLocks/>
          </p:cNvCxnSpPr>
          <p:nvPr/>
        </p:nvCxnSpPr>
        <p:spPr>
          <a:xfrm>
            <a:off x="1161601" y="3600812"/>
            <a:ext cx="4839744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16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3D6D66-369C-299E-0A81-DE4E2A6ADC18}"/>
              </a:ext>
            </a:extLst>
          </p:cNvPr>
          <p:cNvSpPr/>
          <p:nvPr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E31D73E-275F-795C-61A7-A969E20C37BF}"/>
              </a:ext>
            </a:extLst>
          </p:cNvPr>
          <p:cNvCxnSpPr>
            <a:cxnSpLocks/>
          </p:cNvCxnSpPr>
          <p:nvPr/>
        </p:nvCxnSpPr>
        <p:spPr>
          <a:xfrm>
            <a:off x="3239999" y="821634"/>
            <a:ext cx="5731723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6E3F33B-D71B-2296-9EFE-5C67BDF215A3}"/>
              </a:ext>
            </a:extLst>
          </p:cNvPr>
          <p:cNvCxnSpPr>
            <a:cxnSpLocks/>
          </p:cNvCxnSpPr>
          <p:nvPr/>
        </p:nvCxnSpPr>
        <p:spPr>
          <a:xfrm>
            <a:off x="6105860" y="907774"/>
            <a:ext cx="0" cy="337931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B833977-15F5-CE37-3E41-23D64C283A71}"/>
              </a:ext>
            </a:extLst>
          </p:cNvPr>
          <p:cNvSpPr txBox="1"/>
          <p:nvPr/>
        </p:nvSpPr>
        <p:spPr>
          <a:xfrm>
            <a:off x="3239999" y="-15556"/>
            <a:ext cx="5731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4FB4BC"/>
                </a:solidFill>
                <a:latin typeface="Arial Nova Light" panose="020B0304020202020204" pitchFamily="34" charset="0"/>
              </a:rPr>
              <a:t>CodeLab</a:t>
            </a:r>
          </a:p>
        </p:txBody>
      </p:sp>
      <p:pic>
        <p:nvPicPr>
          <p:cNvPr id="1026" name="Picture 2" descr="@DiasVitoria">
            <a:extLst>
              <a:ext uri="{FF2B5EF4-FFF2-40B4-BE49-F238E27FC236}">
                <a16:creationId xmlns:a16="http://schemas.microsoft.com/office/drawing/2014/main" id="{5BF940F9-68E0-F701-D413-BEF5C4316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455" y="3915428"/>
            <a:ext cx="2160000" cy="21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86874C-EBF2-4565-4F68-18AAFA64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14" y="3922746"/>
            <a:ext cx="2160000" cy="21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vatar">
            <a:extLst>
              <a:ext uri="{FF2B5EF4-FFF2-40B4-BE49-F238E27FC236}">
                <a16:creationId xmlns:a16="http://schemas.microsoft.com/office/drawing/2014/main" id="{B88663C3-0138-CD10-FE5D-F9932F8F6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00" y="1555097"/>
            <a:ext cx="2160000" cy="21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vatar">
            <a:extLst>
              <a:ext uri="{FF2B5EF4-FFF2-40B4-BE49-F238E27FC236}">
                <a16:creationId xmlns:a16="http://schemas.microsoft.com/office/drawing/2014/main" id="{DDECB1D7-F2AF-463C-1456-8783B9AE9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01" y="1555839"/>
            <a:ext cx="2160000" cy="21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vatar">
            <a:extLst>
              <a:ext uri="{FF2B5EF4-FFF2-40B4-BE49-F238E27FC236}">
                <a16:creationId xmlns:a16="http://schemas.microsoft.com/office/drawing/2014/main" id="{B7ACAF32-F684-8C39-A433-468DF83FA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069" y="1555097"/>
            <a:ext cx="2160000" cy="21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159033-E44B-BCD7-76F0-4BDD50537A5A}"/>
              </a:ext>
            </a:extLst>
          </p:cNvPr>
          <p:cNvSpPr txBox="1"/>
          <p:nvPr/>
        </p:nvSpPr>
        <p:spPr>
          <a:xfrm>
            <a:off x="402080" y="4237961"/>
            <a:ext cx="206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Juliana Gomes da Silva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D07093A-8D48-3DA3-45A7-6E58E6D3F978}"/>
              </a:ext>
            </a:extLst>
          </p:cNvPr>
          <p:cNvSpPr txBox="1"/>
          <p:nvPr/>
        </p:nvSpPr>
        <p:spPr>
          <a:xfrm>
            <a:off x="402079" y="3826425"/>
            <a:ext cx="206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4FB4BC"/>
                </a:solidFill>
              </a:rPr>
              <a:t>Developer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399DB9E-AB9F-C9DF-C787-6649A9869DB0}"/>
              </a:ext>
            </a:extLst>
          </p:cNvPr>
          <p:cNvCxnSpPr/>
          <p:nvPr/>
        </p:nvCxnSpPr>
        <p:spPr>
          <a:xfrm>
            <a:off x="378915" y="4251214"/>
            <a:ext cx="2107096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24288AB-9496-65A3-C84A-9C3635EDE9C5}"/>
              </a:ext>
            </a:extLst>
          </p:cNvPr>
          <p:cNvSpPr txBox="1"/>
          <p:nvPr/>
        </p:nvSpPr>
        <p:spPr>
          <a:xfrm>
            <a:off x="2716683" y="3198482"/>
            <a:ext cx="206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Thales Wilson de Lucca Kerber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120DDA7-9BA3-AA86-3D05-92498B144E15}"/>
              </a:ext>
            </a:extLst>
          </p:cNvPr>
          <p:cNvSpPr txBox="1"/>
          <p:nvPr/>
        </p:nvSpPr>
        <p:spPr>
          <a:xfrm>
            <a:off x="2728214" y="2781611"/>
            <a:ext cx="206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4FB4BC"/>
                </a:solidFill>
              </a:rPr>
              <a:t>Product Owner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42C64E6-691A-63A0-A075-15FB0871296D}"/>
              </a:ext>
            </a:extLst>
          </p:cNvPr>
          <p:cNvCxnSpPr/>
          <p:nvPr/>
        </p:nvCxnSpPr>
        <p:spPr>
          <a:xfrm>
            <a:off x="2705152" y="3199394"/>
            <a:ext cx="2107096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8159BEA-917E-5440-984E-EC0CB86641A5}"/>
              </a:ext>
            </a:extLst>
          </p:cNvPr>
          <p:cNvSpPr txBox="1"/>
          <p:nvPr/>
        </p:nvSpPr>
        <p:spPr>
          <a:xfrm>
            <a:off x="5059852" y="4237961"/>
            <a:ext cx="206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Lucas Nunes Duarte do Nascimento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B1AE45-6A56-6F6C-A866-615998A81E79}"/>
              </a:ext>
            </a:extLst>
          </p:cNvPr>
          <p:cNvSpPr txBox="1"/>
          <p:nvPr/>
        </p:nvSpPr>
        <p:spPr>
          <a:xfrm>
            <a:off x="5071487" y="3826425"/>
            <a:ext cx="206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4FB4BC"/>
                </a:solidFill>
              </a:rPr>
              <a:t>Developer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7C12D30-647A-15F8-BA61-8CB8275ED6BD}"/>
              </a:ext>
            </a:extLst>
          </p:cNvPr>
          <p:cNvCxnSpPr/>
          <p:nvPr/>
        </p:nvCxnSpPr>
        <p:spPr>
          <a:xfrm>
            <a:off x="5036687" y="4251214"/>
            <a:ext cx="2107096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4C3B3F7-80E7-8725-9858-6C562BF642A1}"/>
              </a:ext>
            </a:extLst>
          </p:cNvPr>
          <p:cNvSpPr txBox="1"/>
          <p:nvPr/>
        </p:nvSpPr>
        <p:spPr>
          <a:xfrm>
            <a:off x="7403126" y="3166643"/>
            <a:ext cx="206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Victoria Marto Dias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1EC86AB-09FE-F27E-7721-92B4A26EC344}"/>
              </a:ext>
            </a:extLst>
          </p:cNvPr>
          <p:cNvSpPr txBox="1"/>
          <p:nvPr/>
        </p:nvSpPr>
        <p:spPr>
          <a:xfrm>
            <a:off x="7403125" y="2755107"/>
            <a:ext cx="206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4FB4BC"/>
                </a:solidFill>
              </a:rPr>
              <a:t>Scrum Master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856F7F2-DA6C-B838-B195-4801562BE0DC}"/>
              </a:ext>
            </a:extLst>
          </p:cNvPr>
          <p:cNvCxnSpPr/>
          <p:nvPr/>
        </p:nvCxnSpPr>
        <p:spPr>
          <a:xfrm>
            <a:off x="7379961" y="3179896"/>
            <a:ext cx="2107096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34BBA9D-9282-E635-7D9C-1CDDC705B9CA}"/>
              </a:ext>
            </a:extLst>
          </p:cNvPr>
          <p:cNvSpPr txBox="1"/>
          <p:nvPr/>
        </p:nvSpPr>
        <p:spPr>
          <a:xfrm>
            <a:off x="9818113" y="4237961"/>
            <a:ext cx="206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Gabriel Ferreira Fabian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32D7C98-64EF-A985-1588-F4981976865F}"/>
              </a:ext>
            </a:extLst>
          </p:cNvPr>
          <p:cNvSpPr txBox="1"/>
          <p:nvPr/>
        </p:nvSpPr>
        <p:spPr>
          <a:xfrm>
            <a:off x="9818112" y="3826425"/>
            <a:ext cx="206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4FB4BC"/>
                </a:solidFill>
              </a:rPr>
              <a:t>Developer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0BF0563-7C95-DF33-C7F1-5A68759A3C86}"/>
              </a:ext>
            </a:extLst>
          </p:cNvPr>
          <p:cNvCxnSpPr/>
          <p:nvPr/>
        </p:nvCxnSpPr>
        <p:spPr>
          <a:xfrm>
            <a:off x="9794948" y="4251214"/>
            <a:ext cx="2107096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0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Pia branca com torneira prateada&#10;&#10;Descrição gerada automaticamente com confiança baixa">
            <a:extLst>
              <a:ext uri="{FF2B5EF4-FFF2-40B4-BE49-F238E27FC236}">
                <a16:creationId xmlns:a16="http://schemas.microsoft.com/office/drawing/2014/main" id="{2275668C-70D9-4E77-BDC8-9B4ECFB77A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0" r="20273"/>
          <a:stretch/>
        </p:blipFill>
        <p:spPr>
          <a:xfrm>
            <a:off x="0" y="-1"/>
            <a:ext cx="5387926" cy="6858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3C2A73D3-FFC9-C524-74DF-3C72638458E4}"/>
              </a:ext>
            </a:extLst>
          </p:cNvPr>
          <p:cNvSpPr/>
          <p:nvPr/>
        </p:nvSpPr>
        <p:spPr>
          <a:xfrm>
            <a:off x="-6826" y="1"/>
            <a:ext cx="5394751" cy="6858000"/>
          </a:xfrm>
          <a:prstGeom prst="rect">
            <a:avLst/>
          </a:prstGeom>
          <a:solidFill>
            <a:srgbClr val="333333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orda 9">
            <a:extLst>
              <a:ext uri="{FF2B5EF4-FFF2-40B4-BE49-F238E27FC236}">
                <a16:creationId xmlns:a16="http://schemas.microsoft.com/office/drawing/2014/main" id="{0477B2B9-8DEB-DF35-80B9-D9A5B1CE258E}"/>
              </a:ext>
            </a:extLst>
          </p:cNvPr>
          <p:cNvSpPr/>
          <p:nvPr/>
        </p:nvSpPr>
        <p:spPr>
          <a:xfrm rot="3888191">
            <a:off x="3027517" y="-258904"/>
            <a:ext cx="7266680" cy="7375805"/>
          </a:xfrm>
          <a:prstGeom prst="chord">
            <a:avLst>
              <a:gd name="adj1" fmla="val 2700000"/>
              <a:gd name="adj2" fmla="val 11103722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ADDA53F-CDEE-FFD2-1FC5-9A2F84FB3747}"/>
              </a:ext>
            </a:extLst>
          </p:cNvPr>
          <p:cNvSpPr/>
          <p:nvPr/>
        </p:nvSpPr>
        <p:spPr>
          <a:xfrm>
            <a:off x="5387925" y="-3"/>
            <a:ext cx="6797249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ABE87C-2622-4178-7847-4ECA215ACC62}"/>
              </a:ext>
            </a:extLst>
          </p:cNvPr>
          <p:cNvSpPr txBox="1"/>
          <p:nvPr/>
        </p:nvSpPr>
        <p:spPr>
          <a:xfrm>
            <a:off x="7819381" y="1464430"/>
            <a:ext cx="2072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4FB4BC"/>
                </a:solidFill>
              </a:rPr>
              <a:t>Objetivo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6DD199-D58A-CDC8-9339-B38B54B53CDC}"/>
              </a:ext>
            </a:extLst>
          </p:cNvPr>
          <p:cNvSpPr txBox="1"/>
          <p:nvPr/>
        </p:nvSpPr>
        <p:spPr>
          <a:xfrm>
            <a:off x="5693718" y="2532711"/>
            <a:ext cx="6171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Desenvolver uma plataforma capaz de receber e gerenciar chamados internos dentro de uma sprint de projeto, podendo configurar uma árvore de decisão para redirecionar demandas de acordo com a classificação.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6AAD59C-812C-9C81-EF8E-8AC720803D38}"/>
              </a:ext>
            </a:extLst>
          </p:cNvPr>
          <p:cNvCxnSpPr>
            <a:cxnSpLocks/>
          </p:cNvCxnSpPr>
          <p:nvPr/>
        </p:nvCxnSpPr>
        <p:spPr>
          <a:xfrm>
            <a:off x="6513342" y="2264898"/>
            <a:ext cx="4684541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71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Pia branca com torneira prateada&#10;&#10;Descrição gerada automaticamente com confiança baixa">
            <a:extLst>
              <a:ext uri="{FF2B5EF4-FFF2-40B4-BE49-F238E27FC236}">
                <a16:creationId xmlns:a16="http://schemas.microsoft.com/office/drawing/2014/main" id="{2275668C-70D9-4E77-BDC8-9B4ECFB77A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0" r="20273"/>
          <a:stretch/>
        </p:blipFill>
        <p:spPr>
          <a:xfrm>
            <a:off x="6818832" y="-7"/>
            <a:ext cx="5387926" cy="6858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3C2A73D3-FFC9-C524-74DF-3C72638458E4}"/>
              </a:ext>
            </a:extLst>
          </p:cNvPr>
          <p:cNvSpPr/>
          <p:nvPr/>
        </p:nvSpPr>
        <p:spPr>
          <a:xfrm>
            <a:off x="5500469" y="-9"/>
            <a:ext cx="6691532" cy="6858000"/>
          </a:xfrm>
          <a:prstGeom prst="rect">
            <a:avLst/>
          </a:prstGeom>
          <a:solidFill>
            <a:srgbClr val="333333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orda 9">
            <a:extLst>
              <a:ext uri="{FF2B5EF4-FFF2-40B4-BE49-F238E27FC236}">
                <a16:creationId xmlns:a16="http://schemas.microsoft.com/office/drawing/2014/main" id="{0477B2B9-8DEB-DF35-80B9-D9A5B1CE258E}"/>
              </a:ext>
            </a:extLst>
          </p:cNvPr>
          <p:cNvSpPr/>
          <p:nvPr/>
        </p:nvSpPr>
        <p:spPr>
          <a:xfrm rot="14699154">
            <a:off x="1933465" y="-258913"/>
            <a:ext cx="7266680" cy="7375805"/>
          </a:xfrm>
          <a:prstGeom prst="chord">
            <a:avLst>
              <a:gd name="adj1" fmla="val 2700000"/>
              <a:gd name="adj2" fmla="val 11103722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ADDA53F-CDEE-FFD2-1FC5-9A2F84FB3747}"/>
              </a:ext>
            </a:extLst>
          </p:cNvPr>
          <p:cNvSpPr/>
          <p:nvPr/>
        </p:nvSpPr>
        <p:spPr>
          <a:xfrm>
            <a:off x="0" y="-9"/>
            <a:ext cx="6818832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ABE87C-2622-4178-7847-4ECA215ACC62}"/>
              </a:ext>
            </a:extLst>
          </p:cNvPr>
          <p:cNvSpPr txBox="1"/>
          <p:nvPr/>
        </p:nvSpPr>
        <p:spPr>
          <a:xfrm>
            <a:off x="-1" y="191836"/>
            <a:ext cx="6818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4FB4BC"/>
                </a:solidFill>
              </a:rPr>
              <a:t>Backlog primeira sprint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6DD199-D58A-CDC8-9339-B38B54B53CDC}"/>
              </a:ext>
            </a:extLst>
          </p:cNvPr>
          <p:cNvSpPr txBox="1">
            <a:spLocks/>
          </p:cNvSpPr>
          <p:nvPr/>
        </p:nvSpPr>
        <p:spPr>
          <a:xfrm>
            <a:off x="112544" y="1370477"/>
            <a:ext cx="66915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Criação da página home para solicitantes; </a:t>
            </a:r>
          </a:p>
          <a:p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Criação da página para cadastro de chamados (Feature/Hotfix); </a:t>
            </a:r>
          </a:p>
          <a:p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Criação da página de listagem de chamados individual;</a:t>
            </a:r>
          </a:p>
          <a:p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Criação da página de listagem de chamados; </a:t>
            </a:r>
          </a:p>
          <a:p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Criação da página de realização da etapa 'análise de risco’; </a:t>
            </a:r>
          </a:p>
          <a:p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Criação da página de realização da etapa 'alinhamento estratégico’; </a:t>
            </a:r>
          </a:p>
          <a:p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Criação da página de login.</a:t>
            </a:r>
            <a:endParaRPr lang="pt-BR" sz="20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6AAD59C-812C-9C81-EF8E-8AC720803D38}"/>
              </a:ext>
            </a:extLst>
          </p:cNvPr>
          <p:cNvCxnSpPr>
            <a:cxnSpLocks/>
          </p:cNvCxnSpPr>
          <p:nvPr/>
        </p:nvCxnSpPr>
        <p:spPr>
          <a:xfrm>
            <a:off x="580571" y="899722"/>
            <a:ext cx="566057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7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8FEE923-33F5-5681-F7DF-A120FC67C3FB}"/>
              </a:ext>
            </a:extLst>
          </p:cNvPr>
          <p:cNvSpPr txBox="1"/>
          <p:nvPr/>
        </p:nvSpPr>
        <p:spPr>
          <a:xfrm>
            <a:off x="0" y="19172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4FB4BC"/>
                </a:solidFill>
                <a:latin typeface="Arial Nova Light" panose="020B0304020202020204" pitchFamily="34" charset="0"/>
              </a:rPr>
              <a:t>Backlog total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798692B-35D5-8005-458C-E7F33C32F89B}"/>
              </a:ext>
            </a:extLst>
          </p:cNvPr>
          <p:cNvCxnSpPr/>
          <p:nvPr/>
        </p:nvCxnSpPr>
        <p:spPr>
          <a:xfrm>
            <a:off x="2580968" y="2802194"/>
            <a:ext cx="681375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1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Pia branca com torneira prateada&#10;&#10;Descrição gerada automaticamente com confiança baixa">
            <a:extLst>
              <a:ext uri="{FF2B5EF4-FFF2-40B4-BE49-F238E27FC236}">
                <a16:creationId xmlns:a16="http://schemas.microsoft.com/office/drawing/2014/main" id="{2275668C-70D9-4E77-BDC8-9B4ECFB77A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0" r="20273"/>
          <a:stretch/>
        </p:blipFill>
        <p:spPr>
          <a:xfrm>
            <a:off x="6818832" y="-7"/>
            <a:ext cx="5387926" cy="6858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3C2A73D3-FFC9-C524-74DF-3C72638458E4}"/>
              </a:ext>
            </a:extLst>
          </p:cNvPr>
          <p:cNvSpPr/>
          <p:nvPr/>
        </p:nvSpPr>
        <p:spPr>
          <a:xfrm>
            <a:off x="5500469" y="-9"/>
            <a:ext cx="6691532" cy="6858000"/>
          </a:xfrm>
          <a:prstGeom prst="rect">
            <a:avLst/>
          </a:prstGeom>
          <a:solidFill>
            <a:srgbClr val="333333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orda 9">
            <a:extLst>
              <a:ext uri="{FF2B5EF4-FFF2-40B4-BE49-F238E27FC236}">
                <a16:creationId xmlns:a16="http://schemas.microsoft.com/office/drawing/2014/main" id="{0477B2B9-8DEB-DF35-80B9-D9A5B1CE258E}"/>
              </a:ext>
            </a:extLst>
          </p:cNvPr>
          <p:cNvSpPr/>
          <p:nvPr/>
        </p:nvSpPr>
        <p:spPr>
          <a:xfrm rot="14699154">
            <a:off x="1933465" y="-258913"/>
            <a:ext cx="7266680" cy="7375805"/>
          </a:xfrm>
          <a:prstGeom prst="chord">
            <a:avLst>
              <a:gd name="adj1" fmla="val 2700000"/>
              <a:gd name="adj2" fmla="val 11103722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ADDA53F-CDEE-FFD2-1FC5-9A2F84FB3747}"/>
              </a:ext>
            </a:extLst>
          </p:cNvPr>
          <p:cNvSpPr/>
          <p:nvPr/>
        </p:nvSpPr>
        <p:spPr>
          <a:xfrm>
            <a:off x="0" y="-9"/>
            <a:ext cx="6818832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ABE87C-2622-4178-7847-4ECA215ACC62}"/>
              </a:ext>
            </a:extLst>
          </p:cNvPr>
          <p:cNvSpPr txBox="1"/>
          <p:nvPr/>
        </p:nvSpPr>
        <p:spPr>
          <a:xfrm>
            <a:off x="-1" y="191836"/>
            <a:ext cx="6818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4FB4BC"/>
                </a:solidFill>
              </a:rPr>
              <a:t>Segunda sprint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6DD199-D58A-CDC8-9339-B38B54B53CDC}"/>
              </a:ext>
            </a:extLst>
          </p:cNvPr>
          <p:cNvSpPr txBox="1">
            <a:spLocks/>
          </p:cNvSpPr>
          <p:nvPr/>
        </p:nvSpPr>
        <p:spPr>
          <a:xfrm>
            <a:off x="134679" y="1370477"/>
            <a:ext cx="66915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Criação de páginas para cadastro, listagem e edição de usuários;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Criação de páginas para cadastro, listagem e edição de equipes;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Criação de páginas para cadastro, listagem e edição de grupos;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Criação de páginas para cadastro, listagem e edição de status de chamados;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Adição de permissões de equipes ao fluxo de chamados;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Adição de permissões de nível de sistema aos usuário.</a:t>
            </a:r>
            <a:endParaRPr lang="pt-BR" sz="20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6AAD59C-812C-9C81-EF8E-8AC720803D38}"/>
              </a:ext>
            </a:extLst>
          </p:cNvPr>
          <p:cNvCxnSpPr>
            <a:cxnSpLocks/>
          </p:cNvCxnSpPr>
          <p:nvPr/>
        </p:nvCxnSpPr>
        <p:spPr>
          <a:xfrm>
            <a:off x="580571" y="899722"/>
            <a:ext cx="566057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5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Pia branca com torneira prateada&#10;&#10;Descrição gerada automaticamente com confiança baixa">
            <a:extLst>
              <a:ext uri="{FF2B5EF4-FFF2-40B4-BE49-F238E27FC236}">
                <a16:creationId xmlns:a16="http://schemas.microsoft.com/office/drawing/2014/main" id="{2275668C-70D9-4E77-BDC8-9B4ECFB77A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0" r="20273"/>
          <a:stretch/>
        </p:blipFill>
        <p:spPr>
          <a:xfrm>
            <a:off x="6818832" y="-7"/>
            <a:ext cx="5387926" cy="6858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3C2A73D3-FFC9-C524-74DF-3C72638458E4}"/>
              </a:ext>
            </a:extLst>
          </p:cNvPr>
          <p:cNvSpPr/>
          <p:nvPr/>
        </p:nvSpPr>
        <p:spPr>
          <a:xfrm>
            <a:off x="5500469" y="-9"/>
            <a:ext cx="6691532" cy="6858000"/>
          </a:xfrm>
          <a:prstGeom prst="rect">
            <a:avLst/>
          </a:prstGeom>
          <a:solidFill>
            <a:srgbClr val="333333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orda 9">
            <a:extLst>
              <a:ext uri="{FF2B5EF4-FFF2-40B4-BE49-F238E27FC236}">
                <a16:creationId xmlns:a16="http://schemas.microsoft.com/office/drawing/2014/main" id="{0477B2B9-8DEB-DF35-80B9-D9A5B1CE258E}"/>
              </a:ext>
            </a:extLst>
          </p:cNvPr>
          <p:cNvSpPr/>
          <p:nvPr/>
        </p:nvSpPr>
        <p:spPr>
          <a:xfrm rot="14699154">
            <a:off x="1933465" y="-258913"/>
            <a:ext cx="7266680" cy="7375805"/>
          </a:xfrm>
          <a:prstGeom prst="chord">
            <a:avLst>
              <a:gd name="adj1" fmla="val 2700000"/>
              <a:gd name="adj2" fmla="val 11103722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ADDA53F-CDEE-FFD2-1FC5-9A2F84FB3747}"/>
              </a:ext>
            </a:extLst>
          </p:cNvPr>
          <p:cNvSpPr/>
          <p:nvPr/>
        </p:nvSpPr>
        <p:spPr>
          <a:xfrm>
            <a:off x="0" y="-9"/>
            <a:ext cx="6818832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ABE87C-2622-4178-7847-4ECA215ACC62}"/>
              </a:ext>
            </a:extLst>
          </p:cNvPr>
          <p:cNvSpPr txBox="1"/>
          <p:nvPr/>
        </p:nvSpPr>
        <p:spPr>
          <a:xfrm>
            <a:off x="-1" y="191836"/>
            <a:ext cx="6818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4FB4BC"/>
                </a:solidFill>
              </a:rPr>
              <a:t>Terceira sprint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6DD199-D58A-CDC8-9339-B38B54B53CDC}"/>
              </a:ext>
            </a:extLst>
          </p:cNvPr>
          <p:cNvSpPr txBox="1">
            <a:spLocks/>
          </p:cNvSpPr>
          <p:nvPr/>
        </p:nvSpPr>
        <p:spPr>
          <a:xfrm>
            <a:off x="127298" y="1225680"/>
            <a:ext cx="66915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Adicionar controle de status de chamados (Kanban);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Criação de página para edição de chamados já cadastrados;</a:t>
            </a:r>
          </a:p>
          <a:p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Criação de página para a visualização de chamados arquivados.</a:t>
            </a:r>
            <a:endParaRPr lang="pt-BR" sz="20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6AAD59C-812C-9C81-EF8E-8AC720803D38}"/>
              </a:ext>
            </a:extLst>
          </p:cNvPr>
          <p:cNvCxnSpPr>
            <a:cxnSpLocks/>
          </p:cNvCxnSpPr>
          <p:nvPr/>
        </p:nvCxnSpPr>
        <p:spPr>
          <a:xfrm>
            <a:off x="580571" y="899722"/>
            <a:ext cx="566057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99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Pia branca com torneira prateada&#10;&#10;Descrição gerada automaticamente com confiança baixa">
            <a:extLst>
              <a:ext uri="{FF2B5EF4-FFF2-40B4-BE49-F238E27FC236}">
                <a16:creationId xmlns:a16="http://schemas.microsoft.com/office/drawing/2014/main" id="{2275668C-70D9-4E77-BDC8-9B4ECFB77A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0" r="20273"/>
          <a:stretch/>
        </p:blipFill>
        <p:spPr>
          <a:xfrm>
            <a:off x="6818832" y="-7"/>
            <a:ext cx="5387926" cy="6858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3C2A73D3-FFC9-C524-74DF-3C72638458E4}"/>
              </a:ext>
            </a:extLst>
          </p:cNvPr>
          <p:cNvSpPr/>
          <p:nvPr/>
        </p:nvSpPr>
        <p:spPr>
          <a:xfrm>
            <a:off x="5500469" y="-9"/>
            <a:ext cx="6691532" cy="6858000"/>
          </a:xfrm>
          <a:prstGeom prst="rect">
            <a:avLst/>
          </a:prstGeom>
          <a:solidFill>
            <a:srgbClr val="333333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orda 9">
            <a:extLst>
              <a:ext uri="{FF2B5EF4-FFF2-40B4-BE49-F238E27FC236}">
                <a16:creationId xmlns:a16="http://schemas.microsoft.com/office/drawing/2014/main" id="{0477B2B9-8DEB-DF35-80B9-D9A5B1CE258E}"/>
              </a:ext>
            </a:extLst>
          </p:cNvPr>
          <p:cNvSpPr/>
          <p:nvPr/>
        </p:nvSpPr>
        <p:spPr>
          <a:xfrm rot="14699154">
            <a:off x="1933465" y="-258913"/>
            <a:ext cx="7266680" cy="7375805"/>
          </a:xfrm>
          <a:prstGeom prst="chord">
            <a:avLst>
              <a:gd name="adj1" fmla="val 2700000"/>
              <a:gd name="adj2" fmla="val 11103722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ADDA53F-CDEE-FFD2-1FC5-9A2F84FB3747}"/>
              </a:ext>
            </a:extLst>
          </p:cNvPr>
          <p:cNvSpPr/>
          <p:nvPr/>
        </p:nvSpPr>
        <p:spPr>
          <a:xfrm>
            <a:off x="0" y="-9"/>
            <a:ext cx="6818832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ABE87C-2622-4178-7847-4ECA215ACC62}"/>
              </a:ext>
            </a:extLst>
          </p:cNvPr>
          <p:cNvSpPr txBox="1"/>
          <p:nvPr/>
        </p:nvSpPr>
        <p:spPr>
          <a:xfrm>
            <a:off x="-1" y="191836"/>
            <a:ext cx="6818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4FB4BC"/>
                </a:solidFill>
              </a:rPr>
              <a:t>Quarta sprint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6DD199-D58A-CDC8-9339-B38B54B53CDC}"/>
              </a:ext>
            </a:extLst>
          </p:cNvPr>
          <p:cNvSpPr txBox="1">
            <a:spLocks/>
          </p:cNvSpPr>
          <p:nvPr/>
        </p:nvSpPr>
        <p:spPr>
          <a:xfrm>
            <a:off x="127298" y="1225680"/>
            <a:ext cx="66915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Adequar as páginas do sistema para acesso em dispositivos móveis;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DBDEE1"/>
              </a:solidFill>
              <a:effectLst/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DBDEE1"/>
                </a:solidFill>
                <a:effectLst/>
                <a:latin typeface="Arial Nova Light" panose="020B0304020202020204" pitchFamily="34" charset="0"/>
              </a:rPr>
              <a:t>Adicionar filtros para as páginas de listagem de chamados.</a:t>
            </a:r>
            <a:endParaRPr lang="pt-BR" sz="20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6AAD59C-812C-9C81-EF8E-8AC720803D38}"/>
              </a:ext>
            </a:extLst>
          </p:cNvPr>
          <p:cNvCxnSpPr>
            <a:cxnSpLocks/>
          </p:cNvCxnSpPr>
          <p:nvPr/>
        </p:nvCxnSpPr>
        <p:spPr>
          <a:xfrm>
            <a:off x="580571" y="899722"/>
            <a:ext cx="566057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33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B4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A5C3D09-36ED-3DA3-9E65-FEE00CA9100C}"/>
              </a:ext>
            </a:extLst>
          </p:cNvPr>
          <p:cNvSpPr/>
          <p:nvPr/>
        </p:nvSpPr>
        <p:spPr>
          <a:xfrm>
            <a:off x="1" y="2489983"/>
            <a:ext cx="3052688" cy="436801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Decisão 8">
            <a:extLst>
              <a:ext uri="{FF2B5EF4-FFF2-40B4-BE49-F238E27FC236}">
                <a16:creationId xmlns:a16="http://schemas.microsoft.com/office/drawing/2014/main" id="{F2062E58-57FA-790F-877D-3FE7DE785149}"/>
              </a:ext>
            </a:extLst>
          </p:cNvPr>
          <p:cNvSpPr/>
          <p:nvPr/>
        </p:nvSpPr>
        <p:spPr>
          <a:xfrm>
            <a:off x="0" y="-3"/>
            <a:ext cx="5556737" cy="4967522"/>
          </a:xfrm>
          <a:prstGeom prst="flowChartDecision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ADDA53F-CDEE-FFD2-1FC5-9A2F84FB3747}"/>
              </a:ext>
            </a:extLst>
          </p:cNvPr>
          <p:cNvSpPr/>
          <p:nvPr/>
        </p:nvSpPr>
        <p:spPr>
          <a:xfrm>
            <a:off x="2799471" y="-3"/>
            <a:ext cx="9385703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C72FF92-08B5-301E-34B0-784BE64E3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70" b="10790"/>
          <a:stretch/>
        </p:blipFill>
        <p:spPr>
          <a:xfrm>
            <a:off x="284835" y="2430242"/>
            <a:ext cx="9706256" cy="433592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A2FAFD1-768D-5B45-FAAC-65D71F3AC819}"/>
              </a:ext>
            </a:extLst>
          </p:cNvPr>
          <p:cNvSpPr/>
          <p:nvPr/>
        </p:nvSpPr>
        <p:spPr>
          <a:xfrm>
            <a:off x="10466082" y="3995638"/>
            <a:ext cx="288000" cy="288000"/>
          </a:xfrm>
          <a:prstGeom prst="rect">
            <a:avLst/>
          </a:prstGeom>
          <a:solidFill>
            <a:srgbClr val="4FB4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1FDF77-9AB1-E87F-4164-3C7D21C19A86}"/>
              </a:ext>
            </a:extLst>
          </p:cNvPr>
          <p:cNvSpPr/>
          <p:nvPr/>
        </p:nvSpPr>
        <p:spPr>
          <a:xfrm>
            <a:off x="10466082" y="4612271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6DCA0E-6466-4D41-E68E-E0BCE9F0032E}"/>
              </a:ext>
            </a:extLst>
          </p:cNvPr>
          <p:cNvSpPr txBox="1"/>
          <p:nvPr/>
        </p:nvSpPr>
        <p:spPr>
          <a:xfrm>
            <a:off x="10797946" y="3972238"/>
            <a:ext cx="91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Real (h)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91C3FF-E916-3246-6AD7-0C7567375F0A}"/>
              </a:ext>
            </a:extLst>
          </p:cNvPr>
          <p:cNvSpPr txBox="1"/>
          <p:nvPr/>
        </p:nvSpPr>
        <p:spPr>
          <a:xfrm>
            <a:off x="10797945" y="459820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Ideal (h)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9B3E22-0EF5-44AB-DDCC-BD25FD8ABE6E}"/>
              </a:ext>
            </a:extLst>
          </p:cNvPr>
          <p:cNvSpPr txBox="1"/>
          <p:nvPr/>
        </p:nvSpPr>
        <p:spPr>
          <a:xfrm>
            <a:off x="6528685" y="861177"/>
            <a:ext cx="4684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4FB4BC"/>
                </a:solidFill>
              </a:rPr>
              <a:t>Burndown Chart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0208400-33F4-BE46-FE73-F6F4DBB1C1F1}"/>
              </a:ext>
            </a:extLst>
          </p:cNvPr>
          <p:cNvCxnSpPr>
            <a:cxnSpLocks/>
          </p:cNvCxnSpPr>
          <p:nvPr/>
        </p:nvCxnSpPr>
        <p:spPr>
          <a:xfrm>
            <a:off x="6528685" y="1661645"/>
            <a:ext cx="4684541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257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3333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296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Nova Light</vt:lpstr>
      <vt:lpstr>Avenir Next LT Pro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Victoria Marto</dc:creator>
  <cp:lastModifiedBy>THALES WILSON DE LUCCA KERBER</cp:lastModifiedBy>
  <cp:revision>2</cp:revision>
  <dcterms:created xsi:type="dcterms:W3CDTF">2023-04-01T22:58:21Z</dcterms:created>
  <dcterms:modified xsi:type="dcterms:W3CDTF">2023-04-04T11:00:04Z</dcterms:modified>
</cp:coreProperties>
</file>