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62" r:id="rId3"/>
    <p:sldId id="259" r:id="rId4"/>
    <p:sldId id="337" r:id="rId5"/>
    <p:sldId id="260" r:id="rId6"/>
    <p:sldId id="295" r:id="rId7"/>
    <p:sldId id="334" r:id="rId8"/>
    <p:sldId id="335" r:id="rId9"/>
    <p:sldId id="333" r:id="rId10"/>
    <p:sldId id="326" r:id="rId11"/>
    <p:sldId id="263" r:id="rId12"/>
    <p:sldId id="331" r:id="rId13"/>
    <p:sldId id="332" r:id="rId14"/>
    <p:sldId id="321" r:id="rId15"/>
    <p:sldId id="338" r:id="rId16"/>
    <p:sldId id="363" r:id="rId17"/>
    <p:sldId id="317" r:id="rId18"/>
    <p:sldId id="330" r:id="rId19"/>
    <p:sldId id="318" r:id="rId20"/>
    <p:sldId id="320" r:id="rId21"/>
    <p:sldId id="257" r:id="rId22"/>
    <p:sldId id="297" r:id="rId23"/>
    <p:sldId id="354" r:id="rId24"/>
    <p:sldId id="266" r:id="rId25"/>
    <p:sldId id="271" r:id="rId26"/>
    <p:sldId id="270" r:id="rId27"/>
    <p:sldId id="296" r:id="rId28"/>
    <p:sldId id="302" r:id="rId29"/>
    <p:sldId id="359" r:id="rId30"/>
    <p:sldId id="303" r:id="rId31"/>
    <p:sldId id="339" r:id="rId32"/>
    <p:sldId id="264" r:id="rId33"/>
    <p:sldId id="265" r:id="rId34"/>
    <p:sldId id="267" r:id="rId35"/>
    <p:sldId id="268" r:id="rId36"/>
    <p:sldId id="269" r:id="rId37"/>
    <p:sldId id="319" r:id="rId38"/>
    <p:sldId id="299" r:id="rId39"/>
    <p:sldId id="275" r:id="rId40"/>
    <p:sldId id="336" r:id="rId41"/>
    <p:sldId id="273" r:id="rId42"/>
    <p:sldId id="277" r:id="rId43"/>
    <p:sldId id="274" r:id="rId44"/>
    <p:sldId id="298" r:id="rId45"/>
    <p:sldId id="276" r:id="rId46"/>
    <p:sldId id="278" r:id="rId47"/>
    <p:sldId id="279" r:id="rId48"/>
    <p:sldId id="280" r:id="rId49"/>
    <p:sldId id="282" r:id="rId50"/>
    <p:sldId id="283" r:id="rId51"/>
    <p:sldId id="284" r:id="rId52"/>
    <p:sldId id="285" r:id="rId53"/>
    <p:sldId id="327" r:id="rId54"/>
    <p:sldId id="328" r:id="rId55"/>
    <p:sldId id="306" r:id="rId56"/>
    <p:sldId id="289" r:id="rId57"/>
    <p:sldId id="290" r:id="rId58"/>
    <p:sldId id="291" r:id="rId59"/>
    <p:sldId id="340" r:id="rId60"/>
    <p:sldId id="345" r:id="rId61"/>
    <p:sldId id="346" r:id="rId62"/>
    <p:sldId id="347" r:id="rId63"/>
    <p:sldId id="348" r:id="rId64"/>
    <p:sldId id="349" r:id="rId65"/>
    <p:sldId id="322" r:id="rId66"/>
    <p:sldId id="307" r:id="rId67"/>
    <p:sldId id="364" r:id="rId68"/>
    <p:sldId id="292" r:id="rId69"/>
    <p:sldId id="304" r:id="rId70"/>
    <p:sldId id="309" r:id="rId71"/>
    <p:sldId id="310" r:id="rId72"/>
    <p:sldId id="312" r:id="rId73"/>
    <p:sldId id="355" r:id="rId74"/>
    <p:sldId id="313" r:id="rId75"/>
    <p:sldId id="341" r:id="rId76"/>
    <p:sldId id="356" r:id="rId77"/>
    <p:sldId id="314" r:id="rId78"/>
    <p:sldId id="357" r:id="rId79"/>
    <p:sldId id="358" r:id="rId80"/>
    <p:sldId id="362" r:id="rId81"/>
    <p:sldId id="293" r:id="rId82"/>
    <p:sldId id="360" r:id="rId83"/>
    <p:sldId id="353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EB73"/>
    <a:srgbClr val="2E6EBC"/>
    <a:srgbClr val="AEC87A"/>
    <a:srgbClr val="F0DD8C"/>
    <a:srgbClr val="081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8" autoAdjust="0"/>
    <p:restoredTop sz="94687" autoAdjust="0"/>
  </p:normalViewPr>
  <p:slideViewPr>
    <p:cSldViewPr>
      <p:cViewPr>
        <p:scale>
          <a:sx n="100" d="100"/>
          <a:sy n="100" d="100"/>
        </p:scale>
        <p:origin x="-56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421E4-B389-47D2-915E-C102502A716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F7150-D86C-494E-9107-FD614574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2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F7150-D86C-494E-9107-FD614574B1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F7150-D86C-494E-9107-FD614574B1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F7150-D86C-494E-9107-FD614574B1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F7150-D86C-494E-9107-FD614574B1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F7150-D86C-494E-9107-FD614574B1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F7150-D86C-494E-9107-FD614574B1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8FCF-F558-4449-B5C8-4A84725A725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0E57-9AE2-4802-8692-48129E7C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4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ceden.com/timelines/65755-history-of-http/embed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17.png"/><Relationship Id="rId1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spc="300" dirty="0" smtClean="0">
                <a:latin typeface="Berlin Sans FB Demi" pitchFamily="34" charset="0"/>
                <a:cs typeface="Aharoni" pitchFamily="2" charset="-79"/>
              </a:rPr>
              <a:t>HTTP</a:t>
            </a:r>
            <a:endParaRPr lang="en-US" sz="8800" spc="3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(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Hypertext Transfer 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Protocol)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37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Time 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87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" pitchFamily="34" charset="0"/>
                <a:hlinkClick r:id="rId2"/>
              </a:rPr>
              <a:t>CLICK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In General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4979894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Network Interface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7000" y="4307541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67000" y="3635188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7000" y="2290482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2573176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HTTP -&gt;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568564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TCP -&gt;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4271682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IP -&gt;</a:t>
            </a:r>
            <a:endParaRPr lang="en-US" sz="18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1219200"/>
            <a:ext cx="9144000" cy="805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*HTTP connections are TCP connections, </a:t>
            </a:r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following a client/server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12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In General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5652246"/>
            <a:ext cx="3810000" cy="672353"/>
          </a:xfrm>
          <a:prstGeom prst="roundRect">
            <a:avLst>
              <a:gd name="adj" fmla="val 0"/>
            </a:avLst>
          </a:prstGeom>
          <a:solidFill>
            <a:srgbClr val="2E6EBC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Physical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7000" y="4307541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67000" y="3635188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7000" y="2290482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2573176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HTTP -&gt;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568564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TCP -&gt;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4271682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IP -&gt;</a:t>
            </a:r>
            <a:endParaRPr lang="en-US" sz="1800" dirty="0"/>
          </a:p>
        </p:txBody>
      </p:sp>
      <p:sp>
        <p:nvSpPr>
          <p:cNvPr id="14" name="Rounded Rectangle 13"/>
          <p:cNvSpPr/>
          <p:nvPr/>
        </p:nvSpPr>
        <p:spPr>
          <a:xfrm>
            <a:off x="2667000" y="4979893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Data Link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1219200"/>
            <a:ext cx="9144000" cy="805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*HTTP connections are TCP connections, </a:t>
            </a:r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following a client/server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93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In General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4979894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Network Interface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7000" y="4307541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67000" y="3635188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7000" y="2290482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2573176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HTTP -&gt;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568564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TCP -&gt;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4271682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IP -&gt;</a:t>
            </a:r>
            <a:endParaRPr lang="en-US" sz="18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1219200"/>
            <a:ext cx="9144000" cy="805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*HTTP connections are TCP connections, </a:t>
            </a:r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following a client/server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62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In General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4979894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Network Interface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7000" y="4307541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67000" y="3635188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7000" y="2290482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2573176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HTTP -&gt;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568564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TCP -&gt;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4271682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IP -&gt;</a:t>
            </a:r>
            <a:endParaRPr lang="en-US" sz="18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172200" y="3581400"/>
            <a:ext cx="22860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&lt;- </a:t>
            </a:r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UDP</a:t>
            </a:r>
            <a:endParaRPr lang="en-US" sz="1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05600" y="2573482"/>
            <a:ext cx="1981200" cy="98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HTTPU/</a:t>
            </a:r>
          </a:p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HTTPMU</a:t>
            </a:r>
          </a:p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. . .</a:t>
            </a: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6705600" y="2496976"/>
            <a:ext cx="1981200" cy="1062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781800" y="1905000"/>
            <a:ext cx="1981200" cy="668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UPnP</a:t>
            </a:r>
            <a:endParaRPr lang="en-US" sz="18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1219200"/>
            <a:ext cx="9144000" cy="805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*HTTP connections are TCP connections, </a:t>
            </a:r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following a client/server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6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6858000" y="1680882"/>
            <a:ext cx="1752600" cy="2667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In General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4979894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Network Interface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7000" y="4307541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67000" y="3635188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7000" y="2290482"/>
            <a:ext cx="2362200" cy="13447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2573176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HTTP -&gt;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568564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TCP -&gt;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4271682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IP -&gt;</a:t>
            </a:r>
            <a:endParaRPr lang="en-US" sz="1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1219200"/>
            <a:ext cx="9144000" cy="805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*HTTP connections are TCP connections, </a:t>
            </a:r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following a client/server model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2290483"/>
            <a:ext cx="1447800" cy="13447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Security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438900" y="2381250"/>
            <a:ext cx="600075" cy="361950"/>
          </a:xfrm>
          <a:custGeom>
            <a:avLst/>
            <a:gdLst>
              <a:gd name="connsiteX0" fmla="*/ 0 w 600075"/>
              <a:gd name="connsiteY0" fmla="*/ 361950 h 361950"/>
              <a:gd name="connsiteX1" fmla="*/ 76200 w 600075"/>
              <a:gd name="connsiteY1" fmla="*/ 342900 h 361950"/>
              <a:gd name="connsiteX2" fmla="*/ 104775 w 600075"/>
              <a:gd name="connsiteY2" fmla="*/ 333375 h 361950"/>
              <a:gd name="connsiteX3" fmla="*/ 171450 w 600075"/>
              <a:gd name="connsiteY3" fmla="*/ 285750 h 361950"/>
              <a:gd name="connsiteX4" fmla="*/ 219075 w 600075"/>
              <a:gd name="connsiteY4" fmla="*/ 266700 h 361950"/>
              <a:gd name="connsiteX5" fmla="*/ 276225 w 600075"/>
              <a:gd name="connsiteY5" fmla="*/ 228600 h 361950"/>
              <a:gd name="connsiteX6" fmla="*/ 304800 w 600075"/>
              <a:gd name="connsiteY6" fmla="*/ 219075 h 361950"/>
              <a:gd name="connsiteX7" fmla="*/ 352425 w 600075"/>
              <a:gd name="connsiteY7" fmla="*/ 190500 h 361950"/>
              <a:gd name="connsiteX8" fmla="*/ 390525 w 600075"/>
              <a:gd name="connsiteY8" fmla="*/ 161925 h 361950"/>
              <a:gd name="connsiteX9" fmla="*/ 447675 w 600075"/>
              <a:gd name="connsiteY9" fmla="*/ 104775 h 361950"/>
              <a:gd name="connsiteX10" fmla="*/ 504825 w 600075"/>
              <a:gd name="connsiteY10" fmla="*/ 76200 h 361950"/>
              <a:gd name="connsiteX11" fmla="*/ 533400 w 600075"/>
              <a:gd name="connsiteY11" fmla="*/ 57150 h 361950"/>
              <a:gd name="connsiteX12" fmla="*/ 552450 w 600075"/>
              <a:gd name="connsiteY12" fmla="*/ 28575 h 361950"/>
              <a:gd name="connsiteX13" fmla="*/ 600075 w 600075"/>
              <a:gd name="connsiteY13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0075" h="361950">
                <a:moveTo>
                  <a:pt x="0" y="361950"/>
                </a:moveTo>
                <a:cubicBezTo>
                  <a:pt x="25400" y="355600"/>
                  <a:pt x="50941" y="349789"/>
                  <a:pt x="76200" y="342900"/>
                </a:cubicBezTo>
                <a:cubicBezTo>
                  <a:pt x="85886" y="340258"/>
                  <a:pt x="95795" y="337865"/>
                  <a:pt x="104775" y="333375"/>
                </a:cubicBezTo>
                <a:cubicBezTo>
                  <a:pt x="140481" y="315522"/>
                  <a:pt x="132620" y="307322"/>
                  <a:pt x="171450" y="285750"/>
                </a:cubicBezTo>
                <a:cubicBezTo>
                  <a:pt x="186396" y="277447"/>
                  <a:pt x="204065" y="274887"/>
                  <a:pt x="219075" y="266700"/>
                </a:cubicBezTo>
                <a:cubicBezTo>
                  <a:pt x="239175" y="255737"/>
                  <a:pt x="256211" y="239719"/>
                  <a:pt x="276225" y="228600"/>
                </a:cubicBezTo>
                <a:cubicBezTo>
                  <a:pt x="285002" y="223724"/>
                  <a:pt x="295820" y="223565"/>
                  <a:pt x="304800" y="219075"/>
                </a:cubicBezTo>
                <a:cubicBezTo>
                  <a:pt x="321359" y="210796"/>
                  <a:pt x="337021" y="200769"/>
                  <a:pt x="352425" y="190500"/>
                </a:cubicBezTo>
                <a:cubicBezTo>
                  <a:pt x="365634" y="181694"/>
                  <a:pt x="378725" y="172545"/>
                  <a:pt x="390525" y="161925"/>
                </a:cubicBezTo>
                <a:cubicBezTo>
                  <a:pt x="410550" y="143903"/>
                  <a:pt x="425259" y="119719"/>
                  <a:pt x="447675" y="104775"/>
                </a:cubicBezTo>
                <a:cubicBezTo>
                  <a:pt x="529567" y="50180"/>
                  <a:pt x="425955" y="115635"/>
                  <a:pt x="504825" y="76200"/>
                </a:cubicBezTo>
                <a:cubicBezTo>
                  <a:pt x="515064" y="71080"/>
                  <a:pt x="523875" y="63500"/>
                  <a:pt x="533400" y="57150"/>
                </a:cubicBezTo>
                <a:cubicBezTo>
                  <a:pt x="539750" y="47625"/>
                  <a:pt x="542925" y="34925"/>
                  <a:pt x="552450" y="28575"/>
                </a:cubicBezTo>
                <a:cubicBezTo>
                  <a:pt x="611496" y="-10789"/>
                  <a:pt x="577071" y="46008"/>
                  <a:pt x="60007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400800" y="3248025"/>
            <a:ext cx="695325" cy="257175"/>
          </a:xfrm>
          <a:custGeom>
            <a:avLst/>
            <a:gdLst>
              <a:gd name="connsiteX0" fmla="*/ 0 w 695325"/>
              <a:gd name="connsiteY0" fmla="*/ 0 h 257175"/>
              <a:gd name="connsiteX1" fmla="*/ 142875 w 695325"/>
              <a:gd name="connsiteY1" fmla="*/ 19050 h 257175"/>
              <a:gd name="connsiteX2" fmla="*/ 200025 w 695325"/>
              <a:gd name="connsiteY2" fmla="*/ 38100 h 257175"/>
              <a:gd name="connsiteX3" fmla="*/ 247650 w 695325"/>
              <a:gd name="connsiteY3" fmla="*/ 66675 h 257175"/>
              <a:gd name="connsiteX4" fmla="*/ 276225 w 695325"/>
              <a:gd name="connsiteY4" fmla="*/ 85725 h 257175"/>
              <a:gd name="connsiteX5" fmla="*/ 304800 w 695325"/>
              <a:gd name="connsiteY5" fmla="*/ 95250 h 257175"/>
              <a:gd name="connsiteX6" fmla="*/ 342900 w 695325"/>
              <a:gd name="connsiteY6" fmla="*/ 114300 h 257175"/>
              <a:gd name="connsiteX7" fmla="*/ 419100 w 695325"/>
              <a:gd name="connsiteY7" fmla="*/ 133350 h 257175"/>
              <a:gd name="connsiteX8" fmla="*/ 485775 w 695325"/>
              <a:gd name="connsiteY8" fmla="*/ 161925 h 257175"/>
              <a:gd name="connsiteX9" fmla="*/ 542925 w 695325"/>
              <a:gd name="connsiteY9" fmla="*/ 190500 h 257175"/>
              <a:gd name="connsiteX10" fmla="*/ 571500 w 695325"/>
              <a:gd name="connsiteY10" fmla="*/ 209550 h 257175"/>
              <a:gd name="connsiteX11" fmla="*/ 638175 w 695325"/>
              <a:gd name="connsiteY11" fmla="*/ 228600 h 257175"/>
              <a:gd name="connsiteX12" fmla="*/ 666750 w 695325"/>
              <a:gd name="connsiteY12" fmla="*/ 247650 h 257175"/>
              <a:gd name="connsiteX13" fmla="*/ 695325 w 695325"/>
              <a:gd name="connsiteY13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25" h="257175">
                <a:moveTo>
                  <a:pt x="0" y="0"/>
                </a:moveTo>
                <a:cubicBezTo>
                  <a:pt x="71610" y="6510"/>
                  <a:pt x="88000" y="2587"/>
                  <a:pt x="142875" y="19050"/>
                </a:cubicBezTo>
                <a:cubicBezTo>
                  <a:pt x="162109" y="24820"/>
                  <a:pt x="182806" y="27769"/>
                  <a:pt x="200025" y="38100"/>
                </a:cubicBezTo>
                <a:cubicBezTo>
                  <a:pt x="215900" y="47625"/>
                  <a:pt x="231951" y="56863"/>
                  <a:pt x="247650" y="66675"/>
                </a:cubicBezTo>
                <a:cubicBezTo>
                  <a:pt x="257358" y="72742"/>
                  <a:pt x="265986" y="80605"/>
                  <a:pt x="276225" y="85725"/>
                </a:cubicBezTo>
                <a:cubicBezTo>
                  <a:pt x="285205" y="90215"/>
                  <a:pt x="295572" y="91295"/>
                  <a:pt x="304800" y="95250"/>
                </a:cubicBezTo>
                <a:cubicBezTo>
                  <a:pt x="317851" y="100843"/>
                  <a:pt x="329430" y="109810"/>
                  <a:pt x="342900" y="114300"/>
                </a:cubicBezTo>
                <a:cubicBezTo>
                  <a:pt x="375506" y="125169"/>
                  <a:pt x="390587" y="119093"/>
                  <a:pt x="419100" y="133350"/>
                </a:cubicBezTo>
                <a:cubicBezTo>
                  <a:pt x="484879" y="166239"/>
                  <a:pt x="406481" y="142101"/>
                  <a:pt x="485775" y="161925"/>
                </a:cubicBezTo>
                <a:cubicBezTo>
                  <a:pt x="567667" y="216520"/>
                  <a:pt x="464055" y="151065"/>
                  <a:pt x="542925" y="190500"/>
                </a:cubicBezTo>
                <a:cubicBezTo>
                  <a:pt x="553164" y="195620"/>
                  <a:pt x="561261" y="204430"/>
                  <a:pt x="571500" y="209550"/>
                </a:cubicBezTo>
                <a:cubicBezTo>
                  <a:pt x="585165" y="216382"/>
                  <a:pt x="625968" y="225548"/>
                  <a:pt x="638175" y="228600"/>
                </a:cubicBezTo>
                <a:cubicBezTo>
                  <a:pt x="647700" y="234950"/>
                  <a:pt x="656511" y="242530"/>
                  <a:pt x="666750" y="247650"/>
                </a:cubicBezTo>
                <a:cubicBezTo>
                  <a:pt x="675730" y="252140"/>
                  <a:pt x="695325" y="257175"/>
                  <a:pt x="695325" y="2571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629400" y="1918447"/>
            <a:ext cx="1905000" cy="67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Basic</a:t>
            </a:r>
            <a:endParaRPr lang="en-US" sz="18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781800" y="3442447"/>
            <a:ext cx="1828800" cy="67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Digest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858000" y="2514600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</a:rPr>
              <a:t>Challenge / Response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</a:rPr>
              <a:t>Framework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In General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4979894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Network Interface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7000" y="4307541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67000" y="3635188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7000" y="2290482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2573176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HTTP -&gt;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568564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TCP -&gt;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4271682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IP -&gt;</a:t>
            </a:r>
            <a:endParaRPr lang="en-US" sz="1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1219200"/>
            <a:ext cx="9144000" cy="805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*HTTP connections are TCP connections, </a:t>
            </a:r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following a client/server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63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In General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4979894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Network Interface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7000" y="4307541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67000" y="3635188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7000" y="2290482"/>
            <a:ext cx="3810000" cy="6723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2192482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HTTPS -&gt;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568564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TCP -&gt;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4271682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IP -&gt;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667000" y="2962835"/>
            <a:ext cx="3810000" cy="6723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2882764"/>
            <a:ext cx="2133600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TLS/SSL -&gt;</a:t>
            </a:r>
            <a:endParaRPr lang="en-US" sz="1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1219200"/>
            <a:ext cx="9144000" cy="805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*HTTP connections are TCP connections, </a:t>
            </a:r>
            <a:r>
              <a:rPr lang="en-US" sz="1800" spc="300" dirty="0" smtClean="0">
                <a:latin typeface="Berlin Sans FB Demi" pitchFamily="34" charset="0"/>
                <a:cs typeface="Aharoni" pitchFamily="2" charset="-79"/>
              </a:rPr>
              <a:t>following a client/server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8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38800"/>
            <a:ext cx="7391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*All browsers 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support TLS 1.0 and older</a:t>
            </a:r>
            <a:r>
              <a:rPr lang="en-US" sz="2800" spc="300" dirty="0">
                <a:latin typeface="Berlin Sans FB Demi" pitchFamily="34" charset="0"/>
                <a:cs typeface="Aharoni" pitchFamily="2" charset="-79"/>
              </a:rPr>
              <a:t/>
            </a:r>
            <a:br>
              <a:rPr lang="en-US" sz="2800" spc="300" dirty="0">
                <a:latin typeface="Berlin Sans FB Demi" pitchFamily="34" charset="0"/>
                <a:cs typeface="Aharoni" pitchFamily="2" charset="-79"/>
              </a:rPr>
            </a:b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*Not 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many support 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newer than 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TLS 1.0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4648200" y="4289612"/>
            <a:ext cx="3810000" cy="1344706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Network Interface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48200" y="3617259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48200" y="2944906"/>
            <a:ext cx="3810000" cy="67235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48200" y="1600200"/>
            <a:ext cx="3810000" cy="6723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48200" y="2272553"/>
            <a:ext cx="3810000" cy="6723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Security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7511" y="2125263"/>
            <a:ext cx="3886200" cy="672354"/>
            <a:chOff x="533400" y="3941907"/>
            <a:chExt cx="3886200" cy="67235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533400" y="3941908"/>
              <a:ext cx="1295400" cy="672353"/>
            </a:xfrm>
            <a:prstGeom prst="roundRect">
              <a:avLst>
                <a:gd name="adj" fmla="val 0"/>
              </a:avLst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v</a:t>
              </a:r>
              <a:r>
                <a:rPr lang="en-US" b="1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ersion</a:t>
              </a:r>
              <a:endParaRPr lang="en-US" b="1" dirty="0">
                <a:solidFill>
                  <a:schemeClr val="bg1"/>
                </a:solidFill>
                <a:latin typeface="Berlin Sans FB Demi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28800" y="3941907"/>
              <a:ext cx="1295400" cy="672353"/>
            </a:xfrm>
            <a:prstGeom prst="roundRect">
              <a:avLst>
                <a:gd name="adj" fmla="val 0"/>
              </a:avLst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s</a:t>
              </a:r>
              <a:r>
                <a:rPr lang="en-US" b="1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ecure?</a:t>
              </a:r>
              <a:endParaRPr lang="en-US" b="1" dirty="0">
                <a:solidFill>
                  <a:schemeClr val="bg1"/>
                </a:solidFill>
                <a:latin typeface="Berlin Sans FB Demi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124200" y="3941908"/>
              <a:ext cx="1295400" cy="672353"/>
            </a:xfrm>
            <a:prstGeom prst="roundRect">
              <a:avLst>
                <a:gd name="adj" fmla="val 0"/>
              </a:avLst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s</a:t>
              </a:r>
              <a:r>
                <a:rPr lang="en-US" b="1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erver support</a:t>
              </a:r>
              <a:endParaRPr lang="en-US" b="1" dirty="0">
                <a:solidFill>
                  <a:schemeClr val="bg1"/>
                </a:solidFill>
                <a:latin typeface="Berlin Sans FB Demi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7511" y="2774564"/>
            <a:ext cx="3886200" cy="434791"/>
            <a:chOff x="533400" y="3941907"/>
            <a:chExt cx="3886200" cy="67235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ounded Rectangle 23"/>
            <p:cNvSpPr/>
            <p:nvPr/>
          </p:nvSpPr>
          <p:spPr>
            <a:xfrm>
              <a:off x="533400" y="3941908"/>
              <a:ext cx="1295400" cy="672353"/>
            </a:xfrm>
            <a:prstGeom prst="roundRect">
              <a:avLst>
                <a:gd name="adj" fmla="val 0"/>
              </a:avLst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SSL 2.0</a:t>
              </a:r>
              <a:endParaRPr lang="en-US" dirty="0">
                <a:solidFill>
                  <a:schemeClr val="bg1"/>
                </a:solidFill>
                <a:latin typeface="Berlin Sans FB Demi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828800" y="3941907"/>
              <a:ext cx="1295400" cy="672353"/>
            </a:xfrm>
            <a:prstGeom prst="roundRect">
              <a:avLst>
                <a:gd name="adj" fmla="val 0"/>
              </a:avLst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erlin Sans FB Demi" pitchFamily="34" charset="0"/>
                </a:rPr>
                <a:t>no</a:t>
              </a:r>
              <a:endParaRPr lang="en-US" dirty="0">
                <a:solidFill>
                  <a:schemeClr val="bg1"/>
                </a:solidFill>
                <a:latin typeface="Berlin Sans FB Demi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24200" y="3941908"/>
              <a:ext cx="1295400" cy="672353"/>
            </a:xfrm>
            <a:prstGeom prst="roundRect">
              <a:avLst>
                <a:gd name="adj" fmla="val 0"/>
              </a:avLst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erlin Sans FB Demi" pitchFamily="34" charset="0"/>
                </a:rPr>
                <a:t>28.4%</a:t>
              </a:r>
              <a:endParaRPr lang="en-US" dirty="0">
                <a:solidFill>
                  <a:schemeClr val="bg1"/>
                </a:solidFill>
                <a:latin typeface="Berlin Sans FB Demi" pitchFamily="34" charset="0"/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228600" y="3209356"/>
            <a:ext cx="1295400" cy="43479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SSL 3.0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524000" y="3209354"/>
            <a:ext cx="1295400" cy="869581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itchFamily="34" charset="0"/>
              </a:rPr>
              <a:t>maybe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819400" y="3209356"/>
            <a:ext cx="1295400" cy="43479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itchFamily="34" charset="0"/>
              </a:rPr>
              <a:t>99.8%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7511" y="3644146"/>
            <a:ext cx="1295400" cy="43479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TLS </a:t>
            </a:r>
            <a:r>
              <a:rPr lang="en-US" spc="300" dirty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1</a:t>
            </a:r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.0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818311" y="3644146"/>
            <a:ext cx="1295400" cy="43479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itchFamily="34" charset="0"/>
              </a:rPr>
              <a:t>99.4%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27511" y="4078938"/>
            <a:ext cx="1295400" cy="434790"/>
          </a:xfrm>
          <a:prstGeom prst="roundRect">
            <a:avLst>
              <a:gd name="adj" fmla="val 0"/>
            </a:avLst>
          </a:prstGeom>
          <a:solidFill>
            <a:srgbClr val="AEC87A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TLS </a:t>
            </a:r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1.1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522911" y="4078936"/>
            <a:ext cx="1295400" cy="869581"/>
          </a:xfrm>
          <a:prstGeom prst="roundRect">
            <a:avLst>
              <a:gd name="adj" fmla="val 0"/>
            </a:avLst>
          </a:prstGeom>
          <a:solidFill>
            <a:srgbClr val="AEC87A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itchFamily="34" charset="0"/>
              </a:rPr>
              <a:t>yes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818311" y="4078938"/>
            <a:ext cx="1295400" cy="434790"/>
          </a:xfrm>
          <a:prstGeom prst="roundRect">
            <a:avLst>
              <a:gd name="adj" fmla="val 0"/>
            </a:avLst>
          </a:prstGeom>
          <a:solidFill>
            <a:srgbClr val="AEC87A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itchFamily="34" charset="0"/>
              </a:rPr>
              <a:t>10.4%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6422" y="4513728"/>
            <a:ext cx="1295400" cy="434790"/>
          </a:xfrm>
          <a:prstGeom prst="roundRect">
            <a:avLst>
              <a:gd name="adj" fmla="val 0"/>
            </a:avLst>
          </a:prstGeom>
          <a:solidFill>
            <a:srgbClr val="AEC87A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TLS </a:t>
            </a:r>
            <a:r>
              <a:rPr lang="en-US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1.2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18311" y="4513728"/>
            <a:ext cx="1295400" cy="434790"/>
          </a:xfrm>
          <a:prstGeom prst="roundRect">
            <a:avLst>
              <a:gd name="adj" fmla="val 0"/>
            </a:avLst>
          </a:prstGeom>
          <a:solidFill>
            <a:srgbClr val="AEC87A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itchFamily="34" charset="0"/>
              </a:rPr>
              <a:t>12.7%</a:t>
            </a:r>
            <a:endParaRPr lang="en-US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cxnSp>
        <p:nvCxnSpPr>
          <p:cNvPr id="44" name="Straight Arrow Connector 43"/>
          <p:cNvCxnSpPr>
            <a:endCxn id="13" idx="1"/>
          </p:cNvCxnSpPr>
          <p:nvPr/>
        </p:nvCxnSpPr>
        <p:spPr>
          <a:xfrm flipV="1">
            <a:off x="4114800" y="2608730"/>
            <a:ext cx="533400" cy="1658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smtClean="0">
                <a:latin typeface="Berlin Sans FB Demi" pitchFamily="34" charset="0"/>
                <a:cs typeface="Aharoni" pitchFamily="2" charset="-79"/>
              </a:rPr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3352800" y="381000"/>
            <a:ext cx="5715001" cy="6019800"/>
            <a:chOff x="3352800" y="381000"/>
            <a:chExt cx="5715001" cy="6019800"/>
          </a:xfrm>
        </p:grpSpPr>
        <p:sp>
          <p:nvSpPr>
            <p:cNvPr id="16" name="Rounded Rectangle 15"/>
            <p:cNvSpPr/>
            <p:nvPr/>
          </p:nvSpPr>
          <p:spPr>
            <a:xfrm>
              <a:off x="3352800" y="381000"/>
              <a:ext cx="5715000" cy="60198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352800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Version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48986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pc="300" dirty="0" err="1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Hdr</a:t>
              </a:r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 length</a:t>
              </a:r>
            </a:p>
            <a:p>
              <a:pPr algn="ctr"/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(words)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945171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Type of service (TDS)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241357" y="38100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Total datagram length (bytes)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352800" y="900861"/>
              <a:ext cx="388855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Packet ID (16-bit number)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241357" y="900861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Flags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76059" y="900861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Fragmentation offset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352800" y="1420721"/>
              <a:ext cx="188536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Time to live (TTL)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38161" y="1420721"/>
              <a:ext cx="200319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Upper-level protocol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41357" y="142072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Header checksum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Source IP address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352800" y="246044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Destination IP address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Source port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Destination port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TCP sequence number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Acknowledgement number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Window size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Urgent pointer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TCP checksum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pc="300" dirty="0" err="1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Hdr</a:t>
              </a:r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 length</a:t>
              </a:r>
            </a:p>
            <a:p>
              <a:pPr algn="ctr"/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(words)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Flags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Reserved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HTTP </a:t>
              </a:r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MESSAGE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81412" y="399263"/>
            <a:ext cx="2656573" cy="600153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90600" y="2962039"/>
            <a:ext cx="909187" cy="3438761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2400" y="457200"/>
            <a:ext cx="2585586" cy="250483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IP Packet</a:t>
            </a:r>
          </a:p>
          <a:p>
            <a:pPr algn="ctr"/>
            <a:r>
              <a:rPr lang="en-US" sz="24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(IPv4)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66800" y="2962039"/>
            <a:ext cx="1671186" cy="261772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TCP segment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899788" y="5579765"/>
            <a:ext cx="838198" cy="82103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Chunk of TCP data stream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85386" y="2962038"/>
            <a:ext cx="1752600" cy="3438762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6200" y="381000"/>
            <a:ext cx="2661785" cy="6019802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37986" y="399263"/>
            <a:ext cx="61481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44904" y="2962038"/>
            <a:ext cx="61481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763954" y="5579765"/>
            <a:ext cx="61481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763954" y="6400014"/>
            <a:ext cx="614814" cy="7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spc="300" dirty="0" smtClean="0">
                <a:latin typeface="Berlin Sans FB Demi" pitchFamily="34" charset="0"/>
                <a:cs typeface="Aharoni" pitchFamily="2" charset="-79"/>
              </a:rPr>
              <a:t>HTTP</a:t>
            </a:r>
            <a:endParaRPr lang="en-US" sz="8800" spc="3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(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Hypertext 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Transfer Protocol)</a:t>
            </a:r>
          </a:p>
        </p:txBody>
      </p:sp>
      <p:sp>
        <p:nvSpPr>
          <p:cNvPr id="5" name="Freeform 4"/>
          <p:cNvSpPr/>
          <p:nvPr/>
        </p:nvSpPr>
        <p:spPr>
          <a:xfrm>
            <a:off x="3135086" y="4134453"/>
            <a:ext cx="794657" cy="219071"/>
          </a:xfrm>
          <a:custGeom>
            <a:avLst/>
            <a:gdLst>
              <a:gd name="connsiteX0" fmla="*/ 783771 w 794657"/>
              <a:gd name="connsiteY0" fmla="*/ 89204 h 219071"/>
              <a:gd name="connsiteX1" fmla="*/ 119743 w 794657"/>
              <a:gd name="connsiteY1" fmla="*/ 67433 h 219071"/>
              <a:gd name="connsiteX2" fmla="*/ 304800 w 794657"/>
              <a:gd name="connsiteY2" fmla="*/ 45661 h 219071"/>
              <a:gd name="connsiteX3" fmla="*/ 457200 w 794657"/>
              <a:gd name="connsiteY3" fmla="*/ 34776 h 219071"/>
              <a:gd name="connsiteX4" fmla="*/ 576943 w 794657"/>
              <a:gd name="connsiteY4" fmla="*/ 23890 h 219071"/>
              <a:gd name="connsiteX5" fmla="*/ 544285 w 794657"/>
              <a:gd name="connsiteY5" fmla="*/ 34776 h 219071"/>
              <a:gd name="connsiteX6" fmla="*/ 489857 w 794657"/>
              <a:gd name="connsiteY6" fmla="*/ 56547 h 219071"/>
              <a:gd name="connsiteX7" fmla="*/ 435428 w 794657"/>
              <a:gd name="connsiteY7" fmla="*/ 67433 h 219071"/>
              <a:gd name="connsiteX8" fmla="*/ 315685 w 794657"/>
              <a:gd name="connsiteY8" fmla="*/ 89204 h 219071"/>
              <a:gd name="connsiteX9" fmla="*/ 228600 w 794657"/>
              <a:gd name="connsiteY9" fmla="*/ 110976 h 219071"/>
              <a:gd name="connsiteX10" fmla="*/ 152400 w 794657"/>
              <a:gd name="connsiteY10" fmla="*/ 132747 h 219071"/>
              <a:gd name="connsiteX11" fmla="*/ 653143 w 794657"/>
              <a:gd name="connsiteY11" fmla="*/ 165404 h 219071"/>
              <a:gd name="connsiteX12" fmla="*/ 424543 w 794657"/>
              <a:gd name="connsiteY12" fmla="*/ 132747 h 219071"/>
              <a:gd name="connsiteX13" fmla="*/ 97971 w 794657"/>
              <a:gd name="connsiteY13" fmla="*/ 110976 h 219071"/>
              <a:gd name="connsiteX14" fmla="*/ 65314 w 794657"/>
              <a:gd name="connsiteY14" fmla="*/ 89204 h 219071"/>
              <a:gd name="connsiteX15" fmla="*/ 141514 w 794657"/>
              <a:gd name="connsiteY15" fmla="*/ 56547 h 219071"/>
              <a:gd name="connsiteX16" fmla="*/ 402771 w 794657"/>
              <a:gd name="connsiteY16" fmla="*/ 67433 h 219071"/>
              <a:gd name="connsiteX17" fmla="*/ 468085 w 794657"/>
              <a:gd name="connsiteY17" fmla="*/ 78318 h 219071"/>
              <a:gd name="connsiteX18" fmla="*/ 664028 w 794657"/>
              <a:gd name="connsiteY18" fmla="*/ 67433 h 219071"/>
              <a:gd name="connsiteX19" fmla="*/ 337457 w 794657"/>
              <a:gd name="connsiteY19" fmla="*/ 45661 h 219071"/>
              <a:gd name="connsiteX20" fmla="*/ 283028 w 794657"/>
              <a:gd name="connsiteY20" fmla="*/ 34776 h 219071"/>
              <a:gd name="connsiteX21" fmla="*/ 217714 w 794657"/>
              <a:gd name="connsiteY21" fmla="*/ 23890 h 219071"/>
              <a:gd name="connsiteX22" fmla="*/ 174171 w 794657"/>
              <a:gd name="connsiteY22" fmla="*/ 2118 h 219071"/>
              <a:gd name="connsiteX23" fmla="*/ 0 w 794657"/>
              <a:gd name="connsiteY23" fmla="*/ 23890 h 219071"/>
              <a:gd name="connsiteX24" fmla="*/ 54428 w 794657"/>
              <a:gd name="connsiteY24" fmla="*/ 34776 h 219071"/>
              <a:gd name="connsiteX25" fmla="*/ 239485 w 794657"/>
              <a:gd name="connsiteY25" fmla="*/ 45661 h 219071"/>
              <a:gd name="connsiteX26" fmla="*/ 283028 w 794657"/>
              <a:gd name="connsiteY26" fmla="*/ 67433 h 219071"/>
              <a:gd name="connsiteX27" fmla="*/ 544285 w 794657"/>
              <a:gd name="connsiteY27" fmla="*/ 89204 h 219071"/>
              <a:gd name="connsiteX28" fmla="*/ 685800 w 794657"/>
              <a:gd name="connsiteY28" fmla="*/ 121861 h 219071"/>
              <a:gd name="connsiteX29" fmla="*/ 751114 w 794657"/>
              <a:gd name="connsiteY29" fmla="*/ 154518 h 219071"/>
              <a:gd name="connsiteX30" fmla="*/ 794657 w 794657"/>
              <a:gd name="connsiteY30" fmla="*/ 176290 h 21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94657" h="219071">
                <a:moveTo>
                  <a:pt x="783771" y="89204"/>
                </a:moveTo>
                <a:cubicBezTo>
                  <a:pt x="502617" y="32971"/>
                  <a:pt x="1049259" y="138934"/>
                  <a:pt x="119743" y="67433"/>
                </a:cubicBezTo>
                <a:cubicBezTo>
                  <a:pt x="57815" y="62669"/>
                  <a:pt x="242978" y="51644"/>
                  <a:pt x="304800" y="45661"/>
                </a:cubicBezTo>
                <a:cubicBezTo>
                  <a:pt x="355493" y="40755"/>
                  <a:pt x="406433" y="38837"/>
                  <a:pt x="457200" y="34776"/>
                </a:cubicBezTo>
                <a:cubicBezTo>
                  <a:pt x="497151" y="31580"/>
                  <a:pt x="537029" y="27519"/>
                  <a:pt x="576943" y="23890"/>
                </a:cubicBezTo>
                <a:cubicBezTo>
                  <a:pt x="576943" y="23890"/>
                  <a:pt x="555029" y="30747"/>
                  <a:pt x="544285" y="34776"/>
                </a:cubicBezTo>
                <a:cubicBezTo>
                  <a:pt x="525989" y="41637"/>
                  <a:pt x="508573" y="50932"/>
                  <a:pt x="489857" y="56547"/>
                </a:cubicBezTo>
                <a:cubicBezTo>
                  <a:pt x="472135" y="61864"/>
                  <a:pt x="453490" y="63419"/>
                  <a:pt x="435428" y="67433"/>
                </a:cubicBezTo>
                <a:cubicBezTo>
                  <a:pt x="343048" y="87961"/>
                  <a:pt x="447761" y="70335"/>
                  <a:pt x="315685" y="89204"/>
                </a:cubicBezTo>
                <a:cubicBezTo>
                  <a:pt x="257334" y="108655"/>
                  <a:pt x="307408" y="93463"/>
                  <a:pt x="228600" y="110976"/>
                </a:cubicBezTo>
                <a:cubicBezTo>
                  <a:pt x="187585" y="120090"/>
                  <a:pt x="188773" y="120622"/>
                  <a:pt x="152400" y="132747"/>
                </a:cubicBezTo>
                <a:cubicBezTo>
                  <a:pt x="10658" y="274483"/>
                  <a:pt x="65756" y="208913"/>
                  <a:pt x="653143" y="165404"/>
                </a:cubicBezTo>
                <a:cubicBezTo>
                  <a:pt x="729906" y="159718"/>
                  <a:pt x="501410" y="136793"/>
                  <a:pt x="424543" y="132747"/>
                </a:cubicBezTo>
                <a:cubicBezTo>
                  <a:pt x="177690" y="119754"/>
                  <a:pt x="286469" y="128111"/>
                  <a:pt x="97971" y="110976"/>
                </a:cubicBezTo>
                <a:cubicBezTo>
                  <a:pt x="87085" y="103719"/>
                  <a:pt x="65314" y="102287"/>
                  <a:pt x="65314" y="89204"/>
                </a:cubicBezTo>
                <a:cubicBezTo>
                  <a:pt x="65314" y="70411"/>
                  <a:pt x="136859" y="57711"/>
                  <a:pt x="141514" y="56547"/>
                </a:cubicBezTo>
                <a:cubicBezTo>
                  <a:pt x="228600" y="60176"/>
                  <a:pt x="315803" y="61635"/>
                  <a:pt x="402771" y="67433"/>
                </a:cubicBezTo>
                <a:cubicBezTo>
                  <a:pt x="424794" y="68901"/>
                  <a:pt x="446013" y="78318"/>
                  <a:pt x="468085" y="78318"/>
                </a:cubicBezTo>
                <a:cubicBezTo>
                  <a:pt x="533500" y="78318"/>
                  <a:pt x="598714" y="71061"/>
                  <a:pt x="664028" y="67433"/>
                </a:cubicBezTo>
                <a:cubicBezTo>
                  <a:pt x="830698" y="25764"/>
                  <a:pt x="694576" y="63974"/>
                  <a:pt x="337457" y="45661"/>
                </a:cubicBezTo>
                <a:cubicBezTo>
                  <a:pt x="318979" y="44713"/>
                  <a:pt x="301232" y="38086"/>
                  <a:pt x="283028" y="34776"/>
                </a:cubicBezTo>
                <a:cubicBezTo>
                  <a:pt x="261312" y="30828"/>
                  <a:pt x="239485" y="27519"/>
                  <a:pt x="217714" y="23890"/>
                </a:cubicBezTo>
                <a:cubicBezTo>
                  <a:pt x="203200" y="16633"/>
                  <a:pt x="190371" y="3071"/>
                  <a:pt x="174171" y="2118"/>
                </a:cubicBezTo>
                <a:cubicBezTo>
                  <a:pt x="74162" y="-3765"/>
                  <a:pt x="64698" y="2323"/>
                  <a:pt x="0" y="23890"/>
                </a:cubicBezTo>
                <a:cubicBezTo>
                  <a:pt x="18143" y="27519"/>
                  <a:pt x="36002" y="33101"/>
                  <a:pt x="54428" y="34776"/>
                </a:cubicBezTo>
                <a:cubicBezTo>
                  <a:pt x="115967" y="40370"/>
                  <a:pt x="178314" y="36922"/>
                  <a:pt x="239485" y="45661"/>
                </a:cubicBezTo>
                <a:cubicBezTo>
                  <a:pt x="255549" y="47956"/>
                  <a:pt x="267372" y="63163"/>
                  <a:pt x="283028" y="67433"/>
                </a:cubicBezTo>
                <a:cubicBezTo>
                  <a:pt x="336989" y="82150"/>
                  <a:pt x="534493" y="88628"/>
                  <a:pt x="544285" y="89204"/>
                </a:cubicBezTo>
                <a:cubicBezTo>
                  <a:pt x="633941" y="119090"/>
                  <a:pt x="586881" y="107731"/>
                  <a:pt x="685800" y="121861"/>
                </a:cubicBezTo>
                <a:cubicBezTo>
                  <a:pt x="729619" y="165682"/>
                  <a:pt x="680895" y="124424"/>
                  <a:pt x="751114" y="154518"/>
                </a:cubicBezTo>
                <a:cubicBezTo>
                  <a:pt x="806612" y="178303"/>
                  <a:pt x="765190" y="176290"/>
                  <a:pt x="794657" y="1762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71800" y="4364410"/>
            <a:ext cx="1295400" cy="512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media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47857" y="1447800"/>
            <a:ext cx="6858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spc="300" dirty="0">
                <a:latin typeface="Berlin Sans FB Demi" pitchFamily="34" charset="0"/>
                <a:cs typeface="Aharoni" pitchFamily="2" charset="-79"/>
              </a:rPr>
              <a:t>M</a:t>
            </a:r>
          </a:p>
        </p:txBody>
      </p:sp>
      <p:sp>
        <p:nvSpPr>
          <p:cNvPr id="10" name="Freeform 9"/>
          <p:cNvSpPr/>
          <p:nvPr/>
        </p:nvSpPr>
        <p:spPr>
          <a:xfrm>
            <a:off x="3938778" y="2533398"/>
            <a:ext cx="709422" cy="828927"/>
          </a:xfrm>
          <a:custGeom>
            <a:avLst/>
            <a:gdLst>
              <a:gd name="connsiteX0" fmla="*/ 240546 w 709422"/>
              <a:gd name="connsiteY0" fmla="*/ 828927 h 828927"/>
              <a:gd name="connsiteX1" fmla="*/ 326271 w 709422"/>
              <a:gd name="connsiteY1" fmla="*/ 809877 h 828927"/>
              <a:gd name="connsiteX2" fmla="*/ 373896 w 709422"/>
              <a:gd name="connsiteY2" fmla="*/ 781302 h 828927"/>
              <a:gd name="connsiteX3" fmla="*/ 411996 w 709422"/>
              <a:gd name="connsiteY3" fmla="*/ 762252 h 828927"/>
              <a:gd name="connsiteX4" fmla="*/ 478671 w 709422"/>
              <a:gd name="connsiteY4" fmla="*/ 724152 h 828927"/>
              <a:gd name="connsiteX5" fmla="*/ 507246 w 709422"/>
              <a:gd name="connsiteY5" fmla="*/ 705102 h 828927"/>
              <a:gd name="connsiteX6" fmla="*/ 469146 w 709422"/>
              <a:gd name="connsiteY6" fmla="*/ 705102 h 828927"/>
              <a:gd name="connsiteX7" fmla="*/ 411996 w 709422"/>
              <a:gd name="connsiteY7" fmla="*/ 724152 h 828927"/>
              <a:gd name="connsiteX8" fmla="*/ 402471 w 709422"/>
              <a:gd name="connsiteY8" fmla="*/ 733677 h 828927"/>
              <a:gd name="connsiteX9" fmla="*/ 488196 w 709422"/>
              <a:gd name="connsiteY9" fmla="*/ 686052 h 828927"/>
              <a:gd name="connsiteX10" fmla="*/ 516771 w 709422"/>
              <a:gd name="connsiteY10" fmla="*/ 667002 h 828927"/>
              <a:gd name="connsiteX11" fmla="*/ 373896 w 709422"/>
              <a:gd name="connsiteY11" fmla="*/ 676527 h 828927"/>
              <a:gd name="connsiteX12" fmla="*/ 307221 w 709422"/>
              <a:gd name="connsiteY12" fmla="*/ 714627 h 828927"/>
              <a:gd name="connsiteX13" fmla="*/ 211971 w 709422"/>
              <a:gd name="connsiteY13" fmla="*/ 733677 h 828927"/>
              <a:gd name="connsiteX14" fmla="*/ 116721 w 709422"/>
              <a:gd name="connsiteY14" fmla="*/ 762252 h 828927"/>
              <a:gd name="connsiteX15" fmla="*/ 69096 w 709422"/>
              <a:gd name="connsiteY15" fmla="*/ 771777 h 828927"/>
              <a:gd name="connsiteX16" fmla="*/ 30996 w 709422"/>
              <a:gd name="connsiteY16" fmla="*/ 781302 h 828927"/>
              <a:gd name="connsiteX17" fmla="*/ 2421 w 709422"/>
              <a:gd name="connsiteY17" fmla="*/ 800352 h 828927"/>
              <a:gd name="connsiteX18" fmla="*/ 126246 w 709422"/>
              <a:gd name="connsiteY18" fmla="*/ 762252 h 828927"/>
              <a:gd name="connsiteX19" fmla="*/ 221496 w 709422"/>
              <a:gd name="connsiteY19" fmla="*/ 705102 h 828927"/>
              <a:gd name="connsiteX20" fmla="*/ 364371 w 709422"/>
              <a:gd name="connsiteY20" fmla="*/ 647952 h 828927"/>
              <a:gd name="connsiteX21" fmla="*/ 450096 w 709422"/>
              <a:gd name="connsiteY21" fmla="*/ 609852 h 828927"/>
              <a:gd name="connsiteX22" fmla="*/ 497721 w 709422"/>
              <a:gd name="connsiteY22" fmla="*/ 581277 h 828927"/>
              <a:gd name="connsiteX23" fmla="*/ 421521 w 709422"/>
              <a:gd name="connsiteY23" fmla="*/ 590802 h 828927"/>
              <a:gd name="connsiteX24" fmla="*/ 383421 w 709422"/>
              <a:gd name="connsiteY24" fmla="*/ 619377 h 828927"/>
              <a:gd name="connsiteX25" fmla="*/ 316746 w 709422"/>
              <a:gd name="connsiteY25" fmla="*/ 628902 h 828927"/>
              <a:gd name="connsiteX26" fmla="*/ 259596 w 709422"/>
              <a:gd name="connsiteY26" fmla="*/ 638427 h 828927"/>
              <a:gd name="connsiteX27" fmla="*/ 231021 w 709422"/>
              <a:gd name="connsiteY27" fmla="*/ 657477 h 828927"/>
              <a:gd name="connsiteX28" fmla="*/ 450096 w 709422"/>
              <a:gd name="connsiteY28" fmla="*/ 571752 h 828927"/>
              <a:gd name="connsiteX29" fmla="*/ 545346 w 709422"/>
              <a:gd name="connsiteY29" fmla="*/ 533652 h 828927"/>
              <a:gd name="connsiteX30" fmla="*/ 669171 w 709422"/>
              <a:gd name="connsiteY30" fmla="*/ 486027 h 828927"/>
              <a:gd name="connsiteX31" fmla="*/ 640596 w 709422"/>
              <a:gd name="connsiteY31" fmla="*/ 476502 h 828927"/>
              <a:gd name="connsiteX32" fmla="*/ 459621 w 709422"/>
              <a:gd name="connsiteY32" fmla="*/ 524127 h 828927"/>
              <a:gd name="connsiteX33" fmla="*/ 354846 w 709422"/>
              <a:gd name="connsiteY33" fmla="*/ 543177 h 828927"/>
              <a:gd name="connsiteX34" fmla="*/ 307221 w 709422"/>
              <a:gd name="connsiteY34" fmla="*/ 552702 h 828927"/>
              <a:gd name="connsiteX35" fmla="*/ 421521 w 709422"/>
              <a:gd name="connsiteY35" fmla="*/ 505077 h 828927"/>
              <a:gd name="connsiteX36" fmla="*/ 488196 w 709422"/>
              <a:gd name="connsiteY36" fmla="*/ 466977 h 828927"/>
              <a:gd name="connsiteX37" fmla="*/ 516771 w 709422"/>
              <a:gd name="connsiteY37" fmla="*/ 457452 h 828927"/>
              <a:gd name="connsiteX38" fmla="*/ 478671 w 709422"/>
              <a:gd name="connsiteY38" fmla="*/ 438402 h 828927"/>
              <a:gd name="connsiteX39" fmla="*/ 440571 w 709422"/>
              <a:gd name="connsiteY39" fmla="*/ 447927 h 828927"/>
              <a:gd name="connsiteX40" fmla="*/ 392946 w 709422"/>
              <a:gd name="connsiteY40" fmla="*/ 457452 h 828927"/>
              <a:gd name="connsiteX41" fmla="*/ 335796 w 709422"/>
              <a:gd name="connsiteY41" fmla="*/ 476502 h 828927"/>
              <a:gd name="connsiteX42" fmla="*/ 202446 w 709422"/>
              <a:gd name="connsiteY42" fmla="*/ 495552 h 828927"/>
              <a:gd name="connsiteX43" fmla="*/ 278646 w 709422"/>
              <a:gd name="connsiteY43" fmla="*/ 438402 h 828927"/>
              <a:gd name="connsiteX44" fmla="*/ 316746 w 709422"/>
              <a:gd name="connsiteY44" fmla="*/ 419352 h 828927"/>
              <a:gd name="connsiteX45" fmla="*/ 364371 w 709422"/>
              <a:gd name="connsiteY45" fmla="*/ 381252 h 828927"/>
              <a:gd name="connsiteX46" fmla="*/ 411996 w 709422"/>
              <a:gd name="connsiteY46" fmla="*/ 362202 h 828927"/>
              <a:gd name="connsiteX47" fmla="*/ 469146 w 709422"/>
              <a:gd name="connsiteY47" fmla="*/ 333627 h 828927"/>
              <a:gd name="connsiteX48" fmla="*/ 364371 w 709422"/>
              <a:gd name="connsiteY48" fmla="*/ 324102 h 828927"/>
              <a:gd name="connsiteX49" fmla="*/ 335796 w 709422"/>
              <a:gd name="connsiteY49" fmla="*/ 333627 h 828927"/>
              <a:gd name="connsiteX50" fmla="*/ 402471 w 709422"/>
              <a:gd name="connsiteY50" fmla="*/ 324102 h 828927"/>
              <a:gd name="connsiteX51" fmla="*/ 516771 w 709422"/>
              <a:gd name="connsiteY51" fmla="*/ 286002 h 828927"/>
              <a:gd name="connsiteX52" fmla="*/ 592971 w 709422"/>
              <a:gd name="connsiteY52" fmla="*/ 257427 h 828927"/>
              <a:gd name="connsiteX53" fmla="*/ 526296 w 709422"/>
              <a:gd name="connsiteY53" fmla="*/ 266952 h 828927"/>
              <a:gd name="connsiteX54" fmla="*/ 326271 w 709422"/>
              <a:gd name="connsiteY54" fmla="*/ 314577 h 828927"/>
              <a:gd name="connsiteX55" fmla="*/ 259596 w 709422"/>
              <a:gd name="connsiteY55" fmla="*/ 343152 h 828927"/>
              <a:gd name="connsiteX56" fmla="*/ 211971 w 709422"/>
              <a:gd name="connsiteY56" fmla="*/ 352677 h 828927"/>
              <a:gd name="connsiteX57" fmla="*/ 307221 w 709422"/>
              <a:gd name="connsiteY57" fmla="*/ 324102 h 828927"/>
              <a:gd name="connsiteX58" fmla="*/ 373896 w 709422"/>
              <a:gd name="connsiteY58" fmla="*/ 305052 h 828927"/>
              <a:gd name="connsiteX59" fmla="*/ 421521 w 709422"/>
              <a:gd name="connsiteY59" fmla="*/ 276477 h 828927"/>
              <a:gd name="connsiteX60" fmla="*/ 488196 w 709422"/>
              <a:gd name="connsiteY60" fmla="*/ 257427 h 828927"/>
              <a:gd name="connsiteX61" fmla="*/ 535821 w 709422"/>
              <a:gd name="connsiteY61" fmla="*/ 238377 h 828927"/>
              <a:gd name="connsiteX62" fmla="*/ 564396 w 709422"/>
              <a:gd name="connsiteY62" fmla="*/ 228852 h 828927"/>
              <a:gd name="connsiteX63" fmla="*/ 602496 w 709422"/>
              <a:gd name="connsiteY63" fmla="*/ 200277 h 828927"/>
              <a:gd name="connsiteX64" fmla="*/ 545346 w 709422"/>
              <a:gd name="connsiteY64" fmla="*/ 190752 h 828927"/>
              <a:gd name="connsiteX65" fmla="*/ 488196 w 709422"/>
              <a:gd name="connsiteY65" fmla="*/ 200277 h 828927"/>
              <a:gd name="connsiteX66" fmla="*/ 307221 w 709422"/>
              <a:gd name="connsiteY66" fmla="*/ 238377 h 828927"/>
              <a:gd name="connsiteX67" fmla="*/ 231021 w 709422"/>
              <a:gd name="connsiteY67" fmla="*/ 257427 h 828927"/>
              <a:gd name="connsiteX68" fmla="*/ 202446 w 709422"/>
              <a:gd name="connsiteY68" fmla="*/ 266952 h 828927"/>
              <a:gd name="connsiteX69" fmla="*/ 269121 w 709422"/>
              <a:gd name="connsiteY69" fmla="*/ 257427 h 828927"/>
              <a:gd name="connsiteX70" fmla="*/ 335796 w 709422"/>
              <a:gd name="connsiteY70" fmla="*/ 228852 h 828927"/>
              <a:gd name="connsiteX71" fmla="*/ 488196 w 709422"/>
              <a:gd name="connsiteY71" fmla="*/ 171702 h 828927"/>
              <a:gd name="connsiteX72" fmla="*/ 573921 w 709422"/>
              <a:gd name="connsiteY72" fmla="*/ 133602 h 828927"/>
              <a:gd name="connsiteX73" fmla="*/ 678696 w 709422"/>
              <a:gd name="connsiteY73" fmla="*/ 85977 h 828927"/>
              <a:gd name="connsiteX74" fmla="*/ 707271 w 709422"/>
              <a:gd name="connsiteY74" fmla="*/ 66927 h 828927"/>
              <a:gd name="connsiteX75" fmla="*/ 659646 w 709422"/>
              <a:gd name="connsiteY75" fmla="*/ 76452 h 828927"/>
              <a:gd name="connsiteX76" fmla="*/ 621546 w 709422"/>
              <a:gd name="connsiteY76" fmla="*/ 85977 h 828927"/>
              <a:gd name="connsiteX77" fmla="*/ 497721 w 709422"/>
              <a:gd name="connsiteY77" fmla="*/ 114552 h 828927"/>
              <a:gd name="connsiteX78" fmla="*/ 469146 w 709422"/>
              <a:gd name="connsiteY78" fmla="*/ 133602 h 828927"/>
              <a:gd name="connsiteX79" fmla="*/ 411996 w 709422"/>
              <a:gd name="connsiteY79" fmla="*/ 143127 h 828927"/>
              <a:gd name="connsiteX80" fmla="*/ 335796 w 709422"/>
              <a:gd name="connsiteY80" fmla="*/ 162177 h 828927"/>
              <a:gd name="connsiteX81" fmla="*/ 307221 w 709422"/>
              <a:gd name="connsiteY81" fmla="*/ 181227 h 828927"/>
              <a:gd name="connsiteX82" fmla="*/ 231021 w 709422"/>
              <a:gd name="connsiteY82" fmla="*/ 209802 h 828927"/>
              <a:gd name="connsiteX83" fmla="*/ 288171 w 709422"/>
              <a:gd name="connsiteY83" fmla="*/ 162177 h 828927"/>
              <a:gd name="connsiteX84" fmla="*/ 335796 w 709422"/>
              <a:gd name="connsiteY84" fmla="*/ 152652 h 828927"/>
              <a:gd name="connsiteX85" fmla="*/ 497721 w 709422"/>
              <a:gd name="connsiteY85" fmla="*/ 57402 h 828927"/>
              <a:gd name="connsiteX86" fmla="*/ 526296 w 709422"/>
              <a:gd name="connsiteY86" fmla="*/ 28827 h 828927"/>
              <a:gd name="connsiteX87" fmla="*/ 497721 w 709422"/>
              <a:gd name="connsiteY87" fmla="*/ 19302 h 828927"/>
              <a:gd name="connsiteX88" fmla="*/ 335796 w 709422"/>
              <a:gd name="connsiteY88" fmla="*/ 47877 h 828927"/>
              <a:gd name="connsiteX89" fmla="*/ 221496 w 709422"/>
              <a:gd name="connsiteY89" fmla="*/ 85977 h 828927"/>
              <a:gd name="connsiteX90" fmla="*/ 173871 w 709422"/>
              <a:gd name="connsiteY90" fmla="*/ 95502 h 828927"/>
              <a:gd name="connsiteX91" fmla="*/ 107196 w 709422"/>
              <a:gd name="connsiteY91" fmla="*/ 114552 h 828927"/>
              <a:gd name="connsiteX92" fmla="*/ 135771 w 709422"/>
              <a:gd name="connsiteY92" fmla="*/ 124077 h 828927"/>
              <a:gd name="connsiteX93" fmla="*/ 231021 w 709422"/>
              <a:gd name="connsiteY93" fmla="*/ 76452 h 828927"/>
              <a:gd name="connsiteX94" fmla="*/ 269121 w 709422"/>
              <a:gd name="connsiteY94" fmla="*/ 57402 h 828927"/>
              <a:gd name="connsiteX95" fmla="*/ 307221 w 709422"/>
              <a:gd name="connsiteY95" fmla="*/ 28827 h 828927"/>
              <a:gd name="connsiteX96" fmla="*/ 335796 w 709422"/>
              <a:gd name="connsiteY96" fmla="*/ 19302 h 828927"/>
              <a:gd name="connsiteX97" fmla="*/ 288171 w 709422"/>
              <a:gd name="connsiteY97" fmla="*/ 38352 h 828927"/>
              <a:gd name="connsiteX98" fmla="*/ 250071 w 709422"/>
              <a:gd name="connsiteY98" fmla="*/ 57402 h 828927"/>
              <a:gd name="connsiteX99" fmla="*/ 145296 w 709422"/>
              <a:gd name="connsiteY99" fmla="*/ 95502 h 828927"/>
              <a:gd name="connsiteX100" fmla="*/ 107196 w 709422"/>
              <a:gd name="connsiteY100" fmla="*/ 124077 h 828927"/>
              <a:gd name="connsiteX101" fmla="*/ 135771 w 709422"/>
              <a:gd name="connsiteY101" fmla="*/ 95502 h 828927"/>
              <a:gd name="connsiteX102" fmla="*/ 211971 w 709422"/>
              <a:gd name="connsiteY102" fmla="*/ 38352 h 828927"/>
              <a:gd name="connsiteX103" fmla="*/ 250071 w 709422"/>
              <a:gd name="connsiteY103" fmla="*/ 9777 h 828927"/>
              <a:gd name="connsiteX104" fmla="*/ 126246 w 709422"/>
              <a:gd name="connsiteY104" fmla="*/ 28827 h 828927"/>
              <a:gd name="connsiteX105" fmla="*/ 69096 w 709422"/>
              <a:gd name="connsiteY105" fmla="*/ 38352 h 828927"/>
              <a:gd name="connsiteX106" fmla="*/ 30996 w 709422"/>
              <a:gd name="connsiteY106" fmla="*/ 47877 h 8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709422" h="828927">
                <a:moveTo>
                  <a:pt x="240546" y="828927"/>
                </a:moveTo>
                <a:cubicBezTo>
                  <a:pt x="269121" y="822577"/>
                  <a:pt x="298704" y="819722"/>
                  <a:pt x="326271" y="809877"/>
                </a:cubicBezTo>
                <a:cubicBezTo>
                  <a:pt x="343706" y="803650"/>
                  <a:pt x="357712" y="790293"/>
                  <a:pt x="373896" y="781302"/>
                </a:cubicBezTo>
                <a:cubicBezTo>
                  <a:pt x="386308" y="774406"/>
                  <a:pt x="399955" y="769777"/>
                  <a:pt x="411996" y="762252"/>
                </a:cubicBezTo>
                <a:cubicBezTo>
                  <a:pt x="477899" y="721063"/>
                  <a:pt x="422531" y="742865"/>
                  <a:pt x="478671" y="724152"/>
                </a:cubicBezTo>
                <a:cubicBezTo>
                  <a:pt x="488196" y="717802"/>
                  <a:pt x="497007" y="710222"/>
                  <a:pt x="507246" y="705102"/>
                </a:cubicBezTo>
                <a:cubicBezTo>
                  <a:pt x="533845" y="691802"/>
                  <a:pt x="597803" y="686722"/>
                  <a:pt x="469146" y="705102"/>
                </a:cubicBezTo>
                <a:lnTo>
                  <a:pt x="411996" y="724152"/>
                </a:lnTo>
                <a:cubicBezTo>
                  <a:pt x="351107" y="744448"/>
                  <a:pt x="302171" y="750394"/>
                  <a:pt x="402471" y="733677"/>
                </a:cubicBezTo>
                <a:cubicBezTo>
                  <a:pt x="493655" y="703282"/>
                  <a:pt x="431164" y="733579"/>
                  <a:pt x="488196" y="686052"/>
                </a:cubicBezTo>
                <a:cubicBezTo>
                  <a:pt x="496990" y="678723"/>
                  <a:pt x="528179" y="667953"/>
                  <a:pt x="516771" y="667002"/>
                </a:cubicBezTo>
                <a:cubicBezTo>
                  <a:pt x="469205" y="663038"/>
                  <a:pt x="421521" y="673352"/>
                  <a:pt x="373896" y="676527"/>
                </a:cubicBezTo>
                <a:cubicBezTo>
                  <a:pt x="351671" y="689227"/>
                  <a:pt x="331359" y="706108"/>
                  <a:pt x="307221" y="714627"/>
                </a:cubicBezTo>
                <a:cubicBezTo>
                  <a:pt x="276688" y="725403"/>
                  <a:pt x="243631" y="726893"/>
                  <a:pt x="211971" y="733677"/>
                </a:cubicBezTo>
                <a:cubicBezTo>
                  <a:pt x="142545" y="748554"/>
                  <a:pt x="204459" y="738323"/>
                  <a:pt x="116721" y="762252"/>
                </a:cubicBezTo>
                <a:cubicBezTo>
                  <a:pt x="101102" y="766512"/>
                  <a:pt x="84900" y="768265"/>
                  <a:pt x="69096" y="771777"/>
                </a:cubicBezTo>
                <a:cubicBezTo>
                  <a:pt x="56317" y="774617"/>
                  <a:pt x="43696" y="778127"/>
                  <a:pt x="30996" y="781302"/>
                </a:cubicBezTo>
                <a:cubicBezTo>
                  <a:pt x="21471" y="787652"/>
                  <a:pt x="-8685" y="797576"/>
                  <a:pt x="2421" y="800352"/>
                </a:cubicBezTo>
                <a:cubicBezTo>
                  <a:pt x="41485" y="810118"/>
                  <a:pt x="95212" y="779709"/>
                  <a:pt x="126246" y="762252"/>
                </a:cubicBezTo>
                <a:cubicBezTo>
                  <a:pt x="158517" y="744099"/>
                  <a:pt x="189746" y="724152"/>
                  <a:pt x="221496" y="705102"/>
                </a:cubicBezTo>
                <a:cubicBezTo>
                  <a:pt x="266189" y="678286"/>
                  <a:pt x="318164" y="671055"/>
                  <a:pt x="364371" y="647952"/>
                </a:cubicBezTo>
                <a:cubicBezTo>
                  <a:pt x="457965" y="601155"/>
                  <a:pt x="343519" y="631167"/>
                  <a:pt x="450096" y="609852"/>
                </a:cubicBezTo>
                <a:cubicBezTo>
                  <a:pt x="465971" y="600327"/>
                  <a:pt x="513125" y="591546"/>
                  <a:pt x="497721" y="581277"/>
                </a:cubicBezTo>
                <a:cubicBezTo>
                  <a:pt x="476422" y="567078"/>
                  <a:pt x="445805" y="582707"/>
                  <a:pt x="421521" y="590802"/>
                </a:cubicBezTo>
                <a:cubicBezTo>
                  <a:pt x="406461" y="595822"/>
                  <a:pt x="398340" y="613952"/>
                  <a:pt x="383421" y="619377"/>
                </a:cubicBezTo>
                <a:cubicBezTo>
                  <a:pt x="362322" y="627049"/>
                  <a:pt x="338936" y="625488"/>
                  <a:pt x="316746" y="628902"/>
                </a:cubicBezTo>
                <a:cubicBezTo>
                  <a:pt x="297658" y="631839"/>
                  <a:pt x="278646" y="635252"/>
                  <a:pt x="259596" y="638427"/>
                </a:cubicBezTo>
                <a:cubicBezTo>
                  <a:pt x="250071" y="644777"/>
                  <a:pt x="220080" y="660844"/>
                  <a:pt x="231021" y="657477"/>
                </a:cubicBezTo>
                <a:cubicBezTo>
                  <a:pt x="335085" y="625457"/>
                  <a:pt x="365186" y="606715"/>
                  <a:pt x="450096" y="571752"/>
                </a:cubicBezTo>
                <a:cubicBezTo>
                  <a:pt x="481716" y="558732"/>
                  <a:pt x="516023" y="551246"/>
                  <a:pt x="545346" y="533652"/>
                </a:cubicBezTo>
                <a:cubicBezTo>
                  <a:pt x="615422" y="491607"/>
                  <a:pt x="575010" y="509567"/>
                  <a:pt x="669171" y="486027"/>
                </a:cubicBezTo>
                <a:cubicBezTo>
                  <a:pt x="659646" y="482852"/>
                  <a:pt x="650474" y="474706"/>
                  <a:pt x="640596" y="476502"/>
                </a:cubicBezTo>
                <a:cubicBezTo>
                  <a:pt x="579223" y="487661"/>
                  <a:pt x="519946" y="508252"/>
                  <a:pt x="459621" y="524127"/>
                </a:cubicBezTo>
                <a:cubicBezTo>
                  <a:pt x="433325" y="531047"/>
                  <a:pt x="379930" y="538616"/>
                  <a:pt x="354846" y="543177"/>
                </a:cubicBezTo>
                <a:cubicBezTo>
                  <a:pt x="338918" y="546073"/>
                  <a:pt x="323096" y="549527"/>
                  <a:pt x="307221" y="552702"/>
                </a:cubicBezTo>
                <a:cubicBezTo>
                  <a:pt x="387952" y="506570"/>
                  <a:pt x="348795" y="519622"/>
                  <a:pt x="421521" y="505077"/>
                </a:cubicBezTo>
                <a:cubicBezTo>
                  <a:pt x="443746" y="492377"/>
                  <a:pt x="465301" y="478425"/>
                  <a:pt x="488196" y="466977"/>
                </a:cubicBezTo>
                <a:cubicBezTo>
                  <a:pt x="497176" y="462487"/>
                  <a:pt x="519946" y="466977"/>
                  <a:pt x="516771" y="457452"/>
                </a:cubicBezTo>
                <a:cubicBezTo>
                  <a:pt x="512281" y="443982"/>
                  <a:pt x="491371" y="444752"/>
                  <a:pt x="478671" y="438402"/>
                </a:cubicBezTo>
                <a:cubicBezTo>
                  <a:pt x="465971" y="441577"/>
                  <a:pt x="453350" y="445087"/>
                  <a:pt x="440571" y="447927"/>
                </a:cubicBezTo>
                <a:cubicBezTo>
                  <a:pt x="424767" y="451439"/>
                  <a:pt x="408565" y="453192"/>
                  <a:pt x="392946" y="457452"/>
                </a:cubicBezTo>
                <a:cubicBezTo>
                  <a:pt x="373573" y="462736"/>
                  <a:pt x="355487" y="472564"/>
                  <a:pt x="335796" y="476502"/>
                </a:cubicBezTo>
                <a:cubicBezTo>
                  <a:pt x="291767" y="485308"/>
                  <a:pt x="202446" y="495552"/>
                  <a:pt x="202446" y="495552"/>
                </a:cubicBezTo>
                <a:cubicBezTo>
                  <a:pt x="227846" y="476502"/>
                  <a:pt x="252228" y="456014"/>
                  <a:pt x="278646" y="438402"/>
                </a:cubicBezTo>
                <a:cubicBezTo>
                  <a:pt x="290460" y="430526"/>
                  <a:pt x="304932" y="427228"/>
                  <a:pt x="316746" y="419352"/>
                </a:cubicBezTo>
                <a:cubicBezTo>
                  <a:pt x="333662" y="408075"/>
                  <a:pt x="346938" y="391712"/>
                  <a:pt x="364371" y="381252"/>
                </a:cubicBezTo>
                <a:cubicBezTo>
                  <a:pt x="379032" y="372455"/>
                  <a:pt x="396703" y="369848"/>
                  <a:pt x="411996" y="362202"/>
                </a:cubicBezTo>
                <a:cubicBezTo>
                  <a:pt x="485854" y="325273"/>
                  <a:pt x="397322" y="357568"/>
                  <a:pt x="469146" y="333627"/>
                </a:cubicBezTo>
                <a:cubicBezTo>
                  <a:pt x="531669" y="291945"/>
                  <a:pt x="521327" y="305637"/>
                  <a:pt x="364371" y="324102"/>
                </a:cubicBezTo>
                <a:cubicBezTo>
                  <a:pt x="354400" y="325275"/>
                  <a:pt x="325756" y="333627"/>
                  <a:pt x="335796" y="333627"/>
                </a:cubicBezTo>
                <a:cubicBezTo>
                  <a:pt x="358247" y="333627"/>
                  <a:pt x="380246" y="327277"/>
                  <a:pt x="402471" y="324102"/>
                </a:cubicBezTo>
                <a:cubicBezTo>
                  <a:pt x="513859" y="276364"/>
                  <a:pt x="425462" y="308829"/>
                  <a:pt x="516771" y="286002"/>
                </a:cubicBezTo>
                <a:cubicBezTo>
                  <a:pt x="526415" y="283591"/>
                  <a:pt x="595884" y="258884"/>
                  <a:pt x="592971" y="257427"/>
                </a:cubicBezTo>
                <a:cubicBezTo>
                  <a:pt x="572891" y="247387"/>
                  <a:pt x="548521" y="263777"/>
                  <a:pt x="526296" y="266952"/>
                </a:cubicBezTo>
                <a:cubicBezTo>
                  <a:pt x="229191" y="374990"/>
                  <a:pt x="597889" y="250667"/>
                  <a:pt x="326271" y="314577"/>
                </a:cubicBezTo>
                <a:cubicBezTo>
                  <a:pt x="302734" y="320115"/>
                  <a:pt x="282535" y="335506"/>
                  <a:pt x="259596" y="343152"/>
                </a:cubicBezTo>
                <a:cubicBezTo>
                  <a:pt x="244237" y="348272"/>
                  <a:pt x="196940" y="358690"/>
                  <a:pt x="211971" y="352677"/>
                </a:cubicBezTo>
                <a:cubicBezTo>
                  <a:pt x="242748" y="340366"/>
                  <a:pt x="275420" y="333455"/>
                  <a:pt x="307221" y="324102"/>
                </a:cubicBezTo>
                <a:lnTo>
                  <a:pt x="373896" y="305052"/>
                </a:lnTo>
                <a:cubicBezTo>
                  <a:pt x="389771" y="295527"/>
                  <a:pt x="404432" y="283597"/>
                  <a:pt x="421521" y="276477"/>
                </a:cubicBezTo>
                <a:cubicBezTo>
                  <a:pt x="442857" y="267587"/>
                  <a:pt x="466268" y="264736"/>
                  <a:pt x="488196" y="257427"/>
                </a:cubicBezTo>
                <a:cubicBezTo>
                  <a:pt x="504416" y="252020"/>
                  <a:pt x="519812" y="244380"/>
                  <a:pt x="535821" y="238377"/>
                </a:cubicBezTo>
                <a:cubicBezTo>
                  <a:pt x="545222" y="234852"/>
                  <a:pt x="554871" y="232027"/>
                  <a:pt x="564396" y="228852"/>
                </a:cubicBezTo>
                <a:cubicBezTo>
                  <a:pt x="577096" y="219327"/>
                  <a:pt x="609596" y="214476"/>
                  <a:pt x="602496" y="200277"/>
                </a:cubicBezTo>
                <a:cubicBezTo>
                  <a:pt x="593859" y="183003"/>
                  <a:pt x="564659" y="190752"/>
                  <a:pt x="545346" y="190752"/>
                </a:cubicBezTo>
                <a:cubicBezTo>
                  <a:pt x="526033" y="190752"/>
                  <a:pt x="507178" y="196718"/>
                  <a:pt x="488196" y="200277"/>
                </a:cubicBezTo>
                <a:cubicBezTo>
                  <a:pt x="432158" y="210784"/>
                  <a:pt x="363155" y="225216"/>
                  <a:pt x="307221" y="238377"/>
                </a:cubicBezTo>
                <a:cubicBezTo>
                  <a:pt x="281735" y="244374"/>
                  <a:pt x="256421" y="251077"/>
                  <a:pt x="231021" y="257427"/>
                </a:cubicBezTo>
                <a:cubicBezTo>
                  <a:pt x="221281" y="259862"/>
                  <a:pt x="192406" y="266952"/>
                  <a:pt x="202446" y="266952"/>
                </a:cubicBezTo>
                <a:cubicBezTo>
                  <a:pt x="224897" y="266952"/>
                  <a:pt x="246896" y="260602"/>
                  <a:pt x="269121" y="257427"/>
                </a:cubicBezTo>
                <a:cubicBezTo>
                  <a:pt x="291346" y="247902"/>
                  <a:pt x="313278" y="237663"/>
                  <a:pt x="335796" y="228852"/>
                </a:cubicBezTo>
                <a:cubicBezTo>
                  <a:pt x="386320" y="209082"/>
                  <a:pt x="438618" y="193737"/>
                  <a:pt x="488196" y="171702"/>
                </a:cubicBezTo>
                <a:cubicBezTo>
                  <a:pt x="516771" y="159002"/>
                  <a:pt x="544887" y="145215"/>
                  <a:pt x="573921" y="133602"/>
                </a:cubicBezTo>
                <a:cubicBezTo>
                  <a:pt x="662957" y="97988"/>
                  <a:pt x="600647" y="134757"/>
                  <a:pt x="678696" y="85977"/>
                </a:cubicBezTo>
                <a:cubicBezTo>
                  <a:pt x="688404" y="79910"/>
                  <a:pt x="717510" y="72047"/>
                  <a:pt x="707271" y="66927"/>
                </a:cubicBezTo>
                <a:cubicBezTo>
                  <a:pt x="692791" y="59687"/>
                  <a:pt x="675450" y="72940"/>
                  <a:pt x="659646" y="76452"/>
                </a:cubicBezTo>
                <a:cubicBezTo>
                  <a:pt x="646867" y="79292"/>
                  <a:pt x="634325" y="83137"/>
                  <a:pt x="621546" y="85977"/>
                </a:cubicBezTo>
                <a:cubicBezTo>
                  <a:pt x="489609" y="115296"/>
                  <a:pt x="684458" y="67868"/>
                  <a:pt x="497721" y="114552"/>
                </a:cubicBezTo>
                <a:cubicBezTo>
                  <a:pt x="488196" y="120902"/>
                  <a:pt x="480006" y="129982"/>
                  <a:pt x="469146" y="133602"/>
                </a:cubicBezTo>
                <a:cubicBezTo>
                  <a:pt x="450824" y="139709"/>
                  <a:pt x="430880" y="139080"/>
                  <a:pt x="411996" y="143127"/>
                </a:cubicBezTo>
                <a:cubicBezTo>
                  <a:pt x="386395" y="148613"/>
                  <a:pt x="361196" y="155827"/>
                  <a:pt x="335796" y="162177"/>
                </a:cubicBezTo>
                <a:cubicBezTo>
                  <a:pt x="326271" y="168527"/>
                  <a:pt x="317460" y="176107"/>
                  <a:pt x="307221" y="181227"/>
                </a:cubicBezTo>
                <a:cubicBezTo>
                  <a:pt x="284442" y="192616"/>
                  <a:pt x="255752" y="201558"/>
                  <a:pt x="231021" y="209802"/>
                </a:cubicBezTo>
                <a:cubicBezTo>
                  <a:pt x="250071" y="193927"/>
                  <a:pt x="266401" y="174051"/>
                  <a:pt x="288171" y="162177"/>
                </a:cubicBezTo>
                <a:cubicBezTo>
                  <a:pt x="302384" y="154425"/>
                  <a:pt x="321644" y="160514"/>
                  <a:pt x="335796" y="152652"/>
                </a:cubicBezTo>
                <a:cubicBezTo>
                  <a:pt x="530619" y="44417"/>
                  <a:pt x="395211" y="83029"/>
                  <a:pt x="497721" y="57402"/>
                </a:cubicBezTo>
                <a:cubicBezTo>
                  <a:pt x="507246" y="47877"/>
                  <a:pt x="526296" y="42297"/>
                  <a:pt x="526296" y="28827"/>
                </a:cubicBezTo>
                <a:cubicBezTo>
                  <a:pt x="526296" y="18787"/>
                  <a:pt x="507711" y="18303"/>
                  <a:pt x="497721" y="19302"/>
                </a:cubicBezTo>
                <a:cubicBezTo>
                  <a:pt x="443184" y="24756"/>
                  <a:pt x="389771" y="38352"/>
                  <a:pt x="335796" y="47877"/>
                </a:cubicBezTo>
                <a:cubicBezTo>
                  <a:pt x="285579" y="56739"/>
                  <a:pt x="280527" y="67814"/>
                  <a:pt x="221496" y="85977"/>
                </a:cubicBezTo>
                <a:cubicBezTo>
                  <a:pt x="206023" y="90738"/>
                  <a:pt x="189675" y="91990"/>
                  <a:pt x="173871" y="95502"/>
                </a:cubicBezTo>
                <a:cubicBezTo>
                  <a:pt x="137991" y="103475"/>
                  <a:pt x="139017" y="103945"/>
                  <a:pt x="107196" y="114552"/>
                </a:cubicBezTo>
                <a:cubicBezTo>
                  <a:pt x="116721" y="117727"/>
                  <a:pt x="125792" y="125186"/>
                  <a:pt x="135771" y="124077"/>
                </a:cubicBezTo>
                <a:cubicBezTo>
                  <a:pt x="193421" y="117671"/>
                  <a:pt x="188368" y="103110"/>
                  <a:pt x="231021" y="76452"/>
                </a:cubicBezTo>
                <a:cubicBezTo>
                  <a:pt x="243062" y="68927"/>
                  <a:pt x="257080" y="64927"/>
                  <a:pt x="269121" y="57402"/>
                </a:cubicBezTo>
                <a:cubicBezTo>
                  <a:pt x="282583" y="48988"/>
                  <a:pt x="293438" y="36703"/>
                  <a:pt x="307221" y="28827"/>
                </a:cubicBezTo>
                <a:cubicBezTo>
                  <a:pt x="315938" y="23846"/>
                  <a:pt x="344776" y="14812"/>
                  <a:pt x="335796" y="19302"/>
                </a:cubicBezTo>
                <a:cubicBezTo>
                  <a:pt x="320503" y="26948"/>
                  <a:pt x="303795" y="31408"/>
                  <a:pt x="288171" y="38352"/>
                </a:cubicBezTo>
                <a:cubicBezTo>
                  <a:pt x="275196" y="44119"/>
                  <a:pt x="263178" y="51941"/>
                  <a:pt x="250071" y="57402"/>
                </a:cubicBezTo>
                <a:cubicBezTo>
                  <a:pt x="207271" y="75236"/>
                  <a:pt x="183765" y="82679"/>
                  <a:pt x="145296" y="95502"/>
                </a:cubicBezTo>
                <a:cubicBezTo>
                  <a:pt x="132596" y="105027"/>
                  <a:pt x="123071" y="124077"/>
                  <a:pt x="107196" y="124077"/>
                </a:cubicBezTo>
                <a:cubicBezTo>
                  <a:pt x="93726" y="124077"/>
                  <a:pt x="125345" y="104032"/>
                  <a:pt x="135771" y="95502"/>
                </a:cubicBezTo>
                <a:cubicBezTo>
                  <a:pt x="160344" y="75397"/>
                  <a:pt x="186571" y="57402"/>
                  <a:pt x="211971" y="38352"/>
                </a:cubicBezTo>
                <a:lnTo>
                  <a:pt x="250071" y="9777"/>
                </a:lnTo>
                <a:cubicBezTo>
                  <a:pt x="177246" y="-8429"/>
                  <a:pt x="237054" y="-722"/>
                  <a:pt x="126246" y="28827"/>
                </a:cubicBezTo>
                <a:cubicBezTo>
                  <a:pt x="107585" y="33803"/>
                  <a:pt x="88034" y="34564"/>
                  <a:pt x="69096" y="38352"/>
                </a:cubicBezTo>
                <a:cubicBezTo>
                  <a:pt x="56259" y="40919"/>
                  <a:pt x="30996" y="47877"/>
                  <a:pt x="30996" y="4787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3352799" y="900856"/>
            <a:ext cx="5715002" cy="5499944"/>
            <a:chOff x="3352799" y="900856"/>
            <a:chExt cx="5715002" cy="5499944"/>
          </a:xfrm>
        </p:grpSpPr>
        <p:sp>
          <p:nvSpPr>
            <p:cNvPr id="16" name="Rounded Rectangle 15"/>
            <p:cNvSpPr/>
            <p:nvPr/>
          </p:nvSpPr>
          <p:spPr>
            <a:xfrm>
              <a:off x="3352800" y="900856"/>
              <a:ext cx="5715000" cy="549994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352799" y="900861"/>
              <a:ext cx="129618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Version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48986" y="900857"/>
              <a:ext cx="1267612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Priority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916598" y="900858"/>
              <a:ext cx="3122628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Flow Label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352800" y="1420721"/>
              <a:ext cx="3124199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Payload Length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54084" y="1420720"/>
              <a:ext cx="141245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Next Header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66534" y="1420719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Hop Limit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Source IP address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352800" y="246044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Destination IP address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Source port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Destination port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TCP sequence number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Acknowledgement number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Window size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Urgent pointer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TCP checksum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pc="300" dirty="0" err="1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Hdr</a:t>
              </a:r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 length</a:t>
              </a:r>
            </a:p>
            <a:p>
              <a:pPr algn="ctr"/>
              <a:r>
                <a:rPr lang="en-US" sz="11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(words)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Flags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Reserved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HTTP </a:t>
              </a:r>
              <a:r>
                <a:rPr lang="en-US" sz="2000" spc="300" dirty="0" smtClean="0">
                  <a:solidFill>
                    <a:schemeClr val="bg1"/>
                  </a:solidFill>
                  <a:latin typeface="Berlin Sans FB Demi" pitchFamily="34" charset="0"/>
                  <a:cs typeface="Aharoni" pitchFamily="2" charset="-79"/>
                </a:rPr>
                <a:t>MESSAGE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81412" y="900856"/>
            <a:ext cx="2656573" cy="5499944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90600" y="2962039"/>
            <a:ext cx="909187" cy="3438761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2400" y="990600"/>
            <a:ext cx="2585586" cy="197143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IP Packet</a:t>
            </a:r>
          </a:p>
          <a:p>
            <a:pPr algn="ctr"/>
            <a:r>
              <a:rPr lang="en-US" sz="24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(IPv6)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66800" y="2962039"/>
            <a:ext cx="1671186" cy="261772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TCP segment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899788" y="5579765"/>
            <a:ext cx="838198" cy="82103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Chunk of TCP data stream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85386" y="2962038"/>
            <a:ext cx="1752600" cy="3438762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6200" y="900856"/>
            <a:ext cx="2661785" cy="5499946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37985" y="919119"/>
            <a:ext cx="61481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44904" y="2962038"/>
            <a:ext cx="61481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763954" y="5579765"/>
            <a:ext cx="61481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763954" y="6400014"/>
            <a:ext cx="614814" cy="7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Two-Way Communication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80557" y="3167577"/>
            <a:ext cx="4376057" cy="707571"/>
          </a:xfrm>
          <a:custGeom>
            <a:avLst/>
            <a:gdLst>
              <a:gd name="connsiteX0" fmla="*/ 0 w 4376057"/>
              <a:gd name="connsiteY0" fmla="*/ 707571 h 707571"/>
              <a:gd name="connsiteX1" fmla="*/ 54429 w 4376057"/>
              <a:gd name="connsiteY1" fmla="*/ 674914 h 707571"/>
              <a:gd name="connsiteX2" fmla="*/ 87086 w 4376057"/>
              <a:gd name="connsiteY2" fmla="*/ 664028 h 707571"/>
              <a:gd name="connsiteX3" fmla="*/ 152400 w 4376057"/>
              <a:gd name="connsiteY3" fmla="*/ 631371 h 707571"/>
              <a:gd name="connsiteX4" fmla="*/ 174172 w 4376057"/>
              <a:gd name="connsiteY4" fmla="*/ 609600 h 707571"/>
              <a:gd name="connsiteX5" fmla="*/ 174172 w 4376057"/>
              <a:gd name="connsiteY5" fmla="*/ 587828 h 707571"/>
              <a:gd name="connsiteX6" fmla="*/ 228600 w 4376057"/>
              <a:gd name="connsiteY6" fmla="*/ 576943 h 707571"/>
              <a:gd name="connsiteX7" fmla="*/ 261257 w 4376057"/>
              <a:gd name="connsiteY7" fmla="*/ 555171 h 707571"/>
              <a:gd name="connsiteX8" fmla="*/ 348343 w 4376057"/>
              <a:gd name="connsiteY8" fmla="*/ 511628 h 707571"/>
              <a:gd name="connsiteX9" fmla="*/ 381000 w 4376057"/>
              <a:gd name="connsiteY9" fmla="*/ 489857 h 707571"/>
              <a:gd name="connsiteX10" fmla="*/ 348343 w 4376057"/>
              <a:gd name="connsiteY10" fmla="*/ 500743 h 707571"/>
              <a:gd name="connsiteX11" fmla="*/ 391886 w 4376057"/>
              <a:gd name="connsiteY11" fmla="*/ 489857 h 707571"/>
              <a:gd name="connsiteX12" fmla="*/ 478972 w 4376057"/>
              <a:gd name="connsiteY12" fmla="*/ 435428 h 707571"/>
              <a:gd name="connsiteX13" fmla="*/ 511629 w 4376057"/>
              <a:gd name="connsiteY13" fmla="*/ 424543 h 707571"/>
              <a:gd name="connsiteX14" fmla="*/ 533400 w 4376057"/>
              <a:gd name="connsiteY14" fmla="*/ 402771 h 707571"/>
              <a:gd name="connsiteX15" fmla="*/ 620486 w 4376057"/>
              <a:gd name="connsiteY15" fmla="*/ 359228 h 707571"/>
              <a:gd name="connsiteX16" fmla="*/ 685800 w 4376057"/>
              <a:gd name="connsiteY16" fmla="*/ 337457 h 707571"/>
              <a:gd name="connsiteX17" fmla="*/ 729343 w 4376057"/>
              <a:gd name="connsiteY17" fmla="*/ 304800 h 707571"/>
              <a:gd name="connsiteX18" fmla="*/ 903514 w 4376057"/>
              <a:gd name="connsiteY18" fmla="*/ 239485 h 707571"/>
              <a:gd name="connsiteX19" fmla="*/ 979714 w 4376057"/>
              <a:gd name="connsiteY19" fmla="*/ 195943 h 707571"/>
              <a:gd name="connsiteX20" fmla="*/ 1012372 w 4376057"/>
              <a:gd name="connsiteY20" fmla="*/ 185057 h 707571"/>
              <a:gd name="connsiteX21" fmla="*/ 968829 w 4376057"/>
              <a:gd name="connsiteY21" fmla="*/ 174171 h 707571"/>
              <a:gd name="connsiteX22" fmla="*/ 881743 w 4376057"/>
              <a:gd name="connsiteY22" fmla="*/ 195943 h 707571"/>
              <a:gd name="connsiteX23" fmla="*/ 979714 w 4376057"/>
              <a:gd name="connsiteY23" fmla="*/ 185057 h 707571"/>
              <a:gd name="connsiteX24" fmla="*/ 1034143 w 4376057"/>
              <a:gd name="connsiteY24" fmla="*/ 163285 h 707571"/>
              <a:gd name="connsiteX25" fmla="*/ 1066800 w 4376057"/>
              <a:gd name="connsiteY25" fmla="*/ 141514 h 707571"/>
              <a:gd name="connsiteX26" fmla="*/ 1121229 w 4376057"/>
              <a:gd name="connsiteY26" fmla="*/ 130628 h 707571"/>
              <a:gd name="connsiteX27" fmla="*/ 1164772 w 4376057"/>
              <a:gd name="connsiteY27" fmla="*/ 119743 h 707571"/>
              <a:gd name="connsiteX28" fmla="*/ 1230086 w 4376057"/>
              <a:gd name="connsiteY28" fmla="*/ 97971 h 707571"/>
              <a:gd name="connsiteX29" fmla="*/ 1262743 w 4376057"/>
              <a:gd name="connsiteY29" fmla="*/ 87085 h 707571"/>
              <a:gd name="connsiteX30" fmla="*/ 1567543 w 4376057"/>
              <a:gd name="connsiteY30" fmla="*/ 54428 h 707571"/>
              <a:gd name="connsiteX31" fmla="*/ 1763486 w 4376057"/>
              <a:gd name="connsiteY31" fmla="*/ 21771 h 707571"/>
              <a:gd name="connsiteX32" fmla="*/ 1970314 w 4376057"/>
              <a:gd name="connsiteY32" fmla="*/ 0 h 707571"/>
              <a:gd name="connsiteX33" fmla="*/ 2525486 w 4376057"/>
              <a:gd name="connsiteY33" fmla="*/ 10885 h 707571"/>
              <a:gd name="connsiteX34" fmla="*/ 2558143 w 4376057"/>
              <a:gd name="connsiteY34" fmla="*/ 21771 h 707571"/>
              <a:gd name="connsiteX35" fmla="*/ 2906486 w 4376057"/>
              <a:gd name="connsiteY35" fmla="*/ 32657 h 707571"/>
              <a:gd name="connsiteX36" fmla="*/ 3102429 w 4376057"/>
              <a:gd name="connsiteY36" fmla="*/ 87085 h 707571"/>
              <a:gd name="connsiteX37" fmla="*/ 3156857 w 4376057"/>
              <a:gd name="connsiteY37" fmla="*/ 97971 h 707571"/>
              <a:gd name="connsiteX38" fmla="*/ 3135086 w 4376057"/>
              <a:gd name="connsiteY38" fmla="*/ 119743 h 707571"/>
              <a:gd name="connsiteX39" fmla="*/ 3200400 w 4376057"/>
              <a:gd name="connsiteY39" fmla="*/ 130628 h 707571"/>
              <a:gd name="connsiteX40" fmla="*/ 3298372 w 4376057"/>
              <a:gd name="connsiteY40" fmla="*/ 152400 h 707571"/>
              <a:gd name="connsiteX41" fmla="*/ 3439886 w 4376057"/>
              <a:gd name="connsiteY41" fmla="*/ 195943 h 707571"/>
              <a:gd name="connsiteX42" fmla="*/ 3472543 w 4376057"/>
              <a:gd name="connsiteY42" fmla="*/ 206828 h 707571"/>
              <a:gd name="connsiteX43" fmla="*/ 3537857 w 4376057"/>
              <a:gd name="connsiteY43" fmla="*/ 217714 h 707571"/>
              <a:gd name="connsiteX44" fmla="*/ 3603172 w 4376057"/>
              <a:gd name="connsiteY44" fmla="*/ 239485 h 707571"/>
              <a:gd name="connsiteX45" fmla="*/ 3722914 w 4376057"/>
              <a:gd name="connsiteY45" fmla="*/ 250371 h 707571"/>
              <a:gd name="connsiteX46" fmla="*/ 3755572 w 4376057"/>
              <a:gd name="connsiteY46" fmla="*/ 261257 h 707571"/>
              <a:gd name="connsiteX47" fmla="*/ 3853543 w 4376057"/>
              <a:gd name="connsiteY47" fmla="*/ 283028 h 707571"/>
              <a:gd name="connsiteX48" fmla="*/ 3897086 w 4376057"/>
              <a:gd name="connsiteY48" fmla="*/ 293914 h 707571"/>
              <a:gd name="connsiteX49" fmla="*/ 3929743 w 4376057"/>
              <a:gd name="connsiteY49" fmla="*/ 315685 h 707571"/>
              <a:gd name="connsiteX50" fmla="*/ 4038600 w 4376057"/>
              <a:gd name="connsiteY50" fmla="*/ 326571 h 707571"/>
              <a:gd name="connsiteX51" fmla="*/ 4082143 w 4376057"/>
              <a:gd name="connsiteY51" fmla="*/ 337457 h 707571"/>
              <a:gd name="connsiteX52" fmla="*/ 4201886 w 4376057"/>
              <a:gd name="connsiteY52" fmla="*/ 370114 h 707571"/>
              <a:gd name="connsiteX53" fmla="*/ 4267200 w 4376057"/>
              <a:gd name="connsiteY53" fmla="*/ 391885 h 707571"/>
              <a:gd name="connsiteX54" fmla="*/ 4376057 w 4376057"/>
              <a:gd name="connsiteY54" fmla="*/ 413657 h 707571"/>
              <a:gd name="connsiteX55" fmla="*/ 4299857 w 4376057"/>
              <a:gd name="connsiteY55" fmla="*/ 326571 h 707571"/>
              <a:gd name="connsiteX56" fmla="*/ 4267200 w 4376057"/>
              <a:gd name="connsiteY56" fmla="*/ 304800 h 707571"/>
              <a:gd name="connsiteX57" fmla="*/ 4245429 w 4376057"/>
              <a:gd name="connsiteY57" fmla="*/ 283028 h 707571"/>
              <a:gd name="connsiteX58" fmla="*/ 4278086 w 4376057"/>
              <a:gd name="connsiteY58" fmla="*/ 293914 h 707571"/>
              <a:gd name="connsiteX59" fmla="*/ 4332514 w 4376057"/>
              <a:gd name="connsiteY59" fmla="*/ 359228 h 707571"/>
              <a:gd name="connsiteX60" fmla="*/ 4365172 w 4376057"/>
              <a:gd name="connsiteY60" fmla="*/ 424543 h 707571"/>
              <a:gd name="connsiteX61" fmla="*/ 4310743 w 4376057"/>
              <a:gd name="connsiteY61" fmla="*/ 468085 h 707571"/>
              <a:gd name="connsiteX62" fmla="*/ 4256314 w 4376057"/>
              <a:gd name="connsiteY62" fmla="*/ 478971 h 707571"/>
              <a:gd name="connsiteX63" fmla="*/ 4267200 w 4376057"/>
              <a:gd name="connsiteY63" fmla="*/ 489857 h 707571"/>
              <a:gd name="connsiteX64" fmla="*/ 4310743 w 4376057"/>
              <a:gd name="connsiteY64" fmla="*/ 478971 h 70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76057" h="707571">
                <a:moveTo>
                  <a:pt x="0" y="707571"/>
                </a:moveTo>
                <a:cubicBezTo>
                  <a:pt x="18143" y="696685"/>
                  <a:pt x="35505" y="684376"/>
                  <a:pt x="54429" y="674914"/>
                </a:cubicBezTo>
                <a:cubicBezTo>
                  <a:pt x="64692" y="669782"/>
                  <a:pt x="76823" y="669160"/>
                  <a:pt x="87086" y="664028"/>
                </a:cubicBezTo>
                <a:cubicBezTo>
                  <a:pt x="171495" y="621824"/>
                  <a:pt x="70316" y="658733"/>
                  <a:pt x="152400" y="631371"/>
                </a:cubicBezTo>
                <a:cubicBezTo>
                  <a:pt x="159657" y="624114"/>
                  <a:pt x="165371" y="614880"/>
                  <a:pt x="174172" y="609600"/>
                </a:cubicBezTo>
                <a:cubicBezTo>
                  <a:pt x="205275" y="590939"/>
                  <a:pt x="230155" y="606489"/>
                  <a:pt x="174172" y="587828"/>
                </a:cubicBezTo>
                <a:cubicBezTo>
                  <a:pt x="192315" y="584200"/>
                  <a:pt x="211276" y="583439"/>
                  <a:pt x="228600" y="576943"/>
                </a:cubicBezTo>
                <a:cubicBezTo>
                  <a:pt x="240850" y="572349"/>
                  <a:pt x="249771" y="561436"/>
                  <a:pt x="261257" y="555171"/>
                </a:cubicBezTo>
                <a:cubicBezTo>
                  <a:pt x="289749" y="539630"/>
                  <a:pt x="321339" y="529631"/>
                  <a:pt x="348343" y="511628"/>
                </a:cubicBezTo>
                <a:cubicBezTo>
                  <a:pt x="359229" y="504371"/>
                  <a:pt x="381000" y="502940"/>
                  <a:pt x="381000" y="489857"/>
                </a:cubicBezTo>
                <a:cubicBezTo>
                  <a:pt x="381000" y="478382"/>
                  <a:pt x="336868" y="500743"/>
                  <a:pt x="348343" y="500743"/>
                </a:cubicBezTo>
                <a:cubicBezTo>
                  <a:pt x="363304" y="500743"/>
                  <a:pt x="377372" y="493486"/>
                  <a:pt x="391886" y="489857"/>
                </a:cubicBezTo>
                <a:cubicBezTo>
                  <a:pt x="417795" y="472584"/>
                  <a:pt x="452707" y="448560"/>
                  <a:pt x="478972" y="435428"/>
                </a:cubicBezTo>
                <a:cubicBezTo>
                  <a:pt x="489235" y="430297"/>
                  <a:pt x="500743" y="428171"/>
                  <a:pt x="511629" y="424543"/>
                </a:cubicBezTo>
                <a:cubicBezTo>
                  <a:pt x="518886" y="417286"/>
                  <a:pt x="525386" y="409182"/>
                  <a:pt x="533400" y="402771"/>
                </a:cubicBezTo>
                <a:cubicBezTo>
                  <a:pt x="563652" y="378569"/>
                  <a:pt x="581786" y="373301"/>
                  <a:pt x="620486" y="359228"/>
                </a:cubicBezTo>
                <a:cubicBezTo>
                  <a:pt x="642053" y="351385"/>
                  <a:pt x="685800" y="337457"/>
                  <a:pt x="685800" y="337457"/>
                </a:cubicBezTo>
                <a:cubicBezTo>
                  <a:pt x="700314" y="326571"/>
                  <a:pt x="713116" y="312914"/>
                  <a:pt x="729343" y="304800"/>
                </a:cubicBezTo>
                <a:cubicBezTo>
                  <a:pt x="811832" y="263555"/>
                  <a:pt x="807238" y="303666"/>
                  <a:pt x="903514" y="239485"/>
                </a:cubicBezTo>
                <a:cubicBezTo>
                  <a:pt x="936310" y="217622"/>
                  <a:pt x="941046" y="212515"/>
                  <a:pt x="979714" y="195943"/>
                </a:cubicBezTo>
                <a:cubicBezTo>
                  <a:pt x="990261" y="191423"/>
                  <a:pt x="1001486" y="188686"/>
                  <a:pt x="1012372" y="185057"/>
                </a:cubicBezTo>
                <a:cubicBezTo>
                  <a:pt x="997858" y="181428"/>
                  <a:pt x="983738" y="172929"/>
                  <a:pt x="968829" y="174171"/>
                </a:cubicBezTo>
                <a:cubicBezTo>
                  <a:pt x="939010" y="176656"/>
                  <a:pt x="852004" y="199247"/>
                  <a:pt x="881743" y="195943"/>
                </a:cubicBezTo>
                <a:lnTo>
                  <a:pt x="979714" y="185057"/>
                </a:lnTo>
                <a:cubicBezTo>
                  <a:pt x="997857" y="177800"/>
                  <a:pt x="1016665" y="172024"/>
                  <a:pt x="1034143" y="163285"/>
                </a:cubicBezTo>
                <a:cubicBezTo>
                  <a:pt x="1045845" y="157434"/>
                  <a:pt x="1054550" y="146108"/>
                  <a:pt x="1066800" y="141514"/>
                </a:cubicBezTo>
                <a:cubicBezTo>
                  <a:pt x="1084124" y="135017"/>
                  <a:pt x="1103167" y="134642"/>
                  <a:pt x="1121229" y="130628"/>
                </a:cubicBezTo>
                <a:cubicBezTo>
                  <a:pt x="1135834" y="127383"/>
                  <a:pt x="1150442" y="124042"/>
                  <a:pt x="1164772" y="119743"/>
                </a:cubicBezTo>
                <a:cubicBezTo>
                  <a:pt x="1186753" y="113149"/>
                  <a:pt x="1208315" y="105228"/>
                  <a:pt x="1230086" y="97971"/>
                </a:cubicBezTo>
                <a:cubicBezTo>
                  <a:pt x="1240972" y="94342"/>
                  <a:pt x="1251325" y="88227"/>
                  <a:pt x="1262743" y="87085"/>
                </a:cubicBezTo>
                <a:cubicBezTo>
                  <a:pt x="1296630" y="83696"/>
                  <a:pt x="1493499" y="65819"/>
                  <a:pt x="1567543" y="54428"/>
                </a:cubicBezTo>
                <a:cubicBezTo>
                  <a:pt x="1632988" y="44359"/>
                  <a:pt x="1697676" y="29083"/>
                  <a:pt x="1763486" y="21771"/>
                </a:cubicBezTo>
                <a:cubicBezTo>
                  <a:pt x="1897701" y="6858"/>
                  <a:pt x="1828762" y="14154"/>
                  <a:pt x="1970314" y="0"/>
                </a:cubicBezTo>
                <a:lnTo>
                  <a:pt x="2525486" y="10885"/>
                </a:lnTo>
                <a:cubicBezTo>
                  <a:pt x="2536953" y="11310"/>
                  <a:pt x="2546687" y="21116"/>
                  <a:pt x="2558143" y="21771"/>
                </a:cubicBezTo>
                <a:cubicBezTo>
                  <a:pt x="2674125" y="28399"/>
                  <a:pt x="2790372" y="29028"/>
                  <a:pt x="2906486" y="32657"/>
                </a:cubicBezTo>
                <a:cubicBezTo>
                  <a:pt x="2985328" y="85217"/>
                  <a:pt x="2926313" y="51862"/>
                  <a:pt x="3102429" y="87085"/>
                </a:cubicBezTo>
                <a:lnTo>
                  <a:pt x="3156857" y="97971"/>
                </a:lnTo>
                <a:cubicBezTo>
                  <a:pt x="3149600" y="105228"/>
                  <a:pt x="3126875" y="113585"/>
                  <a:pt x="3135086" y="119743"/>
                </a:cubicBezTo>
                <a:cubicBezTo>
                  <a:pt x="3152743" y="132986"/>
                  <a:pt x="3178757" y="126299"/>
                  <a:pt x="3200400" y="130628"/>
                </a:cubicBezTo>
                <a:cubicBezTo>
                  <a:pt x="3233204" y="137189"/>
                  <a:pt x="3265775" y="144878"/>
                  <a:pt x="3298372" y="152400"/>
                </a:cubicBezTo>
                <a:cubicBezTo>
                  <a:pt x="3360896" y="166829"/>
                  <a:pt x="3360888" y="169610"/>
                  <a:pt x="3439886" y="195943"/>
                </a:cubicBezTo>
                <a:cubicBezTo>
                  <a:pt x="3450772" y="199572"/>
                  <a:pt x="3461225" y="204942"/>
                  <a:pt x="3472543" y="206828"/>
                </a:cubicBezTo>
                <a:cubicBezTo>
                  <a:pt x="3494314" y="210457"/>
                  <a:pt x="3516444" y="212361"/>
                  <a:pt x="3537857" y="217714"/>
                </a:cubicBezTo>
                <a:cubicBezTo>
                  <a:pt x="3560121" y="223280"/>
                  <a:pt x="3580572" y="235497"/>
                  <a:pt x="3603172" y="239485"/>
                </a:cubicBezTo>
                <a:cubicBezTo>
                  <a:pt x="3642641" y="246450"/>
                  <a:pt x="3683000" y="246742"/>
                  <a:pt x="3722914" y="250371"/>
                </a:cubicBezTo>
                <a:cubicBezTo>
                  <a:pt x="3733800" y="254000"/>
                  <a:pt x="3744539" y="258105"/>
                  <a:pt x="3755572" y="261257"/>
                </a:cubicBezTo>
                <a:cubicBezTo>
                  <a:pt x="3802045" y="274535"/>
                  <a:pt x="3803018" y="271800"/>
                  <a:pt x="3853543" y="283028"/>
                </a:cubicBezTo>
                <a:cubicBezTo>
                  <a:pt x="3868148" y="286273"/>
                  <a:pt x="3882572" y="290285"/>
                  <a:pt x="3897086" y="293914"/>
                </a:cubicBezTo>
                <a:cubicBezTo>
                  <a:pt x="3907972" y="301171"/>
                  <a:pt x="3916995" y="312743"/>
                  <a:pt x="3929743" y="315685"/>
                </a:cubicBezTo>
                <a:cubicBezTo>
                  <a:pt x="3965276" y="323885"/>
                  <a:pt x="4002500" y="321414"/>
                  <a:pt x="4038600" y="326571"/>
                </a:cubicBezTo>
                <a:cubicBezTo>
                  <a:pt x="4053411" y="328687"/>
                  <a:pt x="4067629" y="333828"/>
                  <a:pt x="4082143" y="337457"/>
                </a:cubicBezTo>
                <a:cubicBezTo>
                  <a:pt x="4147974" y="381343"/>
                  <a:pt x="4082068" y="344439"/>
                  <a:pt x="4201886" y="370114"/>
                </a:cubicBezTo>
                <a:cubicBezTo>
                  <a:pt x="4224326" y="374922"/>
                  <a:pt x="4244936" y="386319"/>
                  <a:pt x="4267200" y="391885"/>
                </a:cubicBezTo>
                <a:cubicBezTo>
                  <a:pt x="4332156" y="408124"/>
                  <a:pt x="4295986" y="400311"/>
                  <a:pt x="4376057" y="413657"/>
                </a:cubicBezTo>
                <a:cubicBezTo>
                  <a:pt x="4353041" y="379133"/>
                  <a:pt x="4338065" y="352043"/>
                  <a:pt x="4299857" y="326571"/>
                </a:cubicBezTo>
                <a:cubicBezTo>
                  <a:pt x="4288971" y="319314"/>
                  <a:pt x="4277416" y="312973"/>
                  <a:pt x="4267200" y="304800"/>
                </a:cubicBezTo>
                <a:cubicBezTo>
                  <a:pt x="4259186" y="298389"/>
                  <a:pt x="4238172" y="290285"/>
                  <a:pt x="4245429" y="283028"/>
                </a:cubicBezTo>
                <a:cubicBezTo>
                  <a:pt x="4253543" y="274914"/>
                  <a:pt x="4267200" y="290285"/>
                  <a:pt x="4278086" y="293914"/>
                </a:cubicBezTo>
                <a:cubicBezTo>
                  <a:pt x="4302162" y="317990"/>
                  <a:pt x="4317358" y="328916"/>
                  <a:pt x="4332514" y="359228"/>
                </a:cubicBezTo>
                <a:cubicBezTo>
                  <a:pt x="4377582" y="449363"/>
                  <a:pt x="4302779" y="330953"/>
                  <a:pt x="4365172" y="424543"/>
                </a:cubicBezTo>
                <a:cubicBezTo>
                  <a:pt x="4349231" y="440483"/>
                  <a:pt x="4332714" y="459846"/>
                  <a:pt x="4310743" y="468085"/>
                </a:cubicBezTo>
                <a:cubicBezTo>
                  <a:pt x="4293419" y="474582"/>
                  <a:pt x="4274164" y="474103"/>
                  <a:pt x="4256314" y="478971"/>
                </a:cubicBezTo>
                <a:cubicBezTo>
                  <a:pt x="4124818" y="514834"/>
                  <a:pt x="4215061" y="497306"/>
                  <a:pt x="4267200" y="489857"/>
                </a:cubicBezTo>
                <a:cubicBezTo>
                  <a:pt x="4303299" y="477823"/>
                  <a:pt x="4288382" y="478971"/>
                  <a:pt x="4310743" y="4789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11186" y="4255982"/>
            <a:ext cx="4332514" cy="468497"/>
          </a:xfrm>
          <a:custGeom>
            <a:avLst/>
            <a:gdLst>
              <a:gd name="connsiteX0" fmla="*/ 4332514 w 4332514"/>
              <a:gd name="connsiteY0" fmla="*/ 11052 h 468497"/>
              <a:gd name="connsiteX1" fmla="*/ 4278085 w 4332514"/>
              <a:gd name="connsiteY1" fmla="*/ 43709 h 468497"/>
              <a:gd name="connsiteX2" fmla="*/ 4245428 w 4332514"/>
              <a:gd name="connsiteY2" fmla="*/ 65480 h 468497"/>
              <a:gd name="connsiteX3" fmla="*/ 4191000 w 4332514"/>
              <a:gd name="connsiteY3" fmla="*/ 76366 h 468497"/>
              <a:gd name="connsiteX4" fmla="*/ 4158343 w 4332514"/>
              <a:gd name="connsiteY4" fmla="*/ 87252 h 468497"/>
              <a:gd name="connsiteX5" fmla="*/ 4201885 w 4332514"/>
              <a:gd name="connsiteY5" fmla="*/ 76366 h 468497"/>
              <a:gd name="connsiteX6" fmla="*/ 4082143 w 4332514"/>
              <a:gd name="connsiteY6" fmla="*/ 109023 h 468497"/>
              <a:gd name="connsiteX7" fmla="*/ 4016828 w 4332514"/>
              <a:gd name="connsiteY7" fmla="*/ 130795 h 468497"/>
              <a:gd name="connsiteX8" fmla="*/ 3929743 w 4332514"/>
              <a:gd name="connsiteY8" fmla="*/ 174338 h 468497"/>
              <a:gd name="connsiteX9" fmla="*/ 3810000 w 4332514"/>
              <a:gd name="connsiteY9" fmla="*/ 185223 h 468497"/>
              <a:gd name="connsiteX10" fmla="*/ 3690257 w 4332514"/>
              <a:gd name="connsiteY10" fmla="*/ 206995 h 468497"/>
              <a:gd name="connsiteX11" fmla="*/ 3722914 w 4332514"/>
              <a:gd name="connsiteY11" fmla="*/ 217880 h 468497"/>
              <a:gd name="connsiteX12" fmla="*/ 3657600 w 4332514"/>
              <a:gd name="connsiteY12" fmla="*/ 228766 h 468497"/>
              <a:gd name="connsiteX13" fmla="*/ 3526971 w 4332514"/>
              <a:gd name="connsiteY13" fmla="*/ 261423 h 468497"/>
              <a:gd name="connsiteX14" fmla="*/ 3483428 w 4332514"/>
              <a:gd name="connsiteY14" fmla="*/ 283195 h 468497"/>
              <a:gd name="connsiteX15" fmla="*/ 3276600 w 4332514"/>
              <a:gd name="connsiteY15" fmla="*/ 304966 h 468497"/>
              <a:gd name="connsiteX16" fmla="*/ 3309257 w 4332514"/>
              <a:gd name="connsiteY16" fmla="*/ 315852 h 468497"/>
              <a:gd name="connsiteX17" fmla="*/ 3276600 w 4332514"/>
              <a:gd name="connsiteY17" fmla="*/ 326738 h 468497"/>
              <a:gd name="connsiteX18" fmla="*/ 3222171 w 4332514"/>
              <a:gd name="connsiteY18" fmla="*/ 337623 h 468497"/>
              <a:gd name="connsiteX19" fmla="*/ 3026228 w 4332514"/>
              <a:gd name="connsiteY19" fmla="*/ 348509 h 468497"/>
              <a:gd name="connsiteX20" fmla="*/ 2982685 w 4332514"/>
              <a:gd name="connsiteY20" fmla="*/ 359395 h 468497"/>
              <a:gd name="connsiteX21" fmla="*/ 2950028 w 4332514"/>
              <a:gd name="connsiteY21" fmla="*/ 370280 h 468497"/>
              <a:gd name="connsiteX22" fmla="*/ 2743200 w 4332514"/>
              <a:gd name="connsiteY22" fmla="*/ 381166 h 468497"/>
              <a:gd name="connsiteX23" fmla="*/ 2623457 w 4332514"/>
              <a:gd name="connsiteY23" fmla="*/ 392052 h 468497"/>
              <a:gd name="connsiteX24" fmla="*/ 1045028 w 4332514"/>
              <a:gd name="connsiteY24" fmla="*/ 392052 h 468497"/>
              <a:gd name="connsiteX25" fmla="*/ 1023257 w 4332514"/>
              <a:gd name="connsiteY25" fmla="*/ 370280 h 468497"/>
              <a:gd name="connsiteX26" fmla="*/ 892628 w 4332514"/>
              <a:gd name="connsiteY26" fmla="*/ 348509 h 468497"/>
              <a:gd name="connsiteX27" fmla="*/ 827314 w 4332514"/>
              <a:gd name="connsiteY27" fmla="*/ 326738 h 468497"/>
              <a:gd name="connsiteX28" fmla="*/ 576943 w 4332514"/>
              <a:gd name="connsiteY28" fmla="*/ 294080 h 468497"/>
              <a:gd name="connsiteX29" fmla="*/ 511628 w 4332514"/>
              <a:gd name="connsiteY29" fmla="*/ 272309 h 468497"/>
              <a:gd name="connsiteX30" fmla="*/ 435428 w 4332514"/>
              <a:gd name="connsiteY30" fmla="*/ 250538 h 468497"/>
              <a:gd name="connsiteX31" fmla="*/ 391885 w 4332514"/>
              <a:gd name="connsiteY31" fmla="*/ 228766 h 468497"/>
              <a:gd name="connsiteX32" fmla="*/ 359228 w 4332514"/>
              <a:gd name="connsiteY32" fmla="*/ 217880 h 468497"/>
              <a:gd name="connsiteX33" fmla="*/ 272143 w 4332514"/>
              <a:gd name="connsiteY33" fmla="*/ 185223 h 468497"/>
              <a:gd name="connsiteX34" fmla="*/ 206828 w 4332514"/>
              <a:gd name="connsiteY34" fmla="*/ 174338 h 468497"/>
              <a:gd name="connsiteX35" fmla="*/ 141514 w 4332514"/>
              <a:gd name="connsiteY35" fmla="*/ 130795 h 468497"/>
              <a:gd name="connsiteX36" fmla="*/ 76200 w 4332514"/>
              <a:gd name="connsiteY36" fmla="*/ 109023 h 468497"/>
              <a:gd name="connsiteX37" fmla="*/ 0 w 4332514"/>
              <a:gd name="connsiteY37" fmla="*/ 76366 h 468497"/>
              <a:gd name="connsiteX38" fmla="*/ 21771 w 4332514"/>
              <a:gd name="connsiteY38" fmla="*/ 185223 h 468497"/>
              <a:gd name="connsiteX39" fmla="*/ 43543 w 4332514"/>
              <a:gd name="connsiteY39" fmla="*/ 206995 h 468497"/>
              <a:gd name="connsiteX40" fmla="*/ 10885 w 4332514"/>
              <a:gd name="connsiteY40" fmla="*/ 141680 h 468497"/>
              <a:gd name="connsiteX41" fmla="*/ 0 w 4332514"/>
              <a:gd name="connsiteY41" fmla="*/ 109023 h 468497"/>
              <a:gd name="connsiteX42" fmla="*/ 43543 w 4332514"/>
              <a:gd name="connsiteY42" fmla="*/ 21938 h 468497"/>
              <a:gd name="connsiteX43" fmla="*/ 87085 w 4332514"/>
              <a:gd name="connsiteY43" fmla="*/ 166 h 4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32514" h="468497">
                <a:moveTo>
                  <a:pt x="4332514" y="11052"/>
                </a:moveTo>
                <a:cubicBezTo>
                  <a:pt x="4314371" y="21938"/>
                  <a:pt x="4296027" y="32495"/>
                  <a:pt x="4278085" y="43709"/>
                </a:cubicBezTo>
                <a:cubicBezTo>
                  <a:pt x="4266991" y="50643"/>
                  <a:pt x="4257678" y="60886"/>
                  <a:pt x="4245428" y="65480"/>
                </a:cubicBezTo>
                <a:cubicBezTo>
                  <a:pt x="4228104" y="71977"/>
                  <a:pt x="4208950" y="71878"/>
                  <a:pt x="4191000" y="76366"/>
                </a:cubicBezTo>
                <a:cubicBezTo>
                  <a:pt x="4179868" y="79149"/>
                  <a:pt x="4146868" y="87252"/>
                  <a:pt x="4158343" y="87252"/>
                </a:cubicBezTo>
                <a:cubicBezTo>
                  <a:pt x="4173304" y="87252"/>
                  <a:pt x="4216078" y="71635"/>
                  <a:pt x="4201885" y="76366"/>
                </a:cubicBezTo>
                <a:cubicBezTo>
                  <a:pt x="4057447" y="124512"/>
                  <a:pt x="4181812" y="79122"/>
                  <a:pt x="4082143" y="109023"/>
                </a:cubicBezTo>
                <a:cubicBezTo>
                  <a:pt x="4060161" y="115617"/>
                  <a:pt x="4035923" y="118065"/>
                  <a:pt x="4016828" y="130795"/>
                </a:cubicBezTo>
                <a:cubicBezTo>
                  <a:pt x="3987682" y="150225"/>
                  <a:pt x="3966791" y="167392"/>
                  <a:pt x="3929743" y="174338"/>
                </a:cubicBezTo>
                <a:cubicBezTo>
                  <a:pt x="3890351" y="181724"/>
                  <a:pt x="3849804" y="180540"/>
                  <a:pt x="3810000" y="185223"/>
                </a:cubicBezTo>
                <a:cubicBezTo>
                  <a:pt x="3776175" y="189202"/>
                  <a:pt x="3724633" y="200120"/>
                  <a:pt x="3690257" y="206995"/>
                </a:cubicBezTo>
                <a:cubicBezTo>
                  <a:pt x="3701143" y="210623"/>
                  <a:pt x="3732461" y="211515"/>
                  <a:pt x="3722914" y="217880"/>
                </a:cubicBezTo>
                <a:cubicBezTo>
                  <a:pt x="3704549" y="230123"/>
                  <a:pt x="3679013" y="223413"/>
                  <a:pt x="3657600" y="228766"/>
                </a:cubicBezTo>
                <a:cubicBezTo>
                  <a:pt x="3485109" y="271890"/>
                  <a:pt x="3697861" y="232943"/>
                  <a:pt x="3526971" y="261423"/>
                </a:cubicBezTo>
                <a:cubicBezTo>
                  <a:pt x="3512457" y="268680"/>
                  <a:pt x="3498971" y="278532"/>
                  <a:pt x="3483428" y="283195"/>
                </a:cubicBezTo>
                <a:cubicBezTo>
                  <a:pt x="3438384" y="296708"/>
                  <a:pt x="3296641" y="303424"/>
                  <a:pt x="3276600" y="304966"/>
                </a:cubicBezTo>
                <a:cubicBezTo>
                  <a:pt x="3287486" y="308595"/>
                  <a:pt x="3309257" y="304377"/>
                  <a:pt x="3309257" y="315852"/>
                </a:cubicBezTo>
                <a:cubicBezTo>
                  <a:pt x="3309257" y="327327"/>
                  <a:pt x="3287732" y="323955"/>
                  <a:pt x="3276600" y="326738"/>
                </a:cubicBezTo>
                <a:cubicBezTo>
                  <a:pt x="3258650" y="331225"/>
                  <a:pt x="3240604" y="336020"/>
                  <a:pt x="3222171" y="337623"/>
                </a:cubicBezTo>
                <a:cubicBezTo>
                  <a:pt x="3157002" y="343290"/>
                  <a:pt x="3091542" y="344880"/>
                  <a:pt x="3026228" y="348509"/>
                </a:cubicBezTo>
                <a:cubicBezTo>
                  <a:pt x="3011714" y="352138"/>
                  <a:pt x="2997070" y="355285"/>
                  <a:pt x="2982685" y="359395"/>
                </a:cubicBezTo>
                <a:cubicBezTo>
                  <a:pt x="2971652" y="362547"/>
                  <a:pt x="2961455" y="369241"/>
                  <a:pt x="2950028" y="370280"/>
                </a:cubicBezTo>
                <a:cubicBezTo>
                  <a:pt x="2881273" y="376530"/>
                  <a:pt x="2812085" y="376574"/>
                  <a:pt x="2743200" y="381166"/>
                </a:cubicBezTo>
                <a:cubicBezTo>
                  <a:pt x="2703210" y="383832"/>
                  <a:pt x="2663371" y="388423"/>
                  <a:pt x="2623457" y="392052"/>
                </a:cubicBezTo>
                <a:cubicBezTo>
                  <a:pt x="2124315" y="558438"/>
                  <a:pt x="1571057" y="403011"/>
                  <a:pt x="1045028" y="392052"/>
                </a:cubicBezTo>
                <a:cubicBezTo>
                  <a:pt x="1034767" y="391838"/>
                  <a:pt x="1032437" y="374870"/>
                  <a:pt x="1023257" y="370280"/>
                </a:cubicBezTo>
                <a:cubicBezTo>
                  <a:pt x="999286" y="358294"/>
                  <a:pt x="900792" y="349530"/>
                  <a:pt x="892628" y="348509"/>
                </a:cubicBezTo>
                <a:cubicBezTo>
                  <a:pt x="870857" y="341252"/>
                  <a:pt x="850070" y="329706"/>
                  <a:pt x="827314" y="326738"/>
                </a:cubicBezTo>
                <a:lnTo>
                  <a:pt x="576943" y="294080"/>
                </a:lnTo>
                <a:cubicBezTo>
                  <a:pt x="555171" y="286823"/>
                  <a:pt x="533892" y="277875"/>
                  <a:pt x="511628" y="272309"/>
                </a:cubicBezTo>
                <a:cubicBezTo>
                  <a:pt x="489540" y="266787"/>
                  <a:pt x="457286" y="259905"/>
                  <a:pt x="435428" y="250538"/>
                </a:cubicBezTo>
                <a:cubicBezTo>
                  <a:pt x="420512" y="244146"/>
                  <a:pt x="406800" y="235159"/>
                  <a:pt x="391885" y="228766"/>
                </a:cubicBezTo>
                <a:cubicBezTo>
                  <a:pt x="381338" y="224246"/>
                  <a:pt x="369972" y="221909"/>
                  <a:pt x="359228" y="217880"/>
                </a:cubicBezTo>
                <a:cubicBezTo>
                  <a:pt x="346909" y="213260"/>
                  <a:pt x="292354" y="189714"/>
                  <a:pt x="272143" y="185223"/>
                </a:cubicBezTo>
                <a:cubicBezTo>
                  <a:pt x="250597" y="180435"/>
                  <a:pt x="228600" y="177966"/>
                  <a:pt x="206828" y="174338"/>
                </a:cubicBezTo>
                <a:cubicBezTo>
                  <a:pt x="179139" y="146648"/>
                  <a:pt x="185451" y="148370"/>
                  <a:pt x="141514" y="130795"/>
                </a:cubicBezTo>
                <a:cubicBezTo>
                  <a:pt x="120206" y="122272"/>
                  <a:pt x="95295" y="121753"/>
                  <a:pt x="76200" y="109023"/>
                </a:cubicBezTo>
                <a:cubicBezTo>
                  <a:pt x="31095" y="78953"/>
                  <a:pt x="56235" y="90425"/>
                  <a:pt x="0" y="76366"/>
                </a:cubicBezTo>
                <a:cubicBezTo>
                  <a:pt x="1888" y="89582"/>
                  <a:pt x="7520" y="161472"/>
                  <a:pt x="21771" y="185223"/>
                </a:cubicBezTo>
                <a:cubicBezTo>
                  <a:pt x="27052" y="194024"/>
                  <a:pt x="36286" y="199738"/>
                  <a:pt x="43543" y="206995"/>
                </a:cubicBezTo>
                <a:cubicBezTo>
                  <a:pt x="16179" y="124905"/>
                  <a:pt x="53093" y="226097"/>
                  <a:pt x="10885" y="141680"/>
                </a:cubicBezTo>
                <a:cubicBezTo>
                  <a:pt x="5754" y="131417"/>
                  <a:pt x="3628" y="119909"/>
                  <a:pt x="0" y="109023"/>
                </a:cubicBezTo>
                <a:cubicBezTo>
                  <a:pt x="5410" y="92793"/>
                  <a:pt x="14312" y="33631"/>
                  <a:pt x="43543" y="21938"/>
                </a:cubicBezTo>
                <a:cubicBezTo>
                  <a:pt x="106774" y="-3354"/>
                  <a:pt x="178951" y="166"/>
                  <a:pt x="87085" y="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592285" y="27756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request</a:t>
            </a:r>
            <a:endParaRPr lang="en-US" sz="18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695700" y="42996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response</a:t>
            </a:r>
            <a:endParaRPr lang="en-US" sz="1800" dirty="0">
              <a:latin typeface="Berlin Sans FB Demi" pitchFamily="34" charset="0"/>
              <a:cs typeface="Aharoni" pitchFamily="2" charset="-79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98431" y="1843500"/>
            <a:ext cx="740308" cy="779791"/>
            <a:chOff x="3352800" y="381000"/>
            <a:chExt cx="5715001" cy="6019800"/>
          </a:xfrm>
        </p:grpSpPr>
        <p:sp>
          <p:nvSpPr>
            <p:cNvPr id="42" name="Rounded Rectangle 41"/>
            <p:cNvSpPr/>
            <p:nvPr/>
          </p:nvSpPr>
          <p:spPr>
            <a:xfrm>
              <a:off x="3352800" y="381000"/>
              <a:ext cx="5715000" cy="60198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352800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648986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945171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241357" y="38100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352800" y="900861"/>
              <a:ext cx="388855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241357" y="900861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876059" y="900861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352800" y="1420721"/>
              <a:ext cx="188536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38161" y="1420721"/>
              <a:ext cx="200319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241357" y="142072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52800" y="246044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39299" y="4953000"/>
            <a:ext cx="740308" cy="779791"/>
            <a:chOff x="3352800" y="381000"/>
            <a:chExt cx="5715001" cy="6019800"/>
          </a:xfrm>
        </p:grpSpPr>
        <p:sp>
          <p:nvSpPr>
            <p:cNvPr id="67" name="Rounded Rectangle 66"/>
            <p:cNvSpPr/>
            <p:nvPr/>
          </p:nvSpPr>
          <p:spPr>
            <a:xfrm>
              <a:off x="3352800" y="381000"/>
              <a:ext cx="5715000" cy="60198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352800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648986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945171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241357" y="38100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352800" y="900861"/>
              <a:ext cx="388855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241357" y="900861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876059" y="900861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352800" y="1420721"/>
              <a:ext cx="188536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38161" y="1420721"/>
              <a:ext cx="200319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241357" y="142072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352800" y="246044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940801" y="4584637"/>
            <a:ext cx="740308" cy="779791"/>
            <a:chOff x="3352800" y="381000"/>
            <a:chExt cx="5715001" cy="6019800"/>
          </a:xfrm>
        </p:grpSpPr>
        <p:sp>
          <p:nvSpPr>
            <p:cNvPr id="192" name="Rounded Rectangle 191"/>
            <p:cNvSpPr/>
            <p:nvPr/>
          </p:nvSpPr>
          <p:spPr>
            <a:xfrm>
              <a:off x="3352800" y="381000"/>
              <a:ext cx="5715000" cy="60198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3352800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4648986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945171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7241357" y="38100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3352800" y="900861"/>
              <a:ext cx="388855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241357" y="900861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7876059" y="900861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3352800" y="1420721"/>
              <a:ext cx="188536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5238161" y="1420721"/>
              <a:ext cx="200319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7241357" y="142072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3352800" y="246044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80557" y="4632482"/>
            <a:ext cx="740308" cy="779791"/>
            <a:chOff x="3352800" y="381000"/>
            <a:chExt cx="5715001" cy="6019800"/>
          </a:xfrm>
        </p:grpSpPr>
        <p:sp>
          <p:nvSpPr>
            <p:cNvPr id="217" name="Rounded Rectangle 216"/>
            <p:cNvSpPr/>
            <p:nvPr/>
          </p:nvSpPr>
          <p:spPr>
            <a:xfrm>
              <a:off x="3352800" y="381000"/>
              <a:ext cx="5715000" cy="60198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352800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4648986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5945171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7241357" y="38100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3352800" y="900861"/>
              <a:ext cx="388855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7241357" y="900861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7876059" y="900861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52800" y="1420721"/>
              <a:ext cx="188536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238161" y="1420721"/>
              <a:ext cx="200319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7241357" y="142072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352800" y="246044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364509" y="2497439"/>
            <a:ext cx="740308" cy="779791"/>
            <a:chOff x="3352800" y="381000"/>
            <a:chExt cx="5715001" cy="6019800"/>
          </a:xfrm>
        </p:grpSpPr>
        <p:sp>
          <p:nvSpPr>
            <p:cNvPr id="242" name="Rounded Rectangle 241"/>
            <p:cNvSpPr/>
            <p:nvPr/>
          </p:nvSpPr>
          <p:spPr>
            <a:xfrm>
              <a:off x="3352800" y="381000"/>
              <a:ext cx="5715000" cy="60198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3352800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648986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5945171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7241357" y="38100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3352800" y="900861"/>
              <a:ext cx="388855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7241357" y="900861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7876059" y="900861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3352800" y="1420721"/>
              <a:ext cx="188536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5238161" y="1420721"/>
              <a:ext cx="200319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7241357" y="142072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3352800" y="246044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6" name="Rounded Rectangle 255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8" name="Rounded Rectangle 257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60" name="Rounded Rectangle 259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5862010" y="2346571"/>
            <a:ext cx="740308" cy="779791"/>
            <a:chOff x="3352800" y="381000"/>
            <a:chExt cx="5715001" cy="6019800"/>
          </a:xfrm>
        </p:grpSpPr>
        <p:sp>
          <p:nvSpPr>
            <p:cNvPr id="267" name="Rounded Rectangle 266"/>
            <p:cNvSpPr/>
            <p:nvPr/>
          </p:nvSpPr>
          <p:spPr>
            <a:xfrm>
              <a:off x="3352800" y="381000"/>
              <a:ext cx="5715000" cy="60198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3352800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4648986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5945171" y="381000"/>
              <a:ext cx="129618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7241357" y="38100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3352800" y="900861"/>
              <a:ext cx="388855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241357" y="900861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876059" y="900861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3352800" y="1420721"/>
              <a:ext cx="188536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5238161" y="1420721"/>
              <a:ext cx="2003196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7241357" y="1420720"/>
              <a:ext cx="1826443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3352800" y="246044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0" name="Rounded Rectangle 279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5" name="Rounded Rectangle 284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197475" y="2093390"/>
            <a:ext cx="769743" cy="740777"/>
            <a:chOff x="3352799" y="900856"/>
            <a:chExt cx="5715002" cy="5499944"/>
          </a:xfrm>
        </p:grpSpPr>
        <p:sp>
          <p:nvSpPr>
            <p:cNvPr id="292" name="Rounded Rectangle 291"/>
            <p:cNvSpPr/>
            <p:nvPr/>
          </p:nvSpPr>
          <p:spPr>
            <a:xfrm>
              <a:off x="3352800" y="900856"/>
              <a:ext cx="5715000" cy="549994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3352799" y="900861"/>
              <a:ext cx="129618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4648986" y="900857"/>
              <a:ext cx="1267612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916598" y="900858"/>
              <a:ext cx="3122628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3352800" y="1420721"/>
              <a:ext cx="3124199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6454084" y="1420720"/>
              <a:ext cx="141245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8" name="Rounded Rectangle 297"/>
            <p:cNvSpPr/>
            <p:nvPr/>
          </p:nvSpPr>
          <p:spPr>
            <a:xfrm>
              <a:off x="7866534" y="1420719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3352799" y="2460444"/>
              <a:ext cx="5715002" cy="51986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ounded Rectangle 302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4" name="Rounded Rectangle 303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5" name="Rounded Rectangle 304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09" name="Rounded Rectangle 308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4984634" y="2030317"/>
            <a:ext cx="769743" cy="740777"/>
            <a:chOff x="3352799" y="900856"/>
            <a:chExt cx="5715002" cy="5499944"/>
          </a:xfrm>
        </p:grpSpPr>
        <p:sp>
          <p:nvSpPr>
            <p:cNvPr id="313" name="Rounded Rectangle 312"/>
            <p:cNvSpPr/>
            <p:nvPr/>
          </p:nvSpPr>
          <p:spPr>
            <a:xfrm>
              <a:off x="3352800" y="900856"/>
              <a:ext cx="5715000" cy="549994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3352799" y="900861"/>
              <a:ext cx="129618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4648986" y="900857"/>
              <a:ext cx="1267612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916598" y="900858"/>
              <a:ext cx="3122628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3352800" y="1420721"/>
              <a:ext cx="3124199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6454084" y="1420720"/>
              <a:ext cx="141245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7866534" y="1420719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20" name="Rounded Rectangle 319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1" name="Rounded Rectangle 320"/>
            <p:cNvSpPr/>
            <p:nvPr/>
          </p:nvSpPr>
          <p:spPr>
            <a:xfrm>
              <a:off x="3352799" y="2460444"/>
              <a:ext cx="5715002" cy="51986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2" name="Rounded Rectangle 321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4" name="Rounded Rectangle 323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6" name="Rounded Rectangle 325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8" name="Rounded Rectangle 327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9" name="Rounded Rectangle 328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31" name="Rounded Rectangle 330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32" name="Rounded Rectangle 331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029200" y="4800600"/>
            <a:ext cx="769743" cy="740777"/>
            <a:chOff x="3352799" y="900856"/>
            <a:chExt cx="5715002" cy="5499944"/>
          </a:xfrm>
        </p:grpSpPr>
        <p:sp>
          <p:nvSpPr>
            <p:cNvPr id="334" name="Rounded Rectangle 333"/>
            <p:cNvSpPr/>
            <p:nvPr/>
          </p:nvSpPr>
          <p:spPr>
            <a:xfrm>
              <a:off x="3352800" y="900856"/>
              <a:ext cx="5715000" cy="549994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335" name="Rounded Rectangle 334"/>
            <p:cNvSpPr/>
            <p:nvPr/>
          </p:nvSpPr>
          <p:spPr>
            <a:xfrm>
              <a:off x="3352799" y="900861"/>
              <a:ext cx="129618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36" name="Rounded Rectangle 335"/>
            <p:cNvSpPr/>
            <p:nvPr/>
          </p:nvSpPr>
          <p:spPr>
            <a:xfrm>
              <a:off x="4648986" y="900857"/>
              <a:ext cx="1267612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5916598" y="900858"/>
              <a:ext cx="3122628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3352800" y="1420721"/>
              <a:ext cx="3124199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9" name="Rounded Rectangle 338"/>
            <p:cNvSpPr/>
            <p:nvPr/>
          </p:nvSpPr>
          <p:spPr>
            <a:xfrm>
              <a:off x="6454084" y="1420720"/>
              <a:ext cx="141245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7866534" y="1420719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41" name="Rounded Rectangle 340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2" name="Rounded Rectangle 341"/>
            <p:cNvSpPr/>
            <p:nvPr/>
          </p:nvSpPr>
          <p:spPr>
            <a:xfrm>
              <a:off x="3352799" y="2460444"/>
              <a:ext cx="5715002" cy="51986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3" name="Rounded Rectangle 342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4" name="Rounded Rectangle 343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6" name="Rounded Rectangle 345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8" name="Rounded Rectangle 347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9" name="Rounded Rectangle 348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0" name="Rounded Rectangle 349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2" name="Rounded Rectangle 351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53" name="Rounded Rectangle 352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3197475" y="4841261"/>
            <a:ext cx="769743" cy="740777"/>
            <a:chOff x="3352799" y="900856"/>
            <a:chExt cx="5715002" cy="5499944"/>
          </a:xfrm>
        </p:grpSpPr>
        <p:sp>
          <p:nvSpPr>
            <p:cNvPr id="355" name="Rounded Rectangle 354"/>
            <p:cNvSpPr/>
            <p:nvPr/>
          </p:nvSpPr>
          <p:spPr>
            <a:xfrm>
              <a:off x="3352800" y="900856"/>
              <a:ext cx="5715000" cy="549994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3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3352799" y="900861"/>
              <a:ext cx="1296187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7" name="Rounded Rectangle 356"/>
            <p:cNvSpPr/>
            <p:nvPr/>
          </p:nvSpPr>
          <p:spPr>
            <a:xfrm>
              <a:off x="4648986" y="900857"/>
              <a:ext cx="1267612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5916598" y="900858"/>
              <a:ext cx="3122628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3352800" y="1420721"/>
              <a:ext cx="3124199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0" name="Rounded Rectangle 359"/>
            <p:cNvSpPr/>
            <p:nvPr/>
          </p:nvSpPr>
          <p:spPr>
            <a:xfrm>
              <a:off x="6454084" y="1420720"/>
              <a:ext cx="141245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61" name="Rounded Rectangle 360"/>
            <p:cNvSpPr/>
            <p:nvPr/>
          </p:nvSpPr>
          <p:spPr>
            <a:xfrm>
              <a:off x="7866534" y="1420719"/>
              <a:ext cx="1191741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62" name="Rounded Rectangle 361"/>
            <p:cNvSpPr/>
            <p:nvPr/>
          </p:nvSpPr>
          <p:spPr>
            <a:xfrm>
              <a:off x="3352800" y="19405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3" name="Rounded Rectangle 362"/>
            <p:cNvSpPr/>
            <p:nvPr/>
          </p:nvSpPr>
          <p:spPr>
            <a:xfrm>
              <a:off x="3352799" y="2460444"/>
              <a:ext cx="5715002" cy="51986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4" name="Rounded Rectangle 363"/>
            <p:cNvSpPr/>
            <p:nvPr/>
          </p:nvSpPr>
          <p:spPr>
            <a:xfrm>
              <a:off x="3352800" y="2980303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5" name="Rounded Rectangle 364"/>
            <p:cNvSpPr/>
            <p:nvPr/>
          </p:nvSpPr>
          <p:spPr>
            <a:xfrm>
              <a:off x="6210300" y="2980460"/>
              <a:ext cx="28575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6" name="Rounded Rectangle 365"/>
            <p:cNvSpPr/>
            <p:nvPr/>
          </p:nvSpPr>
          <p:spPr>
            <a:xfrm>
              <a:off x="3352800" y="3500321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7" name="Rounded Rectangle 366"/>
            <p:cNvSpPr/>
            <p:nvPr/>
          </p:nvSpPr>
          <p:spPr>
            <a:xfrm>
              <a:off x="3352801" y="4020182"/>
              <a:ext cx="5715000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8" name="Rounded Rectangle 367"/>
            <p:cNvSpPr/>
            <p:nvPr/>
          </p:nvSpPr>
          <p:spPr>
            <a:xfrm>
              <a:off x="6215514" y="4540043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6210300" y="5059904"/>
              <a:ext cx="2852286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0" name="Rounded Rectangle 369"/>
            <p:cNvSpPr/>
            <p:nvPr/>
          </p:nvSpPr>
          <p:spPr>
            <a:xfrm>
              <a:off x="3352800" y="5059903"/>
              <a:ext cx="2857501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1" name="Rounded Rectangle 370"/>
            <p:cNvSpPr/>
            <p:nvPr/>
          </p:nvSpPr>
          <p:spPr>
            <a:xfrm>
              <a:off x="3352801" y="4540043"/>
              <a:ext cx="1296185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72" name="Rounded Rectangle 371"/>
            <p:cNvSpPr/>
            <p:nvPr/>
          </p:nvSpPr>
          <p:spPr>
            <a:xfrm>
              <a:off x="5562207" y="4540042"/>
              <a:ext cx="648093" cy="51986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73" name="Rounded Rectangle 372"/>
            <p:cNvSpPr/>
            <p:nvPr/>
          </p:nvSpPr>
          <p:spPr>
            <a:xfrm>
              <a:off x="4648987" y="4540042"/>
              <a:ext cx="913220" cy="5198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74" name="Rounded Rectangle 373"/>
            <p:cNvSpPr/>
            <p:nvPr/>
          </p:nvSpPr>
          <p:spPr>
            <a:xfrm>
              <a:off x="3358013" y="5579765"/>
              <a:ext cx="5704573" cy="82103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7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80557" y="3167577"/>
            <a:ext cx="4376057" cy="707571"/>
          </a:xfrm>
          <a:custGeom>
            <a:avLst/>
            <a:gdLst>
              <a:gd name="connsiteX0" fmla="*/ 0 w 4376057"/>
              <a:gd name="connsiteY0" fmla="*/ 707571 h 707571"/>
              <a:gd name="connsiteX1" fmla="*/ 54429 w 4376057"/>
              <a:gd name="connsiteY1" fmla="*/ 674914 h 707571"/>
              <a:gd name="connsiteX2" fmla="*/ 87086 w 4376057"/>
              <a:gd name="connsiteY2" fmla="*/ 664028 h 707571"/>
              <a:gd name="connsiteX3" fmla="*/ 152400 w 4376057"/>
              <a:gd name="connsiteY3" fmla="*/ 631371 h 707571"/>
              <a:gd name="connsiteX4" fmla="*/ 174172 w 4376057"/>
              <a:gd name="connsiteY4" fmla="*/ 609600 h 707571"/>
              <a:gd name="connsiteX5" fmla="*/ 174172 w 4376057"/>
              <a:gd name="connsiteY5" fmla="*/ 587828 h 707571"/>
              <a:gd name="connsiteX6" fmla="*/ 228600 w 4376057"/>
              <a:gd name="connsiteY6" fmla="*/ 576943 h 707571"/>
              <a:gd name="connsiteX7" fmla="*/ 261257 w 4376057"/>
              <a:gd name="connsiteY7" fmla="*/ 555171 h 707571"/>
              <a:gd name="connsiteX8" fmla="*/ 348343 w 4376057"/>
              <a:gd name="connsiteY8" fmla="*/ 511628 h 707571"/>
              <a:gd name="connsiteX9" fmla="*/ 381000 w 4376057"/>
              <a:gd name="connsiteY9" fmla="*/ 489857 h 707571"/>
              <a:gd name="connsiteX10" fmla="*/ 348343 w 4376057"/>
              <a:gd name="connsiteY10" fmla="*/ 500743 h 707571"/>
              <a:gd name="connsiteX11" fmla="*/ 391886 w 4376057"/>
              <a:gd name="connsiteY11" fmla="*/ 489857 h 707571"/>
              <a:gd name="connsiteX12" fmla="*/ 478972 w 4376057"/>
              <a:gd name="connsiteY12" fmla="*/ 435428 h 707571"/>
              <a:gd name="connsiteX13" fmla="*/ 511629 w 4376057"/>
              <a:gd name="connsiteY13" fmla="*/ 424543 h 707571"/>
              <a:gd name="connsiteX14" fmla="*/ 533400 w 4376057"/>
              <a:gd name="connsiteY14" fmla="*/ 402771 h 707571"/>
              <a:gd name="connsiteX15" fmla="*/ 620486 w 4376057"/>
              <a:gd name="connsiteY15" fmla="*/ 359228 h 707571"/>
              <a:gd name="connsiteX16" fmla="*/ 685800 w 4376057"/>
              <a:gd name="connsiteY16" fmla="*/ 337457 h 707571"/>
              <a:gd name="connsiteX17" fmla="*/ 729343 w 4376057"/>
              <a:gd name="connsiteY17" fmla="*/ 304800 h 707571"/>
              <a:gd name="connsiteX18" fmla="*/ 903514 w 4376057"/>
              <a:gd name="connsiteY18" fmla="*/ 239485 h 707571"/>
              <a:gd name="connsiteX19" fmla="*/ 979714 w 4376057"/>
              <a:gd name="connsiteY19" fmla="*/ 195943 h 707571"/>
              <a:gd name="connsiteX20" fmla="*/ 1012372 w 4376057"/>
              <a:gd name="connsiteY20" fmla="*/ 185057 h 707571"/>
              <a:gd name="connsiteX21" fmla="*/ 968829 w 4376057"/>
              <a:gd name="connsiteY21" fmla="*/ 174171 h 707571"/>
              <a:gd name="connsiteX22" fmla="*/ 881743 w 4376057"/>
              <a:gd name="connsiteY22" fmla="*/ 195943 h 707571"/>
              <a:gd name="connsiteX23" fmla="*/ 979714 w 4376057"/>
              <a:gd name="connsiteY23" fmla="*/ 185057 h 707571"/>
              <a:gd name="connsiteX24" fmla="*/ 1034143 w 4376057"/>
              <a:gd name="connsiteY24" fmla="*/ 163285 h 707571"/>
              <a:gd name="connsiteX25" fmla="*/ 1066800 w 4376057"/>
              <a:gd name="connsiteY25" fmla="*/ 141514 h 707571"/>
              <a:gd name="connsiteX26" fmla="*/ 1121229 w 4376057"/>
              <a:gd name="connsiteY26" fmla="*/ 130628 h 707571"/>
              <a:gd name="connsiteX27" fmla="*/ 1164772 w 4376057"/>
              <a:gd name="connsiteY27" fmla="*/ 119743 h 707571"/>
              <a:gd name="connsiteX28" fmla="*/ 1230086 w 4376057"/>
              <a:gd name="connsiteY28" fmla="*/ 97971 h 707571"/>
              <a:gd name="connsiteX29" fmla="*/ 1262743 w 4376057"/>
              <a:gd name="connsiteY29" fmla="*/ 87085 h 707571"/>
              <a:gd name="connsiteX30" fmla="*/ 1567543 w 4376057"/>
              <a:gd name="connsiteY30" fmla="*/ 54428 h 707571"/>
              <a:gd name="connsiteX31" fmla="*/ 1763486 w 4376057"/>
              <a:gd name="connsiteY31" fmla="*/ 21771 h 707571"/>
              <a:gd name="connsiteX32" fmla="*/ 1970314 w 4376057"/>
              <a:gd name="connsiteY32" fmla="*/ 0 h 707571"/>
              <a:gd name="connsiteX33" fmla="*/ 2525486 w 4376057"/>
              <a:gd name="connsiteY33" fmla="*/ 10885 h 707571"/>
              <a:gd name="connsiteX34" fmla="*/ 2558143 w 4376057"/>
              <a:gd name="connsiteY34" fmla="*/ 21771 h 707571"/>
              <a:gd name="connsiteX35" fmla="*/ 2906486 w 4376057"/>
              <a:gd name="connsiteY35" fmla="*/ 32657 h 707571"/>
              <a:gd name="connsiteX36" fmla="*/ 3102429 w 4376057"/>
              <a:gd name="connsiteY36" fmla="*/ 87085 h 707571"/>
              <a:gd name="connsiteX37" fmla="*/ 3156857 w 4376057"/>
              <a:gd name="connsiteY37" fmla="*/ 97971 h 707571"/>
              <a:gd name="connsiteX38" fmla="*/ 3135086 w 4376057"/>
              <a:gd name="connsiteY38" fmla="*/ 119743 h 707571"/>
              <a:gd name="connsiteX39" fmla="*/ 3200400 w 4376057"/>
              <a:gd name="connsiteY39" fmla="*/ 130628 h 707571"/>
              <a:gd name="connsiteX40" fmla="*/ 3298372 w 4376057"/>
              <a:gd name="connsiteY40" fmla="*/ 152400 h 707571"/>
              <a:gd name="connsiteX41" fmla="*/ 3439886 w 4376057"/>
              <a:gd name="connsiteY41" fmla="*/ 195943 h 707571"/>
              <a:gd name="connsiteX42" fmla="*/ 3472543 w 4376057"/>
              <a:gd name="connsiteY42" fmla="*/ 206828 h 707571"/>
              <a:gd name="connsiteX43" fmla="*/ 3537857 w 4376057"/>
              <a:gd name="connsiteY43" fmla="*/ 217714 h 707571"/>
              <a:gd name="connsiteX44" fmla="*/ 3603172 w 4376057"/>
              <a:gd name="connsiteY44" fmla="*/ 239485 h 707571"/>
              <a:gd name="connsiteX45" fmla="*/ 3722914 w 4376057"/>
              <a:gd name="connsiteY45" fmla="*/ 250371 h 707571"/>
              <a:gd name="connsiteX46" fmla="*/ 3755572 w 4376057"/>
              <a:gd name="connsiteY46" fmla="*/ 261257 h 707571"/>
              <a:gd name="connsiteX47" fmla="*/ 3853543 w 4376057"/>
              <a:gd name="connsiteY47" fmla="*/ 283028 h 707571"/>
              <a:gd name="connsiteX48" fmla="*/ 3897086 w 4376057"/>
              <a:gd name="connsiteY48" fmla="*/ 293914 h 707571"/>
              <a:gd name="connsiteX49" fmla="*/ 3929743 w 4376057"/>
              <a:gd name="connsiteY49" fmla="*/ 315685 h 707571"/>
              <a:gd name="connsiteX50" fmla="*/ 4038600 w 4376057"/>
              <a:gd name="connsiteY50" fmla="*/ 326571 h 707571"/>
              <a:gd name="connsiteX51" fmla="*/ 4082143 w 4376057"/>
              <a:gd name="connsiteY51" fmla="*/ 337457 h 707571"/>
              <a:gd name="connsiteX52" fmla="*/ 4201886 w 4376057"/>
              <a:gd name="connsiteY52" fmla="*/ 370114 h 707571"/>
              <a:gd name="connsiteX53" fmla="*/ 4267200 w 4376057"/>
              <a:gd name="connsiteY53" fmla="*/ 391885 h 707571"/>
              <a:gd name="connsiteX54" fmla="*/ 4376057 w 4376057"/>
              <a:gd name="connsiteY54" fmla="*/ 413657 h 707571"/>
              <a:gd name="connsiteX55" fmla="*/ 4299857 w 4376057"/>
              <a:gd name="connsiteY55" fmla="*/ 326571 h 707571"/>
              <a:gd name="connsiteX56" fmla="*/ 4267200 w 4376057"/>
              <a:gd name="connsiteY56" fmla="*/ 304800 h 707571"/>
              <a:gd name="connsiteX57" fmla="*/ 4245429 w 4376057"/>
              <a:gd name="connsiteY57" fmla="*/ 283028 h 707571"/>
              <a:gd name="connsiteX58" fmla="*/ 4278086 w 4376057"/>
              <a:gd name="connsiteY58" fmla="*/ 293914 h 707571"/>
              <a:gd name="connsiteX59" fmla="*/ 4332514 w 4376057"/>
              <a:gd name="connsiteY59" fmla="*/ 359228 h 707571"/>
              <a:gd name="connsiteX60" fmla="*/ 4365172 w 4376057"/>
              <a:gd name="connsiteY60" fmla="*/ 424543 h 707571"/>
              <a:gd name="connsiteX61" fmla="*/ 4310743 w 4376057"/>
              <a:gd name="connsiteY61" fmla="*/ 468085 h 707571"/>
              <a:gd name="connsiteX62" fmla="*/ 4256314 w 4376057"/>
              <a:gd name="connsiteY62" fmla="*/ 478971 h 707571"/>
              <a:gd name="connsiteX63" fmla="*/ 4267200 w 4376057"/>
              <a:gd name="connsiteY63" fmla="*/ 489857 h 707571"/>
              <a:gd name="connsiteX64" fmla="*/ 4310743 w 4376057"/>
              <a:gd name="connsiteY64" fmla="*/ 478971 h 70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76057" h="707571">
                <a:moveTo>
                  <a:pt x="0" y="707571"/>
                </a:moveTo>
                <a:cubicBezTo>
                  <a:pt x="18143" y="696685"/>
                  <a:pt x="35505" y="684376"/>
                  <a:pt x="54429" y="674914"/>
                </a:cubicBezTo>
                <a:cubicBezTo>
                  <a:pt x="64692" y="669782"/>
                  <a:pt x="76823" y="669160"/>
                  <a:pt x="87086" y="664028"/>
                </a:cubicBezTo>
                <a:cubicBezTo>
                  <a:pt x="171495" y="621824"/>
                  <a:pt x="70316" y="658733"/>
                  <a:pt x="152400" y="631371"/>
                </a:cubicBezTo>
                <a:cubicBezTo>
                  <a:pt x="159657" y="624114"/>
                  <a:pt x="165371" y="614880"/>
                  <a:pt x="174172" y="609600"/>
                </a:cubicBezTo>
                <a:cubicBezTo>
                  <a:pt x="205275" y="590939"/>
                  <a:pt x="230155" y="606489"/>
                  <a:pt x="174172" y="587828"/>
                </a:cubicBezTo>
                <a:cubicBezTo>
                  <a:pt x="192315" y="584200"/>
                  <a:pt x="211276" y="583439"/>
                  <a:pt x="228600" y="576943"/>
                </a:cubicBezTo>
                <a:cubicBezTo>
                  <a:pt x="240850" y="572349"/>
                  <a:pt x="249771" y="561436"/>
                  <a:pt x="261257" y="555171"/>
                </a:cubicBezTo>
                <a:cubicBezTo>
                  <a:pt x="289749" y="539630"/>
                  <a:pt x="321339" y="529631"/>
                  <a:pt x="348343" y="511628"/>
                </a:cubicBezTo>
                <a:cubicBezTo>
                  <a:pt x="359229" y="504371"/>
                  <a:pt x="381000" y="502940"/>
                  <a:pt x="381000" y="489857"/>
                </a:cubicBezTo>
                <a:cubicBezTo>
                  <a:pt x="381000" y="478382"/>
                  <a:pt x="336868" y="500743"/>
                  <a:pt x="348343" y="500743"/>
                </a:cubicBezTo>
                <a:cubicBezTo>
                  <a:pt x="363304" y="500743"/>
                  <a:pt x="377372" y="493486"/>
                  <a:pt x="391886" y="489857"/>
                </a:cubicBezTo>
                <a:cubicBezTo>
                  <a:pt x="417795" y="472584"/>
                  <a:pt x="452707" y="448560"/>
                  <a:pt x="478972" y="435428"/>
                </a:cubicBezTo>
                <a:cubicBezTo>
                  <a:pt x="489235" y="430297"/>
                  <a:pt x="500743" y="428171"/>
                  <a:pt x="511629" y="424543"/>
                </a:cubicBezTo>
                <a:cubicBezTo>
                  <a:pt x="518886" y="417286"/>
                  <a:pt x="525386" y="409182"/>
                  <a:pt x="533400" y="402771"/>
                </a:cubicBezTo>
                <a:cubicBezTo>
                  <a:pt x="563652" y="378569"/>
                  <a:pt x="581786" y="373301"/>
                  <a:pt x="620486" y="359228"/>
                </a:cubicBezTo>
                <a:cubicBezTo>
                  <a:pt x="642053" y="351385"/>
                  <a:pt x="685800" y="337457"/>
                  <a:pt x="685800" y="337457"/>
                </a:cubicBezTo>
                <a:cubicBezTo>
                  <a:pt x="700314" y="326571"/>
                  <a:pt x="713116" y="312914"/>
                  <a:pt x="729343" y="304800"/>
                </a:cubicBezTo>
                <a:cubicBezTo>
                  <a:pt x="811832" y="263555"/>
                  <a:pt x="807238" y="303666"/>
                  <a:pt x="903514" y="239485"/>
                </a:cubicBezTo>
                <a:cubicBezTo>
                  <a:pt x="936310" y="217622"/>
                  <a:pt x="941046" y="212515"/>
                  <a:pt x="979714" y="195943"/>
                </a:cubicBezTo>
                <a:cubicBezTo>
                  <a:pt x="990261" y="191423"/>
                  <a:pt x="1001486" y="188686"/>
                  <a:pt x="1012372" y="185057"/>
                </a:cubicBezTo>
                <a:cubicBezTo>
                  <a:pt x="997858" y="181428"/>
                  <a:pt x="983738" y="172929"/>
                  <a:pt x="968829" y="174171"/>
                </a:cubicBezTo>
                <a:cubicBezTo>
                  <a:pt x="939010" y="176656"/>
                  <a:pt x="852004" y="199247"/>
                  <a:pt x="881743" y="195943"/>
                </a:cubicBezTo>
                <a:lnTo>
                  <a:pt x="979714" y="185057"/>
                </a:lnTo>
                <a:cubicBezTo>
                  <a:pt x="997857" y="177800"/>
                  <a:pt x="1016665" y="172024"/>
                  <a:pt x="1034143" y="163285"/>
                </a:cubicBezTo>
                <a:cubicBezTo>
                  <a:pt x="1045845" y="157434"/>
                  <a:pt x="1054550" y="146108"/>
                  <a:pt x="1066800" y="141514"/>
                </a:cubicBezTo>
                <a:cubicBezTo>
                  <a:pt x="1084124" y="135017"/>
                  <a:pt x="1103167" y="134642"/>
                  <a:pt x="1121229" y="130628"/>
                </a:cubicBezTo>
                <a:cubicBezTo>
                  <a:pt x="1135834" y="127383"/>
                  <a:pt x="1150442" y="124042"/>
                  <a:pt x="1164772" y="119743"/>
                </a:cubicBezTo>
                <a:cubicBezTo>
                  <a:pt x="1186753" y="113149"/>
                  <a:pt x="1208315" y="105228"/>
                  <a:pt x="1230086" y="97971"/>
                </a:cubicBezTo>
                <a:cubicBezTo>
                  <a:pt x="1240972" y="94342"/>
                  <a:pt x="1251325" y="88227"/>
                  <a:pt x="1262743" y="87085"/>
                </a:cubicBezTo>
                <a:cubicBezTo>
                  <a:pt x="1296630" y="83696"/>
                  <a:pt x="1493499" y="65819"/>
                  <a:pt x="1567543" y="54428"/>
                </a:cubicBezTo>
                <a:cubicBezTo>
                  <a:pt x="1632988" y="44359"/>
                  <a:pt x="1697676" y="29083"/>
                  <a:pt x="1763486" y="21771"/>
                </a:cubicBezTo>
                <a:cubicBezTo>
                  <a:pt x="1897701" y="6858"/>
                  <a:pt x="1828762" y="14154"/>
                  <a:pt x="1970314" y="0"/>
                </a:cubicBezTo>
                <a:lnTo>
                  <a:pt x="2525486" y="10885"/>
                </a:lnTo>
                <a:cubicBezTo>
                  <a:pt x="2536953" y="11310"/>
                  <a:pt x="2546687" y="21116"/>
                  <a:pt x="2558143" y="21771"/>
                </a:cubicBezTo>
                <a:cubicBezTo>
                  <a:pt x="2674125" y="28399"/>
                  <a:pt x="2790372" y="29028"/>
                  <a:pt x="2906486" y="32657"/>
                </a:cubicBezTo>
                <a:cubicBezTo>
                  <a:pt x="2985328" y="85217"/>
                  <a:pt x="2926313" y="51862"/>
                  <a:pt x="3102429" y="87085"/>
                </a:cubicBezTo>
                <a:lnTo>
                  <a:pt x="3156857" y="97971"/>
                </a:lnTo>
                <a:cubicBezTo>
                  <a:pt x="3149600" y="105228"/>
                  <a:pt x="3126875" y="113585"/>
                  <a:pt x="3135086" y="119743"/>
                </a:cubicBezTo>
                <a:cubicBezTo>
                  <a:pt x="3152743" y="132986"/>
                  <a:pt x="3178757" y="126299"/>
                  <a:pt x="3200400" y="130628"/>
                </a:cubicBezTo>
                <a:cubicBezTo>
                  <a:pt x="3233204" y="137189"/>
                  <a:pt x="3265775" y="144878"/>
                  <a:pt x="3298372" y="152400"/>
                </a:cubicBezTo>
                <a:cubicBezTo>
                  <a:pt x="3360896" y="166829"/>
                  <a:pt x="3360888" y="169610"/>
                  <a:pt x="3439886" y="195943"/>
                </a:cubicBezTo>
                <a:cubicBezTo>
                  <a:pt x="3450772" y="199572"/>
                  <a:pt x="3461225" y="204942"/>
                  <a:pt x="3472543" y="206828"/>
                </a:cubicBezTo>
                <a:cubicBezTo>
                  <a:pt x="3494314" y="210457"/>
                  <a:pt x="3516444" y="212361"/>
                  <a:pt x="3537857" y="217714"/>
                </a:cubicBezTo>
                <a:cubicBezTo>
                  <a:pt x="3560121" y="223280"/>
                  <a:pt x="3580572" y="235497"/>
                  <a:pt x="3603172" y="239485"/>
                </a:cubicBezTo>
                <a:cubicBezTo>
                  <a:pt x="3642641" y="246450"/>
                  <a:pt x="3683000" y="246742"/>
                  <a:pt x="3722914" y="250371"/>
                </a:cubicBezTo>
                <a:cubicBezTo>
                  <a:pt x="3733800" y="254000"/>
                  <a:pt x="3744539" y="258105"/>
                  <a:pt x="3755572" y="261257"/>
                </a:cubicBezTo>
                <a:cubicBezTo>
                  <a:pt x="3802045" y="274535"/>
                  <a:pt x="3803018" y="271800"/>
                  <a:pt x="3853543" y="283028"/>
                </a:cubicBezTo>
                <a:cubicBezTo>
                  <a:pt x="3868148" y="286273"/>
                  <a:pt x="3882572" y="290285"/>
                  <a:pt x="3897086" y="293914"/>
                </a:cubicBezTo>
                <a:cubicBezTo>
                  <a:pt x="3907972" y="301171"/>
                  <a:pt x="3916995" y="312743"/>
                  <a:pt x="3929743" y="315685"/>
                </a:cubicBezTo>
                <a:cubicBezTo>
                  <a:pt x="3965276" y="323885"/>
                  <a:pt x="4002500" y="321414"/>
                  <a:pt x="4038600" y="326571"/>
                </a:cubicBezTo>
                <a:cubicBezTo>
                  <a:pt x="4053411" y="328687"/>
                  <a:pt x="4067629" y="333828"/>
                  <a:pt x="4082143" y="337457"/>
                </a:cubicBezTo>
                <a:cubicBezTo>
                  <a:pt x="4147974" y="381343"/>
                  <a:pt x="4082068" y="344439"/>
                  <a:pt x="4201886" y="370114"/>
                </a:cubicBezTo>
                <a:cubicBezTo>
                  <a:pt x="4224326" y="374922"/>
                  <a:pt x="4244936" y="386319"/>
                  <a:pt x="4267200" y="391885"/>
                </a:cubicBezTo>
                <a:cubicBezTo>
                  <a:pt x="4332156" y="408124"/>
                  <a:pt x="4295986" y="400311"/>
                  <a:pt x="4376057" y="413657"/>
                </a:cubicBezTo>
                <a:cubicBezTo>
                  <a:pt x="4353041" y="379133"/>
                  <a:pt x="4338065" y="352043"/>
                  <a:pt x="4299857" y="326571"/>
                </a:cubicBezTo>
                <a:cubicBezTo>
                  <a:pt x="4288971" y="319314"/>
                  <a:pt x="4277416" y="312973"/>
                  <a:pt x="4267200" y="304800"/>
                </a:cubicBezTo>
                <a:cubicBezTo>
                  <a:pt x="4259186" y="298389"/>
                  <a:pt x="4238172" y="290285"/>
                  <a:pt x="4245429" y="283028"/>
                </a:cubicBezTo>
                <a:cubicBezTo>
                  <a:pt x="4253543" y="274914"/>
                  <a:pt x="4267200" y="290285"/>
                  <a:pt x="4278086" y="293914"/>
                </a:cubicBezTo>
                <a:cubicBezTo>
                  <a:pt x="4302162" y="317990"/>
                  <a:pt x="4317358" y="328916"/>
                  <a:pt x="4332514" y="359228"/>
                </a:cubicBezTo>
                <a:cubicBezTo>
                  <a:pt x="4377582" y="449363"/>
                  <a:pt x="4302779" y="330953"/>
                  <a:pt x="4365172" y="424543"/>
                </a:cubicBezTo>
                <a:cubicBezTo>
                  <a:pt x="4349231" y="440483"/>
                  <a:pt x="4332714" y="459846"/>
                  <a:pt x="4310743" y="468085"/>
                </a:cubicBezTo>
                <a:cubicBezTo>
                  <a:pt x="4293419" y="474582"/>
                  <a:pt x="4274164" y="474103"/>
                  <a:pt x="4256314" y="478971"/>
                </a:cubicBezTo>
                <a:cubicBezTo>
                  <a:pt x="4124818" y="514834"/>
                  <a:pt x="4215061" y="497306"/>
                  <a:pt x="4267200" y="489857"/>
                </a:cubicBezTo>
                <a:cubicBezTo>
                  <a:pt x="4303299" y="477823"/>
                  <a:pt x="4288382" y="478971"/>
                  <a:pt x="4310743" y="4789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11186" y="4255982"/>
            <a:ext cx="4332514" cy="468497"/>
          </a:xfrm>
          <a:custGeom>
            <a:avLst/>
            <a:gdLst>
              <a:gd name="connsiteX0" fmla="*/ 4332514 w 4332514"/>
              <a:gd name="connsiteY0" fmla="*/ 11052 h 468497"/>
              <a:gd name="connsiteX1" fmla="*/ 4278085 w 4332514"/>
              <a:gd name="connsiteY1" fmla="*/ 43709 h 468497"/>
              <a:gd name="connsiteX2" fmla="*/ 4245428 w 4332514"/>
              <a:gd name="connsiteY2" fmla="*/ 65480 h 468497"/>
              <a:gd name="connsiteX3" fmla="*/ 4191000 w 4332514"/>
              <a:gd name="connsiteY3" fmla="*/ 76366 h 468497"/>
              <a:gd name="connsiteX4" fmla="*/ 4158343 w 4332514"/>
              <a:gd name="connsiteY4" fmla="*/ 87252 h 468497"/>
              <a:gd name="connsiteX5" fmla="*/ 4201885 w 4332514"/>
              <a:gd name="connsiteY5" fmla="*/ 76366 h 468497"/>
              <a:gd name="connsiteX6" fmla="*/ 4082143 w 4332514"/>
              <a:gd name="connsiteY6" fmla="*/ 109023 h 468497"/>
              <a:gd name="connsiteX7" fmla="*/ 4016828 w 4332514"/>
              <a:gd name="connsiteY7" fmla="*/ 130795 h 468497"/>
              <a:gd name="connsiteX8" fmla="*/ 3929743 w 4332514"/>
              <a:gd name="connsiteY8" fmla="*/ 174338 h 468497"/>
              <a:gd name="connsiteX9" fmla="*/ 3810000 w 4332514"/>
              <a:gd name="connsiteY9" fmla="*/ 185223 h 468497"/>
              <a:gd name="connsiteX10" fmla="*/ 3690257 w 4332514"/>
              <a:gd name="connsiteY10" fmla="*/ 206995 h 468497"/>
              <a:gd name="connsiteX11" fmla="*/ 3722914 w 4332514"/>
              <a:gd name="connsiteY11" fmla="*/ 217880 h 468497"/>
              <a:gd name="connsiteX12" fmla="*/ 3657600 w 4332514"/>
              <a:gd name="connsiteY12" fmla="*/ 228766 h 468497"/>
              <a:gd name="connsiteX13" fmla="*/ 3526971 w 4332514"/>
              <a:gd name="connsiteY13" fmla="*/ 261423 h 468497"/>
              <a:gd name="connsiteX14" fmla="*/ 3483428 w 4332514"/>
              <a:gd name="connsiteY14" fmla="*/ 283195 h 468497"/>
              <a:gd name="connsiteX15" fmla="*/ 3276600 w 4332514"/>
              <a:gd name="connsiteY15" fmla="*/ 304966 h 468497"/>
              <a:gd name="connsiteX16" fmla="*/ 3309257 w 4332514"/>
              <a:gd name="connsiteY16" fmla="*/ 315852 h 468497"/>
              <a:gd name="connsiteX17" fmla="*/ 3276600 w 4332514"/>
              <a:gd name="connsiteY17" fmla="*/ 326738 h 468497"/>
              <a:gd name="connsiteX18" fmla="*/ 3222171 w 4332514"/>
              <a:gd name="connsiteY18" fmla="*/ 337623 h 468497"/>
              <a:gd name="connsiteX19" fmla="*/ 3026228 w 4332514"/>
              <a:gd name="connsiteY19" fmla="*/ 348509 h 468497"/>
              <a:gd name="connsiteX20" fmla="*/ 2982685 w 4332514"/>
              <a:gd name="connsiteY20" fmla="*/ 359395 h 468497"/>
              <a:gd name="connsiteX21" fmla="*/ 2950028 w 4332514"/>
              <a:gd name="connsiteY21" fmla="*/ 370280 h 468497"/>
              <a:gd name="connsiteX22" fmla="*/ 2743200 w 4332514"/>
              <a:gd name="connsiteY22" fmla="*/ 381166 h 468497"/>
              <a:gd name="connsiteX23" fmla="*/ 2623457 w 4332514"/>
              <a:gd name="connsiteY23" fmla="*/ 392052 h 468497"/>
              <a:gd name="connsiteX24" fmla="*/ 1045028 w 4332514"/>
              <a:gd name="connsiteY24" fmla="*/ 392052 h 468497"/>
              <a:gd name="connsiteX25" fmla="*/ 1023257 w 4332514"/>
              <a:gd name="connsiteY25" fmla="*/ 370280 h 468497"/>
              <a:gd name="connsiteX26" fmla="*/ 892628 w 4332514"/>
              <a:gd name="connsiteY26" fmla="*/ 348509 h 468497"/>
              <a:gd name="connsiteX27" fmla="*/ 827314 w 4332514"/>
              <a:gd name="connsiteY27" fmla="*/ 326738 h 468497"/>
              <a:gd name="connsiteX28" fmla="*/ 576943 w 4332514"/>
              <a:gd name="connsiteY28" fmla="*/ 294080 h 468497"/>
              <a:gd name="connsiteX29" fmla="*/ 511628 w 4332514"/>
              <a:gd name="connsiteY29" fmla="*/ 272309 h 468497"/>
              <a:gd name="connsiteX30" fmla="*/ 435428 w 4332514"/>
              <a:gd name="connsiteY30" fmla="*/ 250538 h 468497"/>
              <a:gd name="connsiteX31" fmla="*/ 391885 w 4332514"/>
              <a:gd name="connsiteY31" fmla="*/ 228766 h 468497"/>
              <a:gd name="connsiteX32" fmla="*/ 359228 w 4332514"/>
              <a:gd name="connsiteY32" fmla="*/ 217880 h 468497"/>
              <a:gd name="connsiteX33" fmla="*/ 272143 w 4332514"/>
              <a:gd name="connsiteY33" fmla="*/ 185223 h 468497"/>
              <a:gd name="connsiteX34" fmla="*/ 206828 w 4332514"/>
              <a:gd name="connsiteY34" fmla="*/ 174338 h 468497"/>
              <a:gd name="connsiteX35" fmla="*/ 141514 w 4332514"/>
              <a:gd name="connsiteY35" fmla="*/ 130795 h 468497"/>
              <a:gd name="connsiteX36" fmla="*/ 76200 w 4332514"/>
              <a:gd name="connsiteY36" fmla="*/ 109023 h 468497"/>
              <a:gd name="connsiteX37" fmla="*/ 0 w 4332514"/>
              <a:gd name="connsiteY37" fmla="*/ 76366 h 468497"/>
              <a:gd name="connsiteX38" fmla="*/ 21771 w 4332514"/>
              <a:gd name="connsiteY38" fmla="*/ 185223 h 468497"/>
              <a:gd name="connsiteX39" fmla="*/ 43543 w 4332514"/>
              <a:gd name="connsiteY39" fmla="*/ 206995 h 468497"/>
              <a:gd name="connsiteX40" fmla="*/ 10885 w 4332514"/>
              <a:gd name="connsiteY40" fmla="*/ 141680 h 468497"/>
              <a:gd name="connsiteX41" fmla="*/ 0 w 4332514"/>
              <a:gd name="connsiteY41" fmla="*/ 109023 h 468497"/>
              <a:gd name="connsiteX42" fmla="*/ 43543 w 4332514"/>
              <a:gd name="connsiteY42" fmla="*/ 21938 h 468497"/>
              <a:gd name="connsiteX43" fmla="*/ 87085 w 4332514"/>
              <a:gd name="connsiteY43" fmla="*/ 166 h 4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32514" h="468497">
                <a:moveTo>
                  <a:pt x="4332514" y="11052"/>
                </a:moveTo>
                <a:cubicBezTo>
                  <a:pt x="4314371" y="21938"/>
                  <a:pt x="4296027" y="32495"/>
                  <a:pt x="4278085" y="43709"/>
                </a:cubicBezTo>
                <a:cubicBezTo>
                  <a:pt x="4266991" y="50643"/>
                  <a:pt x="4257678" y="60886"/>
                  <a:pt x="4245428" y="65480"/>
                </a:cubicBezTo>
                <a:cubicBezTo>
                  <a:pt x="4228104" y="71977"/>
                  <a:pt x="4208950" y="71878"/>
                  <a:pt x="4191000" y="76366"/>
                </a:cubicBezTo>
                <a:cubicBezTo>
                  <a:pt x="4179868" y="79149"/>
                  <a:pt x="4146868" y="87252"/>
                  <a:pt x="4158343" y="87252"/>
                </a:cubicBezTo>
                <a:cubicBezTo>
                  <a:pt x="4173304" y="87252"/>
                  <a:pt x="4216078" y="71635"/>
                  <a:pt x="4201885" y="76366"/>
                </a:cubicBezTo>
                <a:cubicBezTo>
                  <a:pt x="4057447" y="124512"/>
                  <a:pt x="4181812" y="79122"/>
                  <a:pt x="4082143" y="109023"/>
                </a:cubicBezTo>
                <a:cubicBezTo>
                  <a:pt x="4060161" y="115617"/>
                  <a:pt x="4035923" y="118065"/>
                  <a:pt x="4016828" y="130795"/>
                </a:cubicBezTo>
                <a:cubicBezTo>
                  <a:pt x="3987682" y="150225"/>
                  <a:pt x="3966791" y="167392"/>
                  <a:pt x="3929743" y="174338"/>
                </a:cubicBezTo>
                <a:cubicBezTo>
                  <a:pt x="3890351" y="181724"/>
                  <a:pt x="3849804" y="180540"/>
                  <a:pt x="3810000" y="185223"/>
                </a:cubicBezTo>
                <a:cubicBezTo>
                  <a:pt x="3776175" y="189202"/>
                  <a:pt x="3724633" y="200120"/>
                  <a:pt x="3690257" y="206995"/>
                </a:cubicBezTo>
                <a:cubicBezTo>
                  <a:pt x="3701143" y="210623"/>
                  <a:pt x="3732461" y="211515"/>
                  <a:pt x="3722914" y="217880"/>
                </a:cubicBezTo>
                <a:cubicBezTo>
                  <a:pt x="3704549" y="230123"/>
                  <a:pt x="3679013" y="223413"/>
                  <a:pt x="3657600" y="228766"/>
                </a:cubicBezTo>
                <a:cubicBezTo>
                  <a:pt x="3485109" y="271890"/>
                  <a:pt x="3697861" y="232943"/>
                  <a:pt x="3526971" y="261423"/>
                </a:cubicBezTo>
                <a:cubicBezTo>
                  <a:pt x="3512457" y="268680"/>
                  <a:pt x="3498971" y="278532"/>
                  <a:pt x="3483428" y="283195"/>
                </a:cubicBezTo>
                <a:cubicBezTo>
                  <a:pt x="3438384" y="296708"/>
                  <a:pt x="3296641" y="303424"/>
                  <a:pt x="3276600" y="304966"/>
                </a:cubicBezTo>
                <a:cubicBezTo>
                  <a:pt x="3287486" y="308595"/>
                  <a:pt x="3309257" y="304377"/>
                  <a:pt x="3309257" y="315852"/>
                </a:cubicBezTo>
                <a:cubicBezTo>
                  <a:pt x="3309257" y="327327"/>
                  <a:pt x="3287732" y="323955"/>
                  <a:pt x="3276600" y="326738"/>
                </a:cubicBezTo>
                <a:cubicBezTo>
                  <a:pt x="3258650" y="331225"/>
                  <a:pt x="3240604" y="336020"/>
                  <a:pt x="3222171" y="337623"/>
                </a:cubicBezTo>
                <a:cubicBezTo>
                  <a:pt x="3157002" y="343290"/>
                  <a:pt x="3091542" y="344880"/>
                  <a:pt x="3026228" y="348509"/>
                </a:cubicBezTo>
                <a:cubicBezTo>
                  <a:pt x="3011714" y="352138"/>
                  <a:pt x="2997070" y="355285"/>
                  <a:pt x="2982685" y="359395"/>
                </a:cubicBezTo>
                <a:cubicBezTo>
                  <a:pt x="2971652" y="362547"/>
                  <a:pt x="2961455" y="369241"/>
                  <a:pt x="2950028" y="370280"/>
                </a:cubicBezTo>
                <a:cubicBezTo>
                  <a:pt x="2881273" y="376530"/>
                  <a:pt x="2812085" y="376574"/>
                  <a:pt x="2743200" y="381166"/>
                </a:cubicBezTo>
                <a:cubicBezTo>
                  <a:pt x="2703210" y="383832"/>
                  <a:pt x="2663371" y="388423"/>
                  <a:pt x="2623457" y="392052"/>
                </a:cubicBezTo>
                <a:cubicBezTo>
                  <a:pt x="2124315" y="558438"/>
                  <a:pt x="1571057" y="403011"/>
                  <a:pt x="1045028" y="392052"/>
                </a:cubicBezTo>
                <a:cubicBezTo>
                  <a:pt x="1034767" y="391838"/>
                  <a:pt x="1032437" y="374870"/>
                  <a:pt x="1023257" y="370280"/>
                </a:cubicBezTo>
                <a:cubicBezTo>
                  <a:pt x="999286" y="358294"/>
                  <a:pt x="900792" y="349530"/>
                  <a:pt x="892628" y="348509"/>
                </a:cubicBezTo>
                <a:cubicBezTo>
                  <a:pt x="870857" y="341252"/>
                  <a:pt x="850070" y="329706"/>
                  <a:pt x="827314" y="326738"/>
                </a:cubicBezTo>
                <a:lnTo>
                  <a:pt x="576943" y="294080"/>
                </a:lnTo>
                <a:cubicBezTo>
                  <a:pt x="555171" y="286823"/>
                  <a:pt x="533892" y="277875"/>
                  <a:pt x="511628" y="272309"/>
                </a:cubicBezTo>
                <a:cubicBezTo>
                  <a:pt x="489540" y="266787"/>
                  <a:pt x="457286" y="259905"/>
                  <a:pt x="435428" y="250538"/>
                </a:cubicBezTo>
                <a:cubicBezTo>
                  <a:pt x="420512" y="244146"/>
                  <a:pt x="406800" y="235159"/>
                  <a:pt x="391885" y="228766"/>
                </a:cubicBezTo>
                <a:cubicBezTo>
                  <a:pt x="381338" y="224246"/>
                  <a:pt x="369972" y="221909"/>
                  <a:pt x="359228" y="217880"/>
                </a:cubicBezTo>
                <a:cubicBezTo>
                  <a:pt x="346909" y="213260"/>
                  <a:pt x="292354" y="189714"/>
                  <a:pt x="272143" y="185223"/>
                </a:cubicBezTo>
                <a:cubicBezTo>
                  <a:pt x="250597" y="180435"/>
                  <a:pt x="228600" y="177966"/>
                  <a:pt x="206828" y="174338"/>
                </a:cubicBezTo>
                <a:cubicBezTo>
                  <a:pt x="179139" y="146648"/>
                  <a:pt x="185451" y="148370"/>
                  <a:pt x="141514" y="130795"/>
                </a:cubicBezTo>
                <a:cubicBezTo>
                  <a:pt x="120206" y="122272"/>
                  <a:pt x="95295" y="121753"/>
                  <a:pt x="76200" y="109023"/>
                </a:cubicBezTo>
                <a:cubicBezTo>
                  <a:pt x="31095" y="78953"/>
                  <a:pt x="56235" y="90425"/>
                  <a:pt x="0" y="76366"/>
                </a:cubicBezTo>
                <a:cubicBezTo>
                  <a:pt x="1888" y="89582"/>
                  <a:pt x="7520" y="161472"/>
                  <a:pt x="21771" y="185223"/>
                </a:cubicBezTo>
                <a:cubicBezTo>
                  <a:pt x="27052" y="194024"/>
                  <a:pt x="36286" y="199738"/>
                  <a:pt x="43543" y="206995"/>
                </a:cubicBezTo>
                <a:cubicBezTo>
                  <a:pt x="16179" y="124905"/>
                  <a:pt x="53093" y="226097"/>
                  <a:pt x="10885" y="141680"/>
                </a:cubicBezTo>
                <a:cubicBezTo>
                  <a:pt x="5754" y="131417"/>
                  <a:pt x="3628" y="119909"/>
                  <a:pt x="0" y="109023"/>
                </a:cubicBezTo>
                <a:cubicBezTo>
                  <a:pt x="5410" y="92793"/>
                  <a:pt x="14312" y="33631"/>
                  <a:pt x="43543" y="21938"/>
                </a:cubicBezTo>
                <a:cubicBezTo>
                  <a:pt x="106774" y="-3354"/>
                  <a:pt x="178951" y="166"/>
                  <a:pt x="87085" y="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95699" y="2438400"/>
            <a:ext cx="1562101" cy="6096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solidFill>
                <a:schemeClr val="bg1"/>
              </a:solidFill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276600" y="16764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276600" y="48006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15543" y="5562600"/>
            <a:ext cx="1562101" cy="6096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solidFill>
                <a:schemeClr val="bg1"/>
              </a:solidFill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5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Berlin Sans FB Demi" pitchFamily="34" charset="0"/>
                <a:cs typeface="Aharoni" pitchFamily="2" charset="-79"/>
              </a:rPr>
              <a:t>Locating Files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erlin Sans FB Demi" pitchFamily="34" charset="0"/>
                <a:cs typeface="Aharoni" pitchFamily="2" charset="-79"/>
              </a:rPr>
              <a:t>&amp;</a:t>
            </a:r>
          </a:p>
          <a:p>
            <a:pPr marL="0" indent="0" algn="ctr">
              <a:buNone/>
            </a:pPr>
            <a:r>
              <a:rPr lang="en-US" sz="4400" dirty="0" smtClean="0">
                <a:latin typeface="Berlin Sans FB Demi" pitchFamily="34" charset="0"/>
                <a:cs typeface="Aharoni" pitchFamily="2" charset="-79"/>
              </a:rPr>
              <a:t>Identifying Files</a:t>
            </a:r>
            <a:endParaRPr lang="en-US" sz="4400" dirty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85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How Do Clients Locate Files?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6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82" y="393620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Lenux\Desktop\powerpoint\web_browsers\Natsu PNG\FileType\Natsu-m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437896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C:\Users\Lenux\Desktop\powerpoint\web_browsers\Natsu PNG\FileType\Natsu-wm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2" y="211098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:\Users\Lenux\Desktop\powerpoint\web_browsers\Natsu PNG\FileType\Natsu-wav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7" y="193493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Lenux\Desktop\powerpoint\web_browsers\Natsu PNG\FileType\Natsu-mp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3" y="325823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Lenux\Desktop\powerpoint\web_browsers\Natsu PNG\FileType\Natsu-BM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01" y="421559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Lenux\Desktop\powerpoint\web_browsers\Natsu PNG\FileType\Natsu-P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90" y="193493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Lenux\Desktop\powerpoint\web_browsers\Natsu PNG\FileType\Natsu-GIF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52" y="359791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3" y="271598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C:\Users\Lenux\Desktop\powerpoint\web_browsers\Natsu PNG\FileType\Natsu-WM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207" y="262329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Lenux\Desktop\powerpoint\web_browsers\Natsu PNG\FileType\Natsu-AV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2" y="325823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Users\Lenux\Desktop\powerpoint\web_browsers\Natsu PNG\FileType\Natsu-MPE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96" y="184224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84" y="292410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59" y="186553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781299" y="1828800"/>
            <a:ext cx="3733801" cy="37338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6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13" name="Picture 8" descr="C:\Users\Lenux\Desktop\powerpoint\web_browsers\Natsu PNG\FileType\Natsu-mp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3" y="325823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3" y="271598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ubtitle 2"/>
          <p:cNvSpPr txBox="1">
            <a:spLocks/>
          </p:cNvSpPr>
          <p:nvPr/>
        </p:nvSpPr>
        <p:spPr>
          <a:xfrm>
            <a:off x="2781299" y="4343400"/>
            <a:ext cx="3733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URI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4610100" y="2823316"/>
            <a:ext cx="1905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URN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2781298" y="2823316"/>
            <a:ext cx="1828802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URL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793671" y="3407229"/>
            <a:ext cx="1491343" cy="969538"/>
          </a:xfrm>
          <a:custGeom>
            <a:avLst/>
            <a:gdLst>
              <a:gd name="connsiteX0" fmla="*/ 957943 w 1491343"/>
              <a:gd name="connsiteY0" fmla="*/ 936171 h 969538"/>
              <a:gd name="connsiteX1" fmla="*/ 1023258 w 1491343"/>
              <a:gd name="connsiteY1" fmla="*/ 838200 h 969538"/>
              <a:gd name="connsiteX2" fmla="*/ 1045029 w 1491343"/>
              <a:gd name="connsiteY2" fmla="*/ 805542 h 969538"/>
              <a:gd name="connsiteX3" fmla="*/ 1088572 w 1491343"/>
              <a:gd name="connsiteY3" fmla="*/ 707571 h 969538"/>
              <a:gd name="connsiteX4" fmla="*/ 1121229 w 1491343"/>
              <a:gd name="connsiteY4" fmla="*/ 642257 h 969538"/>
              <a:gd name="connsiteX5" fmla="*/ 1153886 w 1491343"/>
              <a:gd name="connsiteY5" fmla="*/ 522514 h 969538"/>
              <a:gd name="connsiteX6" fmla="*/ 1164772 w 1491343"/>
              <a:gd name="connsiteY6" fmla="*/ 489857 h 969538"/>
              <a:gd name="connsiteX7" fmla="*/ 1208315 w 1491343"/>
              <a:gd name="connsiteY7" fmla="*/ 424542 h 969538"/>
              <a:gd name="connsiteX8" fmla="*/ 1230086 w 1491343"/>
              <a:gd name="connsiteY8" fmla="*/ 391885 h 969538"/>
              <a:gd name="connsiteX9" fmla="*/ 1240972 w 1491343"/>
              <a:gd name="connsiteY9" fmla="*/ 359228 h 969538"/>
              <a:gd name="connsiteX10" fmla="*/ 1273629 w 1491343"/>
              <a:gd name="connsiteY10" fmla="*/ 326571 h 969538"/>
              <a:gd name="connsiteX11" fmla="*/ 1317172 w 1491343"/>
              <a:gd name="connsiteY11" fmla="*/ 272142 h 969538"/>
              <a:gd name="connsiteX12" fmla="*/ 1349829 w 1491343"/>
              <a:gd name="connsiteY12" fmla="*/ 206828 h 969538"/>
              <a:gd name="connsiteX13" fmla="*/ 1360715 w 1491343"/>
              <a:gd name="connsiteY13" fmla="*/ 174171 h 969538"/>
              <a:gd name="connsiteX14" fmla="*/ 1404258 w 1491343"/>
              <a:gd name="connsiteY14" fmla="*/ 87085 h 969538"/>
              <a:gd name="connsiteX15" fmla="*/ 1436915 w 1491343"/>
              <a:gd name="connsiteY15" fmla="*/ 21771 h 969538"/>
              <a:gd name="connsiteX16" fmla="*/ 1404258 w 1491343"/>
              <a:gd name="connsiteY16" fmla="*/ 10885 h 969538"/>
              <a:gd name="connsiteX17" fmla="*/ 1338943 w 1491343"/>
              <a:gd name="connsiteY17" fmla="*/ 43542 h 969538"/>
              <a:gd name="connsiteX18" fmla="*/ 1317172 w 1491343"/>
              <a:gd name="connsiteY18" fmla="*/ 65314 h 969538"/>
              <a:gd name="connsiteX19" fmla="*/ 1284515 w 1491343"/>
              <a:gd name="connsiteY19" fmla="*/ 87085 h 969538"/>
              <a:gd name="connsiteX20" fmla="*/ 1360715 w 1491343"/>
              <a:gd name="connsiteY20" fmla="*/ 32657 h 969538"/>
              <a:gd name="connsiteX21" fmla="*/ 1415143 w 1491343"/>
              <a:gd name="connsiteY21" fmla="*/ 0 h 969538"/>
              <a:gd name="connsiteX22" fmla="*/ 1469572 w 1491343"/>
              <a:gd name="connsiteY22" fmla="*/ 76200 h 969538"/>
              <a:gd name="connsiteX23" fmla="*/ 1480458 w 1491343"/>
              <a:gd name="connsiteY23" fmla="*/ 108857 h 969538"/>
              <a:gd name="connsiteX24" fmla="*/ 1491343 w 1491343"/>
              <a:gd name="connsiteY24" fmla="*/ 141514 h 969538"/>
              <a:gd name="connsiteX25" fmla="*/ 1480458 w 1491343"/>
              <a:gd name="connsiteY25" fmla="*/ 108857 h 969538"/>
              <a:gd name="connsiteX26" fmla="*/ 1447800 w 1491343"/>
              <a:gd name="connsiteY26" fmla="*/ 32657 h 969538"/>
              <a:gd name="connsiteX27" fmla="*/ 1415143 w 1491343"/>
              <a:gd name="connsiteY27" fmla="*/ 21771 h 969538"/>
              <a:gd name="connsiteX28" fmla="*/ 1382486 w 1491343"/>
              <a:gd name="connsiteY28" fmla="*/ 87085 h 969538"/>
              <a:gd name="connsiteX29" fmla="*/ 1360715 w 1491343"/>
              <a:gd name="connsiteY29" fmla="*/ 195942 h 969538"/>
              <a:gd name="connsiteX30" fmla="*/ 1338943 w 1491343"/>
              <a:gd name="connsiteY30" fmla="*/ 217714 h 969538"/>
              <a:gd name="connsiteX31" fmla="*/ 1328058 w 1491343"/>
              <a:gd name="connsiteY31" fmla="*/ 250371 h 969538"/>
              <a:gd name="connsiteX32" fmla="*/ 1306286 w 1491343"/>
              <a:gd name="connsiteY32" fmla="*/ 272142 h 969538"/>
              <a:gd name="connsiteX33" fmla="*/ 1284515 w 1491343"/>
              <a:gd name="connsiteY33" fmla="*/ 304800 h 969538"/>
              <a:gd name="connsiteX34" fmla="*/ 1273629 w 1491343"/>
              <a:gd name="connsiteY34" fmla="*/ 337457 h 969538"/>
              <a:gd name="connsiteX35" fmla="*/ 1219200 w 1491343"/>
              <a:gd name="connsiteY35" fmla="*/ 391885 h 969538"/>
              <a:gd name="connsiteX36" fmla="*/ 1208315 w 1491343"/>
              <a:gd name="connsiteY36" fmla="*/ 424542 h 969538"/>
              <a:gd name="connsiteX37" fmla="*/ 1153886 w 1491343"/>
              <a:gd name="connsiteY37" fmla="*/ 489857 h 969538"/>
              <a:gd name="connsiteX38" fmla="*/ 1121229 w 1491343"/>
              <a:gd name="connsiteY38" fmla="*/ 598714 h 969538"/>
              <a:gd name="connsiteX39" fmla="*/ 1110343 w 1491343"/>
              <a:gd name="connsiteY39" fmla="*/ 631371 h 969538"/>
              <a:gd name="connsiteX40" fmla="*/ 1088572 w 1491343"/>
              <a:gd name="connsiteY40" fmla="*/ 664028 h 969538"/>
              <a:gd name="connsiteX41" fmla="*/ 1055915 w 1491343"/>
              <a:gd name="connsiteY41" fmla="*/ 740228 h 969538"/>
              <a:gd name="connsiteX42" fmla="*/ 1034143 w 1491343"/>
              <a:gd name="connsiteY42" fmla="*/ 805542 h 969538"/>
              <a:gd name="connsiteX43" fmla="*/ 1001486 w 1491343"/>
              <a:gd name="connsiteY43" fmla="*/ 870857 h 969538"/>
              <a:gd name="connsiteX44" fmla="*/ 957943 w 1491343"/>
              <a:gd name="connsiteY44" fmla="*/ 925285 h 969538"/>
              <a:gd name="connsiteX45" fmla="*/ 947058 w 1491343"/>
              <a:gd name="connsiteY45" fmla="*/ 957942 h 969538"/>
              <a:gd name="connsiteX46" fmla="*/ 903515 w 1491343"/>
              <a:gd name="connsiteY46" fmla="*/ 968828 h 969538"/>
              <a:gd name="connsiteX47" fmla="*/ 881743 w 1491343"/>
              <a:gd name="connsiteY47" fmla="*/ 947057 h 969538"/>
              <a:gd name="connsiteX48" fmla="*/ 838200 w 1491343"/>
              <a:gd name="connsiteY48" fmla="*/ 881742 h 969538"/>
              <a:gd name="connsiteX49" fmla="*/ 805543 w 1491343"/>
              <a:gd name="connsiteY49" fmla="*/ 849085 h 969538"/>
              <a:gd name="connsiteX50" fmla="*/ 783772 w 1491343"/>
              <a:gd name="connsiteY50" fmla="*/ 816428 h 969538"/>
              <a:gd name="connsiteX51" fmla="*/ 740229 w 1491343"/>
              <a:gd name="connsiteY51" fmla="*/ 772885 h 969538"/>
              <a:gd name="connsiteX52" fmla="*/ 696686 w 1491343"/>
              <a:gd name="connsiteY52" fmla="*/ 718457 h 969538"/>
              <a:gd name="connsiteX53" fmla="*/ 631372 w 1491343"/>
              <a:gd name="connsiteY53" fmla="*/ 674914 h 969538"/>
              <a:gd name="connsiteX54" fmla="*/ 576943 w 1491343"/>
              <a:gd name="connsiteY54" fmla="*/ 620485 h 969538"/>
              <a:gd name="connsiteX55" fmla="*/ 489858 w 1491343"/>
              <a:gd name="connsiteY55" fmla="*/ 555171 h 969538"/>
              <a:gd name="connsiteX56" fmla="*/ 424543 w 1491343"/>
              <a:gd name="connsiteY56" fmla="*/ 489857 h 969538"/>
              <a:gd name="connsiteX57" fmla="*/ 402772 w 1491343"/>
              <a:gd name="connsiteY57" fmla="*/ 468085 h 969538"/>
              <a:gd name="connsiteX58" fmla="*/ 370115 w 1491343"/>
              <a:gd name="connsiteY58" fmla="*/ 446314 h 969538"/>
              <a:gd name="connsiteX59" fmla="*/ 315686 w 1491343"/>
              <a:gd name="connsiteY59" fmla="*/ 402771 h 969538"/>
              <a:gd name="connsiteX60" fmla="*/ 293915 w 1491343"/>
              <a:gd name="connsiteY60" fmla="*/ 370114 h 969538"/>
              <a:gd name="connsiteX61" fmla="*/ 239486 w 1491343"/>
              <a:gd name="connsiteY61" fmla="*/ 315685 h 969538"/>
              <a:gd name="connsiteX62" fmla="*/ 195943 w 1491343"/>
              <a:gd name="connsiteY62" fmla="*/ 261257 h 969538"/>
              <a:gd name="connsiteX63" fmla="*/ 174172 w 1491343"/>
              <a:gd name="connsiteY63" fmla="*/ 228600 h 969538"/>
              <a:gd name="connsiteX64" fmla="*/ 152400 w 1491343"/>
              <a:gd name="connsiteY64" fmla="*/ 206828 h 969538"/>
              <a:gd name="connsiteX65" fmla="*/ 108858 w 1491343"/>
              <a:gd name="connsiteY65" fmla="*/ 141514 h 969538"/>
              <a:gd name="connsiteX66" fmla="*/ 87086 w 1491343"/>
              <a:gd name="connsiteY66" fmla="*/ 108857 h 969538"/>
              <a:gd name="connsiteX67" fmla="*/ 65315 w 1491343"/>
              <a:gd name="connsiteY67" fmla="*/ 76200 h 969538"/>
              <a:gd name="connsiteX68" fmla="*/ 21772 w 1491343"/>
              <a:gd name="connsiteY68" fmla="*/ 21771 h 969538"/>
              <a:gd name="connsiteX69" fmla="*/ 0 w 1491343"/>
              <a:gd name="connsiteY69" fmla="*/ 43542 h 969538"/>
              <a:gd name="connsiteX70" fmla="*/ 21772 w 1491343"/>
              <a:gd name="connsiteY70" fmla="*/ 21771 h 969538"/>
              <a:gd name="connsiteX71" fmla="*/ 87086 w 1491343"/>
              <a:gd name="connsiteY71" fmla="*/ 32657 h 969538"/>
              <a:gd name="connsiteX72" fmla="*/ 141515 w 1491343"/>
              <a:gd name="connsiteY72" fmla="*/ 43542 h 969538"/>
              <a:gd name="connsiteX73" fmla="*/ 97972 w 1491343"/>
              <a:gd name="connsiteY73" fmla="*/ 32657 h 969538"/>
              <a:gd name="connsiteX74" fmla="*/ 32658 w 1491343"/>
              <a:gd name="connsiteY74" fmla="*/ 10885 h 969538"/>
              <a:gd name="connsiteX75" fmla="*/ 0 w 1491343"/>
              <a:gd name="connsiteY75" fmla="*/ 21771 h 969538"/>
              <a:gd name="connsiteX76" fmla="*/ 32658 w 1491343"/>
              <a:gd name="connsiteY76" fmla="*/ 32657 h 969538"/>
              <a:gd name="connsiteX77" fmla="*/ 54429 w 1491343"/>
              <a:gd name="connsiteY77" fmla="*/ 65314 h 969538"/>
              <a:gd name="connsiteX78" fmla="*/ 65315 w 1491343"/>
              <a:gd name="connsiteY78" fmla="*/ 97971 h 969538"/>
              <a:gd name="connsiteX79" fmla="*/ 108858 w 1491343"/>
              <a:gd name="connsiteY79" fmla="*/ 163285 h 969538"/>
              <a:gd name="connsiteX80" fmla="*/ 130629 w 1491343"/>
              <a:gd name="connsiteY80" fmla="*/ 195942 h 969538"/>
              <a:gd name="connsiteX81" fmla="*/ 174172 w 1491343"/>
              <a:gd name="connsiteY81" fmla="*/ 250371 h 969538"/>
              <a:gd name="connsiteX82" fmla="*/ 206829 w 1491343"/>
              <a:gd name="connsiteY82" fmla="*/ 272142 h 969538"/>
              <a:gd name="connsiteX83" fmla="*/ 250372 w 1491343"/>
              <a:gd name="connsiteY83" fmla="*/ 315685 h 969538"/>
              <a:gd name="connsiteX84" fmla="*/ 261258 w 1491343"/>
              <a:gd name="connsiteY84" fmla="*/ 348342 h 969538"/>
              <a:gd name="connsiteX85" fmla="*/ 315686 w 1491343"/>
              <a:gd name="connsiteY85" fmla="*/ 402771 h 969538"/>
              <a:gd name="connsiteX86" fmla="*/ 337458 w 1491343"/>
              <a:gd name="connsiteY86" fmla="*/ 424542 h 969538"/>
              <a:gd name="connsiteX87" fmla="*/ 359229 w 1491343"/>
              <a:gd name="connsiteY87" fmla="*/ 457200 h 969538"/>
              <a:gd name="connsiteX88" fmla="*/ 391886 w 1491343"/>
              <a:gd name="connsiteY88" fmla="*/ 468085 h 969538"/>
              <a:gd name="connsiteX89" fmla="*/ 478972 w 1491343"/>
              <a:gd name="connsiteY89" fmla="*/ 533400 h 969538"/>
              <a:gd name="connsiteX90" fmla="*/ 511629 w 1491343"/>
              <a:gd name="connsiteY90" fmla="*/ 544285 h 969538"/>
              <a:gd name="connsiteX91" fmla="*/ 598715 w 1491343"/>
              <a:gd name="connsiteY91" fmla="*/ 631371 h 969538"/>
              <a:gd name="connsiteX92" fmla="*/ 631372 w 1491343"/>
              <a:gd name="connsiteY92" fmla="*/ 664028 h 969538"/>
              <a:gd name="connsiteX93" fmla="*/ 642258 w 1491343"/>
              <a:gd name="connsiteY93" fmla="*/ 696685 h 969538"/>
              <a:gd name="connsiteX94" fmla="*/ 696686 w 1491343"/>
              <a:gd name="connsiteY94" fmla="*/ 751114 h 969538"/>
              <a:gd name="connsiteX95" fmla="*/ 718458 w 1491343"/>
              <a:gd name="connsiteY95" fmla="*/ 772885 h 969538"/>
              <a:gd name="connsiteX96" fmla="*/ 783772 w 1491343"/>
              <a:gd name="connsiteY96" fmla="*/ 849085 h 969538"/>
              <a:gd name="connsiteX97" fmla="*/ 838200 w 1491343"/>
              <a:gd name="connsiteY97" fmla="*/ 903514 h 969538"/>
              <a:gd name="connsiteX98" fmla="*/ 870858 w 1491343"/>
              <a:gd name="connsiteY98" fmla="*/ 914400 h 969538"/>
              <a:gd name="connsiteX99" fmla="*/ 957943 w 1491343"/>
              <a:gd name="connsiteY99" fmla="*/ 936171 h 9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491343" h="969538">
                <a:moveTo>
                  <a:pt x="957943" y="936171"/>
                </a:moveTo>
                <a:cubicBezTo>
                  <a:pt x="983343" y="923471"/>
                  <a:pt x="1001487" y="870857"/>
                  <a:pt x="1023258" y="838200"/>
                </a:cubicBezTo>
                <a:cubicBezTo>
                  <a:pt x="1030515" y="827314"/>
                  <a:pt x="1040892" y="817954"/>
                  <a:pt x="1045029" y="805542"/>
                </a:cubicBezTo>
                <a:cubicBezTo>
                  <a:pt x="1101193" y="637047"/>
                  <a:pt x="1036821" y="811069"/>
                  <a:pt x="1088572" y="707571"/>
                </a:cubicBezTo>
                <a:cubicBezTo>
                  <a:pt x="1133646" y="617426"/>
                  <a:pt x="1058830" y="735856"/>
                  <a:pt x="1121229" y="642257"/>
                </a:cubicBezTo>
                <a:cubicBezTo>
                  <a:pt x="1136615" y="565327"/>
                  <a:pt x="1126265" y="605378"/>
                  <a:pt x="1153886" y="522514"/>
                </a:cubicBezTo>
                <a:cubicBezTo>
                  <a:pt x="1157515" y="511628"/>
                  <a:pt x="1156658" y="497971"/>
                  <a:pt x="1164772" y="489857"/>
                </a:cubicBezTo>
                <a:cubicBezTo>
                  <a:pt x="1203574" y="451053"/>
                  <a:pt x="1173167" y="486052"/>
                  <a:pt x="1208315" y="424542"/>
                </a:cubicBezTo>
                <a:cubicBezTo>
                  <a:pt x="1214806" y="413183"/>
                  <a:pt x="1224235" y="403587"/>
                  <a:pt x="1230086" y="391885"/>
                </a:cubicBezTo>
                <a:cubicBezTo>
                  <a:pt x="1235218" y="381622"/>
                  <a:pt x="1234607" y="368775"/>
                  <a:pt x="1240972" y="359228"/>
                </a:cubicBezTo>
                <a:cubicBezTo>
                  <a:pt x="1249511" y="346419"/>
                  <a:pt x="1263774" y="338398"/>
                  <a:pt x="1273629" y="326571"/>
                </a:cubicBezTo>
                <a:cubicBezTo>
                  <a:pt x="1342290" y="244178"/>
                  <a:pt x="1253830" y="335484"/>
                  <a:pt x="1317172" y="272142"/>
                </a:cubicBezTo>
                <a:cubicBezTo>
                  <a:pt x="1344021" y="164750"/>
                  <a:pt x="1308236" y="276150"/>
                  <a:pt x="1349829" y="206828"/>
                </a:cubicBezTo>
                <a:cubicBezTo>
                  <a:pt x="1355733" y="196989"/>
                  <a:pt x="1355967" y="184617"/>
                  <a:pt x="1360715" y="174171"/>
                </a:cubicBezTo>
                <a:cubicBezTo>
                  <a:pt x="1374145" y="144625"/>
                  <a:pt x="1393995" y="117875"/>
                  <a:pt x="1404258" y="87085"/>
                </a:cubicBezTo>
                <a:cubicBezTo>
                  <a:pt x="1419280" y="42016"/>
                  <a:pt x="1408778" y="63975"/>
                  <a:pt x="1436915" y="21771"/>
                </a:cubicBezTo>
                <a:cubicBezTo>
                  <a:pt x="1426029" y="18142"/>
                  <a:pt x="1415733" y="10885"/>
                  <a:pt x="1404258" y="10885"/>
                </a:cubicBezTo>
                <a:cubicBezTo>
                  <a:pt x="1384138" y="10885"/>
                  <a:pt x="1352702" y="32534"/>
                  <a:pt x="1338943" y="43542"/>
                </a:cubicBezTo>
                <a:cubicBezTo>
                  <a:pt x="1330929" y="49953"/>
                  <a:pt x="1325186" y="58903"/>
                  <a:pt x="1317172" y="65314"/>
                </a:cubicBezTo>
                <a:cubicBezTo>
                  <a:pt x="1306956" y="73487"/>
                  <a:pt x="1275264" y="96336"/>
                  <a:pt x="1284515" y="87085"/>
                </a:cubicBezTo>
                <a:cubicBezTo>
                  <a:pt x="1315165" y="56435"/>
                  <a:pt x="1329807" y="57384"/>
                  <a:pt x="1360715" y="32657"/>
                </a:cubicBezTo>
                <a:cubicBezTo>
                  <a:pt x="1403408" y="-1498"/>
                  <a:pt x="1358429" y="18904"/>
                  <a:pt x="1415143" y="0"/>
                </a:cubicBezTo>
                <a:cubicBezTo>
                  <a:pt x="1469572" y="18142"/>
                  <a:pt x="1444171" y="-1"/>
                  <a:pt x="1469572" y="76200"/>
                </a:cubicBezTo>
                <a:lnTo>
                  <a:pt x="1480458" y="108857"/>
                </a:lnTo>
                <a:lnTo>
                  <a:pt x="1491343" y="141514"/>
                </a:lnTo>
                <a:cubicBezTo>
                  <a:pt x="1491343" y="141514"/>
                  <a:pt x="1483241" y="119989"/>
                  <a:pt x="1480458" y="108857"/>
                </a:cubicBezTo>
                <a:cubicBezTo>
                  <a:pt x="1473921" y="82709"/>
                  <a:pt x="1471293" y="51452"/>
                  <a:pt x="1447800" y="32657"/>
                </a:cubicBezTo>
                <a:cubicBezTo>
                  <a:pt x="1438840" y="25489"/>
                  <a:pt x="1426029" y="25400"/>
                  <a:pt x="1415143" y="21771"/>
                </a:cubicBezTo>
                <a:cubicBezTo>
                  <a:pt x="1396795" y="49293"/>
                  <a:pt x="1388924" y="54894"/>
                  <a:pt x="1382486" y="87085"/>
                </a:cubicBezTo>
                <a:cubicBezTo>
                  <a:pt x="1379467" y="102177"/>
                  <a:pt x="1375469" y="171351"/>
                  <a:pt x="1360715" y="195942"/>
                </a:cubicBezTo>
                <a:cubicBezTo>
                  <a:pt x="1355435" y="204743"/>
                  <a:pt x="1346200" y="210457"/>
                  <a:pt x="1338943" y="217714"/>
                </a:cubicBezTo>
                <a:cubicBezTo>
                  <a:pt x="1335315" y="228600"/>
                  <a:pt x="1333962" y="240532"/>
                  <a:pt x="1328058" y="250371"/>
                </a:cubicBezTo>
                <a:cubicBezTo>
                  <a:pt x="1322778" y="259172"/>
                  <a:pt x="1312697" y="264128"/>
                  <a:pt x="1306286" y="272142"/>
                </a:cubicBezTo>
                <a:cubicBezTo>
                  <a:pt x="1298113" y="282358"/>
                  <a:pt x="1290366" y="293098"/>
                  <a:pt x="1284515" y="304800"/>
                </a:cubicBezTo>
                <a:cubicBezTo>
                  <a:pt x="1279383" y="315063"/>
                  <a:pt x="1280514" y="328277"/>
                  <a:pt x="1273629" y="337457"/>
                </a:cubicBezTo>
                <a:cubicBezTo>
                  <a:pt x="1258234" y="357983"/>
                  <a:pt x="1219200" y="391885"/>
                  <a:pt x="1219200" y="391885"/>
                </a:cubicBezTo>
                <a:cubicBezTo>
                  <a:pt x="1215572" y="402771"/>
                  <a:pt x="1213446" y="414279"/>
                  <a:pt x="1208315" y="424542"/>
                </a:cubicBezTo>
                <a:cubicBezTo>
                  <a:pt x="1193160" y="454853"/>
                  <a:pt x="1177961" y="465782"/>
                  <a:pt x="1153886" y="489857"/>
                </a:cubicBezTo>
                <a:cubicBezTo>
                  <a:pt x="1137435" y="555661"/>
                  <a:pt x="1147730" y="519212"/>
                  <a:pt x="1121229" y="598714"/>
                </a:cubicBezTo>
                <a:cubicBezTo>
                  <a:pt x="1117600" y="609600"/>
                  <a:pt x="1116708" y="621824"/>
                  <a:pt x="1110343" y="631371"/>
                </a:cubicBezTo>
                <a:lnTo>
                  <a:pt x="1088572" y="664028"/>
                </a:lnTo>
                <a:cubicBezTo>
                  <a:pt x="1059776" y="779210"/>
                  <a:pt x="1098872" y="643576"/>
                  <a:pt x="1055915" y="740228"/>
                </a:cubicBezTo>
                <a:cubicBezTo>
                  <a:pt x="1046594" y="761199"/>
                  <a:pt x="1046872" y="786447"/>
                  <a:pt x="1034143" y="805542"/>
                </a:cubicBezTo>
                <a:cubicBezTo>
                  <a:pt x="971747" y="899141"/>
                  <a:pt x="1046557" y="780714"/>
                  <a:pt x="1001486" y="870857"/>
                </a:cubicBezTo>
                <a:cubicBezTo>
                  <a:pt x="987753" y="898323"/>
                  <a:pt x="978195" y="905034"/>
                  <a:pt x="957943" y="925285"/>
                </a:cubicBezTo>
                <a:cubicBezTo>
                  <a:pt x="954315" y="936171"/>
                  <a:pt x="956018" y="950774"/>
                  <a:pt x="947058" y="957942"/>
                </a:cubicBezTo>
                <a:cubicBezTo>
                  <a:pt x="935375" y="967288"/>
                  <a:pt x="918273" y="971287"/>
                  <a:pt x="903515" y="968828"/>
                </a:cubicBezTo>
                <a:cubicBezTo>
                  <a:pt x="893391" y="967141"/>
                  <a:pt x="887901" y="955268"/>
                  <a:pt x="881743" y="947057"/>
                </a:cubicBezTo>
                <a:cubicBezTo>
                  <a:pt x="866043" y="926124"/>
                  <a:pt x="856702" y="900244"/>
                  <a:pt x="838200" y="881742"/>
                </a:cubicBezTo>
                <a:cubicBezTo>
                  <a:pt x="827314" y="870856"/>
                  <a:pt x="815398" y="860912"/>
                  <a:pt x="805543" y="849085"/>
                </a:cubicBezTo>
                <a:cubicBezTo>
                  <a:pt x="797168" y="839034"/>
                  <a:pt x="792286" y="826361"/>
                  <a:pt x="783772" y="816428"/>
                </a:cubicBezTo>
                <a:cubicBezTo>
                  <a:pt x="770414" y="800843"/>
                  <a:pt x="751615" y="789964"/>
                  <a:pt x="740229" y="772885"/>
                </a:cubicBezTo>
                <a:cubicBezTo>
                  <a:pt x="725945" y="751458"/>
                  <a:pt x="717370" y="733970"/>
                  <a:pt x="696686" y="718457"/>
                </a:cubicBezTo>
                <a:cubicBezTo>
                  <a:pt x="675753" y="702758"/>
                  <a:pt x="649874" y="693416"/>
                  <a:pt x="631372" y="674914"/>
                </a:cubicBezTo>
                <a:cubicBezTo>
                  <a:pt x="613229" y="656771"/>
                  <a:pt x="597469" y="635880"/>
                  <a:pt x="576943" y="620485"/>
                </a:cubicBezTo>
                <a:cubicBezTo>
                  <a:pt x="547915" y="598714"/>
                  <a:pt x="515516" y="580829"/>
                  <a:pt x="489858" y="555171"/>
                </a:cubicBezTo>
                <a:lnTo>
                  <a:pt x="424543" y="489857"/>
                </a:lnTo>
                <a:cubicBezTo>
                  <a:pt x="417286" y="482600"/>
                  <a:pt x="411312" y="473778"/>
                  <a:pt x="402772" y="468085"/>
                </a:cubicBezTo>
                <a:cubicBezTo>
                  <a:pt x="391886" y="460828"/>
                  <a:pt x="380331" y="454487"/>
                  <a:pt x="370115" y="446314"/>
                </a:cubicBezTo>
                <a:cubicBezTo>
                  <a:pt x="292559" y="384269"/>
                  <a:pt x="416199" y="469779"/>
                  <a:pt x="315686" y="402771"/>
                </a:cubicBezTo>
                <a:cubicBezTo>
                  <a:pt x="308429" y="391885"/>
                  <a:pt x="302530" y="379960"/>
                  <a:pt x="293915" y="370114"/>
                </a:cubicBezTo>
                <a:cubicBezTo>
                  <a:pt x="277019" y="350804"/>
                  <a:pt x="253718" y="337034"/>
                  <a:pt x="239486" y="315685"/>
                </a:cubicBezTo>
                <a:cubicBezTo>
                  <a:pt x="172477" y="215171"/>
                  <a:pt x="257988" y="338812"/>
                  <a:pt x="195943" y="261257"/>
                </a:cubicBezTo>
                <a:cubicBezTo>
                  <a:pt x="187770" y="251041"/>
                  <a:pt x="182345" y="238816"/>
                  <a:pt x="174172" y="228600"/>
                </a:cubicBezTo>
                <a:cubicBezTo>
                  <a:pt x="167761" y="220586"/>
                  <a:pt x="158558" y="215039"/>
                  <a:pt x="152400" y="206828"/>
                </a:cubicBezTo>
                <a:cubicBezTo>
                  <a:pt x="136701" y="185895"/>
                  <a:pt x="123372" y="163285"/>
                  <a:pt x="108858" y="141514"/>
                </a:cubicBezTo>
                <a:lnTo>
                  <a:pt x="87086" y="108857"/>
                </a:lnTo>
                <a:cubicBezTo>
                  <a:pt x="79829" y="97971"/>
                  <a:pt x="74566" y="85451"/>
                  <a:pt x="65315" y="76200"/>
                </a:cubicBezTo>
                <a:cubicBezTo>
                  <a:pt x="34292" y="45177"/>
                  <a:pt x="49236" y="62968"/>
                  <a:pt x="21772" y="21771"/>
                </a:cubicBezTo>
                <a:lnTo>
                  <a:pt x="0" y="43542"/>
                </a:lnTo>
                <a:lnTo>
                  <a:pt x="21772" y="21771"/>
                </a:lnTo>
                <a:lnTo>
                  <a:pt x="87086" y="32657"/>
                </a:lnTo>
                <a:cubicBezTo>
                  <a:pt x="105290" y="35967"/>
                  <a:pt x="123013" y="43542"/>
                  <a:pt x="141515" y="43542"/>
                </a:cubicBezTo>
                <a:cubicBezTo>
                  <a:pt x="156476" y="43542"/>
                  <a:pt x="112302" y="36956"/>
                  <a:pt x="97972" y="32657"/>
                </a:cubicBezTo>
                <a:cubicBezTo>
                  <a:pt x="75991" y="26063"/>
                  <a:pt x="32658" y="10885"/>
                  <a:pt x="32658" y="10885"/>
                </a:cubicBezTo>
                <a:cubicBezTo>
                  <a:pt x="21772" y="14514"/>
                  <a:pt x="0" y="10296"/>
                  <a:pt x="0" y="21771"/>
                </a:cubicBezTo>
                <a:cubicBezTo>
                  <a:pt x="0" y="33246"/>
                  <a:pt x="23698" y="25489"/>
                  <a:pt x="32658" y="32657"/>
                </a:cubicBezTo>
                <a:cubicBezTo>
                  <a:pt x="42874" y="40830"/>
                  <a:pt x="48578" y="53612"/>
                  <a:pt x="54429" y="65314"/>
                </a:cubicBezTo>
                <a:cubicBezTo>
                  <a:pt x="59561" y="75577"/>
                  <a:pt x="59742" y="87940"/>
                  <a:pt x="65315" y="97971"/>
                </a:cubicBezTo>
                <a:cubicBezTo>
                  <a:pt x="78022" y="120844"/>
                  <a:pt x="94344" y="141514"/>
                  <a:pt x="108858" y="163285"/>
                </a:cubicBezTo>
                <a:lnTo>
                  <a:pt x="130629" y="195942"/>
                </a:lnTo>
                <a:cubicBezTo>
                  <a:pt x="146797" y="220195"/>
                  <a:pt x="152010" y="232642"/>
                  <a:pt x="174172" y="250371"/>
                </a:cubicBezTo>
                <a:cubicBezTo>
                  <a:pt x="184388" y="258544"/>
                  <a:pt x="196896" y="263628"/>
                  <a:pt x="206829" y="272142"/>
                </a:cubicBezTo>
                <a:cubicBezTo>
                  <a:pt x="222414" y="285500"/>
                  <a:pt x="250372" y="315685"/>
                  <a:pt x="250372" y="315685"/>
                </a:cubicBezTo>
                <a:cubicBezTo>
                  <a:pt x="254001" y="326571"/>
                  <a:pt x="254373" y="339162"/>
                  <a:pt x="261258" y="348342"/>
                </a:cubicBezTo>
                <a:cubicBezTo>
                  <a:pt x="276653" y="368868"/>
                  <a:pt x="297543" y="384628"/>
                  <a:pt x="315686" y="402771"/>
                </a:cubicBezTo>
                <a:cubicBezTo>
                  <a:pt x="322943" y="410028"/>
                  <a:pt x="331765" y="416002"/>
                  <a:pt x="337458" y="424542"/>
                </a:cubicBezTo>
                <a:cubicBezTo>
                  <a:pt x="344715" y="435428"/>
                  <a:pt x="349013" y="449027"/>
                  <a:pt x="359229" y="457200"/>
                </a:cubicBezTo>
                <a:cubicBezTo>
                  <a:pt x="368189" y="464368"/>
                  <a:pt x="381000" y="464457"/>
                  <a:pt x="391886" y="468085"/>
                </a:cubicBezTo>
                <a:cubicBezTo>
                  <a:pt x="417675" y="493874"/>
                  <a:pt x="442047" y="521092"/>
                  <a:pt x="478972" y="533400"/>
                </a:cubicBezTo>
                <a:lnTo>
                  <a:pt x="511629" y="544285"/>
                </a:lnTo>
                <a:lnTo>
                  <a:pt x="598715" y="631371"/>
                </a:lnTo>
                <a:lnTo>
                  <a:pt x="631372" y="664028"/>
                </a:lnTo>
                <a:cubicBezTo>
                  <a:pt x="635001" y="674914"/>
                  <a:pt x="635373" y="687505"/>
                  <a:pt x="642258" y="696685"/>
                </a:cubicBezTo>
                <a:cubicBezTo>
                  <a:pt x="657653" y="717211"/>
                  <a:pt x="678543" y="732971"/>
                  <a:pt x="696686" y="751114"/>
                </a:cubicBezTo>
                <a:cubicBezTo>
                  <a:pt x="703943" y="758371"/>
                  <a:pt x="712765" y="764345"/>
                  <a:pt x="718458" y="772885"/>
                </a:cubicBezTo>
                <a:cubicBezTo>
                  <a:pt x="751616" y="822623"/>
                  <a:pt x="730976" y="796289"/>
                  <a:pt x="783772" y="849085"/>
                </a:cubicBezTo>
                <a:lnTo>
                  <a:pt x="838200" y="903514"/>
                </a:lnTo>
                <a:lnTo>
                  <a:pt x="870858" y="914400"/>
                </a:lnTo>
                <a:cubicBezTo>
                  <a:pt x="897130" y="953808"/>
                  <a:pt x="932543" y="948871"/>
                  <a:pt x="957943" y="936171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2781298" y="4953000"/>
            <a:ext cx="3733802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(uniform resource identifier)</a:t>
            </a:r>
            <a:endParaRPr lang="en-US" sz="18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2781300" y="2133600"/>
            <a:ext cx="1905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(uniform resource locator)</a:t>
            </a:r>
            <a:endParaRPr lang="en-US" sz="1800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30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82" y="393620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C:\Users\Lenux\Desktop\powerpoint\web_browsers\Natsu PNG\FileType\Natsu-m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437896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3" descr="C:\Users\Lenux\Desktop\powerpoint\web_browsers\Natsu PNG\FileType\Natsu-wm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2" y="211098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C:\Users\Lenux\Desktop\powerpoint\web_browsers\Natsu PNG\FileType\Natsu-wav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7" y="193493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Users\Lenux\Desktop\powerpoint\web_browsers\Natsu PNG\FileType\Natsu-mp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3" y="325823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Lenux\Desktop\powerpoint\web_browsers\Natsu PNG\FileType\Natsu-BM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01" y="421559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C:\Users\Lenux\Desktop\powerpoint\web_browsers\Natsu PNG\FileType\Natsu-P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90" y="193493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Lenux\Desktop\powerpoint\web_browsers\Natsu PNG\FileType\Natsu-GIF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52" y="359791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3" y="271598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C:\Users\Lenux\Desktop\powerpoint\web_browsers\Natsu PNG\FileType\Natsu-WM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207" y="262329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Lenux\Desktop\powerpoint\web_browsers\Natsu PNG\FileType\Natsu-AV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2" y="325823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Lenux\Desktop\powerpoint\web_browsers\Natsu PNG\FileType\Natsu-MPE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96" y="184224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84" y="292410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59" y="186553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/>
          <p:cNvSpPr txBox="1">
            <a:spLocks/>
          </p:cNvSpPr>
          <p:nvPr/>
        </p:nvSpPr>
        <p:spPr>
          <a:xfrm>
            <a:off x="4659085" y="2133600"/>
            <a:ext cx="1970315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(uniform resource name)</a:t>
            </a:r>
            <a:endParaRPr lang="en-US" sz="18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  </a:t>
            </a:r>
            <a:r>
              <a:rPr lang="en-US" spc="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erlin Sans FB Demi" pitchFamily="34" charset="0"/>
                <a:cs typeface="Aharoni" pitchFamily="2" charset="-79"/>
              </a:rPr>
              <a:t>URIs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66699" y="1752600"/>
            <a:ext cx="3733801" cy="37338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Locating Files</a:t>
            </a:r>
            <a:endParaRPr lang="en-US" dirty="0"/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66699" y="4267200"/>
            <a:ext cx="3733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URI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2095500" y="2747116"/>
            <a:ext cx="1905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URN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266698" y="2747116"/>
            <a:ext cx="1828802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URL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279071" y="3331029"/>
            <a:ext cx="1491343" cy="969538"/>
          </a:xfrm>
          <a:custGeom>
            <a:avLst/>
            <a:gdLst>
              <a:gd name="connsiteX0" fmla="*/ 957943 w 1491343"/>
              <a:gd name="connsiteY0" fmla="*/ 936171 h 969538"/>
              <a:gd name="connsiteX1" fmla="*/ 1023258 w 1491343"/>
              <a:gd name="connsiteY1" fmla="*/ 838200 h 969538"/>
              <a:gd name="connsiteX2" fmla="*/ 1045029 w 1491343"/>
              <a:gd name="connsiteY2" fmla="*/ 805542 h 969538"/>
              <a:gd name="connsiteX3" fmla="*/ 1088572 w 1491343"/>
              <a:gd name="connsiteY3" fmla="*/ 707571 h 969538"/>
              <a:gd name="connsiteX4" fmla="*/ 1121229 w 1491343"/>
              <a:gd name="connsiteY4" fmla="*/ 642257 h 969538"/>
              <a:gd name="connsiteX5" fmla="*/ 1153886 w 1491343"/>
              <a:gd name="connsiteY5" fmla="*/ 522514 h 969538"/>
              <a:gd name="connsiteX6" fmla="*/ 1164772 w 1491343"/>
              <a:gd name="connsiteY6" fmla="*/ 489857 h 969538"/>
              <a:gd name="connsiteX7" fmla="*/ 1208315 w 1491343"/>
              <a:gd name="connsiteY7" fmla="*/ 424542 h 969538"/>
              <a:gd name="connsiteX8" fmla="*/ 1230086 w 1491343"/>
              <a:gd name="connsiteY8" fmla="*/ 391885 h 969538"/>
              <a:gd name="connsiteX9" fmla="*/ 1240972 w 1491343"/>
              <a:gd name="connsiteY9" fmla="*/ 359228 h 969538"/>
              <a:gd name="connsiteX10" fmla="*/ 1273629 w 1491343"/>
              <a:gd name="connsiteY10" fmla="*/ 326571 h 969538"/>
              <a:gd name="connsiteX11" fmla="*/ 1317172 w 1491343"/>
              <a:gd name="connsiteY11" fmla="*/ 272142 h 969538"/>
              <a:gd name="connsiteX12" fmla="*/ 1349829 w 1491343"/>
              <a:gd name="connsiteY12" fmla="*/ 206828 h 969538"/>
              <a:gd name="connsiteX13" fmla="*/ 1360715 w 1491343"/>
              <a:gd name="connsiteY13" fmla="*/ 174171 h 969538"/>
              <a:gd name="connsiteX14" fmla="*/ 1404258 w 1491343"/>
              <a:gd name="connsiteY14" fmla="*/ 87085 h 969538"/>
              <a:gd name="connsiteX15" fmla="*/ 1436915 w 1491343"/>
              <a:gd name="connsiteY15" fmla="*/ 21771 h 969538"/>
              <a:gd name="connsiteX16" fmla="*/ 1404258 w 1491343"/>
              <a:gd name="connsiteY16" fmla="*/ 10885 h 969538"/>
              <a:gd name="connsiteX17" fmla="*/ 1338943 w 1491343"/>
              <a:gd name="connsiteY17" fmla="*/ 43542 h 969538"/>
              <a:gd name="connsiteX18" fmla="*/ 1317172 w 1491343"/>
              <a:gd name="connsiteY18" fmla="*/ 65314 h 969538"/>
              <a:gd name="connsiteX19" fmla="*/ 1284515 w 1491343"/>
              <a:gd name="connsiteY19" fmla="*/ 87085 h 969538"/>
              <a:gd name="connsiteX20" fmla="*/ 1360715 w 1491343"/>
              <a:gd name="connsiteY20" fmla="*/ 32657 h 969538"/>
              <a:gd name="connsiteX21" fmla="*/ 1415143 w 1491343"/>
              <a:gd name="connsiteY21" fmla="*/ 0 h 969538"/>
              <a:gd name="connsiteX22" fmla="*/ 1469572 w 1491343"/>
              <a:gd name="connsiteY22" fmla="*/ 76200 h 969538"/>
              <a:gd name="connsiteX23" fmla="*/ 1480458 w 1491343"/>
              <a:gd name="connsiteY23" fmla="*/ 108857 h 969538"/>
              <a:gd name="connsiteX24" fmla="*/ 1491343 w 1491343"/>
              <a:gd name="connsiteY24" fmla="*/ 141514 h 969538"/>
              <a:gd name="connsiteX25" fmla="*/ 1480458 w 1491343"/>
              <a:gd name="connsiteY25" fmla="*/ 108857 h 969538"/>
              <a:gd name="connsiteX26" fmla="*/ 1447800 w 1491343"/>
              <a:gd name="connsiteY26" fmla="*/ 32657 h 969538"/>
              <a:gd name="connsiteX27" fmla="*/ 1415143 w 1491343"/>
              <a:gd name="connsiteY27" fmla="*/ 21771 h 969538"/>
              <a:gd name="connsiteX28" fmla="*/ 1382486 w 1491343"/>
              <a:gd name="connsiteY28" fmla="*/ 87085 h 969538"/>
              <a:gd name="connsiteX29" fmla="*/ 1360715 w 1491343"/>
              <a:gd name="connsiteY29" fmla="*/ 195942 h 969538"/>
              <a:gd name="connsiteX30" fmla="*/ 1338943 w 1491343"/>
              <a:gd name="connsiteY30" fmla="*/ 217714 h 969538"/>
              <a:gd name="connsiteX31" fmla="*/ 1328058 w 1491343"/>
              <a:gd name="connsiteY31" fmla="*/ 250371 h 969538"/>
              <a:gd name="connsiteX32" fmla="*/ 1306286 w 1491343"/>
              <a:gd name="connsiteY32" fmla="*/ 272142 h 969538"/>
              <a:gd name="connsiteX33" fmla="*/ 1284515 w 1491343"/>
              <a:gd name="connsiteY33" fmla="*/ 304800 h 969538"/>
              <a:gd name="connsiteX34" fmla="*/ 1273629 w 1491343"/>
              <a:gd name="connsiteY34" fmla="*/ 337457 h 969538"/>
              <a:gd name="connsiteX35" fmla="*/ 1219200 w 1491343"/>
              <a:gd name="connsiteY35" fmla="*/ 391885 h 969538"/>
              <a:gd name="connsiteX36" fmla="*/ 1208315 w 1491343"/>
              <a:gd name="connsiteY36" fmla="*/ 424542 h 969538"/>
              <a:gd name="connsiteX37" fmla="*/ 1153886 w 1491343"/>
              <a:gd name="connsiteY37" fmla="*/ 489857 h 969538"/>
              <a:gd name="connsiteX38" fmla="*/ 1121229 w 1491343"/>
              <a:gd name="connsiteY38" fmla="*/ 598714 h 969538"/>
              <a:gd name="connsiteX39" fmla="*/ 1110343 w 1491343"/>
              <a:gd name="connsiteY39" fmla="*/ 631371 h 969538"/>
              <a:gd name="connsiteX40" fmla="*/ 1088572 w 1491343"/>
              <a:gd name="connsiteY40" fmla="*/ 664028 h 969538"/>
              <a:gd name="connsiteX41" fmla="*/ 1055915 w 1491343"/>
              <a:gd name="connsiteY41" fmla="*/ 740228 h 969538"/>
              <a:gd name="connsiteX42" fmla="*/ 1034143 w 1491343"/>
              <a:gd name="connsiteY42" fmla="*/ 805542 h 969538"/>
              <a:gd name="connsiteX43" fmla="*/ 1001486 w 1491343"/>
              <a:gd name="connsiteY43" fmla="*/ 870857 h 969538"/>
              <a:gd name="connsiteX44" fmla="*/ 957943 w 1491343"/>
              <a:gd name="connsiteY44" fmla="*/ 925285 h 969538"/>
              <a:gd name="connsiteX45" fmla="*/ 947058 w 1491343"/>
              <a:gd name="connsiteY45" fmla="*/ 957942 h 969538"/>
              <a:gd name="connsiteX46" fmla="*/ 903515 w 1491343"/>
              <a:gd name="connsiteY46" fmla="*/ 968828 h 969538"/>
              <a:gd name="connsiteX47" fmla="*/ 881743 w 1491343"/>
              <a:gd name="connsiteY47" fmla="*/ 947057 h 969538"/>
              <a:gd name="connsiteX48" fmla="*/ 838200 w 1491343"/>
              <a:gd name="connsiteY48" fmla="*/ 881742 h 969538"/>
              <a:gd name="connsiteX49" fmla="*/ 805543 w 1491343"/>
              <a:gd name="connsiteY49" fmla="*/ 849085 h 969538"/>
              <a:gd name="connsiteX50" fmla="*/ 783772 w 1491343"/>
              <a:gd name="connsiteY50" fmla="*/ 816428 h 969538"/>
              <a:gd name="connsiteX51" fmla="*/ 740229 w 1491343"/>
              <a:gd name="connsiteY51" fmla="*/ 772885 h 969538"/>
              <a:gd name="connsiteX52" fmla="*/ 696686 w 1491343"/>
              <a:gd name="connsiteY52" fmla="*/ 718457 h 969538"/>
              <a:gd name="connsiteX53" fmla="*/ 631372 w 1491343"/>
              <a:gd name="connsiteY53" fmla="*/ 674914 h 969538"/>
              <a:gd name="connsiteX54" fmla="*/ 576943 w 1491343"/>
              <a:gd name="connsiteY54" fmla="*/ 620485 h 969538"/>
              <a:gd name="connsiteX55" fmla="*/ 489858 w 1491343"/>
              <a:gd name="connsiteY55" fmla="*/ 555171 h 969538"/>
              <a:gd name="connsiteX56" fmla="*/ 424543 w 1491343"/>
              <a:gd name="connsiteY56" fmla="*/ 489857 h 969538"/>
              <a:gd name="connsiteX57" fmla="*/ 402772 w 1491343"/>
              <a:gd name="connsiteY57" fmla="*/ 468085 h 969538"/>
              <a:gd name="connsiteX58" fmla="*/ 370115 w 1491343"/>
              <a:gd name="connsiteY58" fmla="*/ 446314 h 969538"/>
              <a:gd name="connsiteX59" fmla="*/ 315686 w 1491343"/>
              <a:gd name="connsiteY59" fmla="*/ 402771 h 969538"/>
              <a:gd name="connsiteX60" fmla="*/ 293915 w 1491343"/>
              <a:gd name="connsiteY60" fmla="*/ 370114 h 969538"/>
              <a:gd name="connsiteX61" fmla="*/ 239486 w 1491343"/>
              <a:gd name="connsiteY61" fmla="*/ 315685 h 969538"/>
              <a:gd name="connsiteX62" fmla="*/ 195943 w 1491343"/>
              <a:gd name="connsiteY62" fmla="*/ 261257 h 969538"/>
              <a:gd name="connsiteX63" fmla="*/ 174172 w 1491343"/>
              <a:gd name="connsiteY63" fmla="*/ 228600 h 969538"/>
              <a:gd name="connsiteX64" fmla="*/ 152400 w 1491343"/>
              <a:gd name="connsiteY64" fmla="*/ 206828 h 969538"/>
              <a:gd name="connsiteX65" fmla="*/ 108858 w 1491343"/>
              <a:gd name="connsiteY65" fmla="*/ 141514 h 969538"/>
              <a:gd name="connsiteX66" fmla="*/ 87086 w 1491343"/>
              <a:gd name="connsiteY66" fmla="*/ 108857 h 969538"/>
              <a:gd name="connsiteX67" fmla="*/ 65315 w 1491343"/>
              <a:gd name="connsiteY67" fmla="*/ 76200 h 969538"/>
              <a:gd name="connsiteX68" fmla="*/ 21772 w 1491343"/>
              <a:gd name="connsiteY68" fmla="*/ 21771 h 969538"/>
              <a:gd name="connsiteX69" fmla="*/ 0 w 1491343"/>
              <a:gd name="connsiteY69" fmla="*/ 43542 h 969538"/>
              <a:gd name="connsiteX70" fmla="*/ 21772 w 1491343"/>
              <a:gd name="connsiteY70" fmla="*/ 21771 h 969538"/>
              <a:gd name="connsiteX71" fmla="*/ 87086 w 1491343"/>
              <a:gd name="connsiteY71" fmla="*/ 32657 h 969538"/>
              <a:gd name="connsiteX72" fmla="*/ 141515 w 1491343"/>
              <a:gd name="connsiteY72" fmla="*/ 43542 h 969538"/>
              <a:gd name="connsiteX73" fmla="*/ 97972 w 1491343"/>
              <a:gd name="connsiteY73" fmla="*/ 32657 h 969538"/>
              <a:gd name="connsiteX74" fmla="*/ 32658 w 1491343"/>
              <a:gd name="connsiteY74" fmla="*/ 10885 h 969538"/>
              <a:gd name="connsiteX75" fmla="*/ 0 w 1491343"/>
              <a:gd name="connsiteY75" fmla="*/ 21771 h 969538"/>
              <a:gd name="connsiteX76" fmla="*/ 32658 w 1491343"/>
              <a:gd name="connsiteY76" fmla="*/ 32657 h 969538"/>
              <a:gd name="connsiteX77" fmla="*/ 54429 w 1491343"/>
              <a:gd name="connsiteY77" fmla="*/ 65314 h 969538"/>
              <a:gd name="connsiteX78" fmla="*/ 65315 w 1491343"/>
              <a:gd name="connsiteY78" fmla="*/ 97971 h 969538"/>
              <a:gd name="connsiteX79" fmla="*/ 108858 w 1491343"/>
              <a:gd name="connsiteY79" fmla="*/ 163285 h 969538"/>
              <a:gd name="connsiteX80" fmla="*/ 130629 w 1491343"/>
              <a:gd name="connsiteY80" fmla="*/ 195942 h 969538"/>
              <a:gd name="connsiteX81" fmla="*/ 174172 w 1491343"/>
              <a:gd name="connsiteY81" fmla="*/ 250371 h 969538"/>
              <a:gd name="connsiteX82" fmla="*/ 206829 w 1491343"/>
              <a:gd name="connsiteY82" fmla="*/ 272142 h 969538"/>
              <a:gd name="connsiteX83" fmla="*/ 250372 w 1491343"/>
              <a:gd name="connsiteY83" fmla="*/ 315685 h 969538"/>
              <a:gd name="connsiteX84" fmla="*/ 261258 w 1491343"/>
              <a:gd name="connsiteY84" fmla="*/ 348342 h 969538"/>
              <a:gd name="connsiteX85" fmla="*/ 315686 w 1491343"/>
              <a:gd name="connsiteY85" fmla="*/ 402771 h 969538"/>
              <a:gd name="connsiteX86" fmla="*/ 337458 w 1491343"/>
              <a:gd name="connsiteY86" fmla="*/ 424542 h 969538"/>
              <a:gd name="connsiteX87" fmla="*/ 359229 w 1491343"/>
              <a:gd name="connsiteY87" fmla="*/ 457200 h 969538"/>
              <a:gd name="connsiteX88" fmla="*/ 391886 w 1491343"/>
              <a:gd name="connsiteY88" fmla="*/ 468085 h 969538"/>
              <a:gd name="connsiteX89" fmla="*/ 478972 w 1491343"/>
              <a:gd name="connsiteY89" fmla="*/ 533400 h 969538"/>
              <a:gd name="connsiteX90" fmla="*/ 511629 w 1491343"/>
              <a:gd name="connsiteY90" fmla="*/ 544285 h 969538"/>
              <a:gd name="connsiteX91" fmla="*/ 598715 w 1491343"/>
              <a:gd name="connsiteY91" fmla="*/ 631371 h 969538"/>
              <a:gd name="connsiteX92" fmla="*/ 631372 w 1491343"/>
              <a:gd name="connsiteY92" fmla="*/ 664028 h 969538"/>
              <a:gd name="connsiteX93" fmla="*/ 642258 w 1491343"/>
              <a:gd name="connsiteY93" fmla="*/ 696685 h 969538"/>
              <a:gd name="connsiteX94" fmla="*/ 696686 w 1491343"/>
              <a:gd name="connsiteY94" fmla="*/ 751114 h 969538"/>
              <a:gd name="connsiteX95" fmla="*/ 718458 w 1491343"/>
              <a:gd name="connsiteY95" fmla="*/ 772885 h 969538"/>
              <a:gd name="connsiteX96" fmla="*/ 783772 w 1491343"/>
              <a:gd name="connsiteY96" fmla="*/ 849085 h 969538"/>
              <a:gd name="connsiteX97" fmla="*/ 838200 w 1491343"/>
              <a:gd name="connsiteY97" fmla="*/ 903514 h 969538"/>
              <a:gd name="connsiteX98" fmla="*/ 870858 w 1491343"/>
              <a:gd name="connsiteY98" fmla="*/ 914400 h 969538"/>
              <a:gd name="connsiteX99" fmla="*/ 957943 w 1491343"/>
              <a:gd name="connsiteY99" fmla="*/ 936171 h 9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491343" h="969538">
                <a:moveTo>
                  <a:pt x="957943" y="936171"/>
                </a:moveTo>
                <a:cubicBezTo>
                  <a:pt x="983343" y="923471"/>
                  <a:pt x="1001487" y="870857"/>
                  <a:pt x="1023258" y="838200"/>
                </a:cubicBezTo>
                <a:cubicBezTo>
                  <a:pt x="1030515" y="827314"/>
                  <a:pt x="1040892" y="817954"/>
                  <a:pt x="1045029" y="805542"/>
                </a:cubicBezTo>
                <a:cubicBezTo>
                  <a:pt x="1101193" y="637047"/>
                  <a:pt x="1036821" y="811069"/>
                  <a:pt x="1088572" y="707571"/>
                </a:cubicBezTo>
                <a:cubicBezTo>
                  <a:pt x="1133646" y="617426"/>
                  <a:pt x="1058830" y="735856"/>
                  <a:pt x="1121229" y="642257"/>
                </a:cubicBezTo>
                <a:cubicBezTo>
                  <a:pt x="1136615" y="565327"/>
                  <a:pt x="1126265" y="605378"/>
                  <a:pt x="1153886" y="522514"/>
                </a:cubicBezTo>
                <a:cubicBezTo>
                  <a:pt x="1157515" y="511628"/>
                  <a:pt x="1156658" y="497971"/>
                  <a:pt x="1164772" y="489857"/>
                </a:cubicBezTo>
                <a:cubicBezTo>
                  <a:pt x="1203574" y="451053"/>
                  <a:pt x="1173167" y="486052"/>
                  <a:pt x="1208315" y="424542"/>
                </a:cubicBezTo>
                <a:cubicBezTo>
                  <a:pt x="1214806" y="413183"/>
                  <a:pt x="1224235" y="403587"/>
                  <a:pt x="1230086" y="391885"/>
                </a:cubicBezTo>
                <a:cubicBezTo>
                  <a:pt x="1235218" y="381622"/>
                  <a:pt x="1234607" y="368775"/>
                  <a:pt x="1240972" y="359228"/>
                </a:cubicBezTo>
                <a:cubicBezTo>
                  <a:pt x="1249511" y="346419"/>
                  <a:pt x="1263774" y="338398"/>
                  <a:pt x="1273629" y="326571"/>
                </a:cubicBezTo>
                <a:cubicBezTo>
                  <a:pt x="1342290" y="244178"/>
                  <a:pt x="1253830" y="335484"/>
                  <a:pt x="1317172" y="272142"/>
                </a:cubicBezTo>
                <a:cubicBezTo>
                  <a:pt x="1344021" y="164750"/>
                  <a:pt x="1308236" y="276150"/>
                  <a:pt x="1349829" y="206828"/>
                </a:cubicBezTo>
                <a:cubicBezTo>
                  <a:pt x="1355733" y="196989"/>
                  <a:pt x="1355967" y="184617"/>
                  <a:pt x="1360715" y="174171"/>
                </a:cubicBezTo>
                <a:cubicBezTo>
                  <a:pt x="1374145" y="144625"/>
                  <a:pt x="1393995" y="117875"/>
                  <a:pt x="1404258" y="87085"/>
                </a:cubicBezTo>
                <a:cubicBezTo>
                  <a:pt x="1419280" y="42016"/>
                  <a:pt x="1408778" y="63975"/>
                  <a:pt x="1436915" y="21771"/>
                </a:cubicBezTo>
                <a:cubicBezTo>
                  <a:pt x="1426029" y="18142"/>
                  <a:pt x="1415733" y="10885"/>
                  <a:pt x="1404258" y="10885"/>
                </a:cubicBezTo>
                <a:cubicBezTo>
                  <a:pt x="1384138" y="10885"/>
                  <a:pt x="1352702" y="32534"/>
                  <a:pt x="1338943" y="43542"/>
                </a:cubicBezTo>
                <a:cubicBezTo>
                  <a:pt x="1330929" y="49953"/>
                  <a:pt x="1325186" y="58903"/>
                  <a:pt x="1317172" y="65314"/>
                </a:cubicBezTo>
                <a:cubicBezTo>
                  <a:pt x="1306956" y="73487"/>
                  <a:pt x="1275264" y="96336"/>
                  <a:pt x="1284515" y="87085"/>
                </a:cubicBezTo>
                <a:cubicBezTo>
                  <a:pt x="1315165" y="56435"/>
                  <a:pt x="1329807" y="57384"/>
                  <a:pt x="1360715" y="32657"/>
                </a:cubicBezTo>
                <a:cubicBezTo>
                  <a:pt x="1403408" y="-1498"/>
                  <a:pt x="1358429" y="18904"/>
                  <a:pt x="1415143" y="0"/>
                </a:cubicBezTo>
                <a:cubicBezTo>
                  <a:pt x="1469572" y="18142"/>
                  <a:pt x="1444171" y="-1"/>
                  <a:pt x="1469572" y="76200"/>
                </a:cubicBezTo>
                <a:lnTo>
                  <a:pt x="1480458" y="108857"/>
                </a:lnTo>
                <a:lnTo>
                  <a:pt x="1491343" y="141514"/>
                </a:lnTo>
                <a:cubicBezTo>
                  <a:pt x="1491343" y="141514"/>
                  <a:pt x="1483241" y="119989"/>
                  <a:pt x="1480458" y="108857"/>
                </a:cubicBezTo>
                <a:cubicBezTo>
                  <a:pt x="1473921" y="82709"/>
                  <a:pt x="1471293" y="51452"/>
                  <a:pt x="1447800" y="32657"/>
                </a:cubicBezTo>
                <a:cubicBezTo>
                  <a:pt x="1438840" y="25489"/>
                  <a:pt x="1426029" y="25400"/>
                  <a:pt x="1415143" y="21771"/>
                </a:cubicBezTo>
                <a:cubicBezTo>
                  <a:pt x="1396795" y="49293"/>
                  <a:pt x="1388924" y="54894"/>
                  <a:pt x="1382486" y="87085"/>
                </a:cubicBezTo>
                <a:cubicBezTo>
                  <a:pt x="1379467" y="102177"/>
                  <a:pt x="1375469" y="171351"/>
                  <a:pt x="1360715" y="195942"/>
                </a:cubicBezTo>
                <a:cubicBezTo>
                  <a:pt x="1355435" y="204743"/>
                  <a:pt x="1346200" y="210457"/>
                  <a:pt x="1338943" y="217714"/>
                </a:cubicBezTo>
                <a:cubicBezTo>
                  <a:pt x="1335315" y="228600"/>
                  <a:pt x="1333962" y="240532"/>
                  <a:pt x="1328058" y="250371"/>
                </a:cubicBezTo>
                <a:cubicBezTo>
                  <a:pt x="1322778" y="259172"/>
                  <a:pt x="1312697" y="264128"/>
                  <a:pt x="1306286" y="272142"/>
                </a:cubicBezTo>
                <a:cubicBezTo>
                  <a:pt x="1298113" y="282358"/>
                  <a:pt x="1290366" y="293098"/>
                  <a:pt x="1284515" y="304800"/>
                </a:cubicBezTo>
                <a:cubicBezTo>
                  <a:pt x="1279383" y="315063"/>
                  <a:pt x="1280514" y="328277"/>
                  <a:pt x="1273629" y="337457"/>
                </a:cubicBezTo>
                <a:cubicBezTo>
                  <a:pt x="1258234" y="357983"/>
                  <a:pt x="1219200" y="391885"/>
                  <a:pt x="1219200" y="391885"/>
                </a:cubicBezTo>
                <a:cubicBezTo>
                  <a:pt x="1215572" y="402771"/>
                  <a:pt x="1213446" y="414279"/>
                  <a:pt x="1208315" y="424542"/>
                </a:cubicBezTo>
                <a:cubicBezTo>
                  <a:pt x="1193160" y="454853"/>
                  <a:pt x="1177961" y="465782"/>
                  <a:pt x="1153886" y="489857"/>
                </a:cubicBezTo>
                <a:cubicBezTo>
                  <a:pt x="1137435" y="555661"/>
                  <a:pt x="1147730" y="519212"/>
                  <a:pt x="1121229" y="598714"/>
                </a:cubicBezTo>
                <a:cubicBezTo>
                  <a:pt x="1117600" y="609600"/>
                  <a:pt x="1116708" y="621824"/>
                  <a:pt x="1110343" y="631371"/>
                </a:cubicBezTo>
                <a:lnTo>
                  <a:pt x="1088572" y="664028"/>
                </a:lnTo>
                <a:cubicBezTo>
                  <a:pt x="1059776" y="779210"/>
                  <a:pt x="1098872" y="643576"/>
                  <a:pt x="1055915" y="740228"/>
                </a:cubicBezTo>
                <a:cubicBezTo>
                  <a:pt x="1046594" y="761199"/>
                  <a:pt x="1046872" y="786447"/>
                  <a:pt x="1034143" y="805542"/>
                </a:cubicBezTo>
                <a:cubicBezTo>
                  <a:pt x="971747" y="899141"/>
                  <a:pt x="1046557" y="780714"/>
                  <a:pt x="1001486" y="870857"/>
                </a:cubicBezTo>
                <a:cubicBezTo>
                  <a:pt x="987753" y="898323"/>
                  <a:pt x="978195" y="905034"/>
                  <a:pt x="957943" y="925285"/>
                </a:cubicBezTo>
                <a:cubicBezTo>
                  <a:pt x="954315" y="936171"/>
                  <a:pt x="956018" y="950774"/>
                  <a:pt x="947058" y="957942"/>
                </a:cubicBezTo>
                <a:cubicBezTo>
                  <a:pt x="935375" y="967288"/>
                  <a:pt x="918273" y="971287"/>
                  <a:pt x="903515" y="968828"/>
                </a:cubicBezTo>
                <a:cubicBezTo>
                  <a:pt x="893391" y="967141"/>
                  <a:pt x="887901" y="955268"/>
                  <a:pt x="881743" y="947057"/>
                </a:cubicBezTo>
                <a:cubicBezTo>
                  <a:pt x="866043" y="926124"/>
                  <a:pt x="856702" y="900244"/>
                  <a:pt x="838200" y="881742"/>
                </a:cubicBezTo>
                <a:cubicBezTo>
                  <a:pt x="827314" y="870856"/>
                  <a:pt x="815398" y="860912"/>
                  <a:pt x="805543" y="849085"/>
                </a:cubicBezTo>
                <a:cubicBezTo>
                  <a:pt x="797168" y="839034"/>
                  <a:pt x="792286" y="826361"/>
                  <a:pt x="783772" y="816428"/>
                </a:cubicBezTo>
                <a:cubicBezTo>
                  <a:pt x="770414" y="800843"/>
                  <a:pt x="751615" y="789964"/>
                  <a:pt x="740229" y="772885"/>
                </a:cubicBezTo>
                <a:cubicBezTo>
                  <a:pt x="725945" y="751458"/>
                  <a:pt x="717370" y="733970"/>
                  <a:pt x="696686" y="718457"/>
                </a:cubicBezTo>
                <a:cubicBezTo>
                  <a:pt x="675753" y="702758"/>
                  <a:pt x="649874" y="693416"/>
                  <a:pt x="631372" y="674914"/>
                </a:cubicBezTo>
                <a:cubicBezTo>
                  <a:pt x="613229" y="656771"/>
                  <a:pt x="597469" y="635880"/>
                  <a:pt x="576943" y="620485"/>
                </a:cubicBezTo>
                <a:cubicBezTo>
                  <a:pt x="547915" y="598714"/>
                  <a:pt x="515516" y="580829"/>
                  <a:pt x="489858" y="555171"/>
                </a:cubicBezTo>
                <a:lnTo>
                  <a:pt x="424543" y="489857"/>
                </a:lnTo>
                <a:cubicBezTo>
                  <a:pt x="417286" y="482600"/>
                  <a:pt x="411312" y="473778"/>
                  <a:pt x="402772" y="468085"/>
                </a:cubicBezTo>
                <a:cubicBezTo>
                  <a:pt x="391886" y="460828"/>
                  <a:pt x="380331" y="454487"/>
                  <a:pt x="370115" y="446314"/>
                </a:cubicBezTo>
                <a:cubicBezTo>
                  <a:pt x="292559" y="384269"/>
                  <a:pt x="416199" y="469779"/>
                  <a:pt x="315686" y="402771"/>
                </a:cubicBezTo>
                <a:cubicBezTo>
                  <a:pt x="308429" y="391885"/>
                  <a:pt x="302530" y="379960"/>
                  <a:pt x="293915" y="370114"/>
                </a:cubicBezTo>
                <a:cubicBezTo>
                  <a:pt x="277019" y="350804"/>
                  <a:pt x="253718" y="337034"/>
                  <a:pt x="239486" y="315685"/>
                </a:cubicBezTo>
                <a:cubicBezTo>
                  <a:pt x="172477" y="215171"/>
                  <a:pt x="257988" y="338812"/>
                  <a:pt x="195943" y="261257"/>
                </a:cubicBezTo>
                <a:cubicBezTo>
                  <a:pt x="187770" y="251041"/>
                  <a:pt x="182345" y="238816"/>
                  <a:pt x="174172" y="228600"/>
                </a:cubicBezTo>
                <a:cubicBezTo>
                  <a:pt x="167761" y="220586"/>
                  <a:pt x="158558" y="215039"/>
                  <a:pt x="152400" y="206828"/>
                </a:cubicBezTo>
                <a:cubicBezTo>
                  <a:pt x="136701" y="185895"/>
                  <a:pt x="123372" y="163285"/>
                  <a:pt x="108858" y="141514"/>
                </a:cubicBezTo>
                <a:lnTo>
                  <a:pt x="87086" y="108857"/>
                </a:lnTo>
                <a:cubicBezTo>
                  <a:pt x="79829" y="97971"/>
                  <a:pt x="74566" y="85451"/>
                  <a:pt x="65315" y="76200"/>
                </a:cubicBezTo>
                <a:cubicBezTo>
                  <a:pt x="34292" y="45177"/>
                  <a:pt x="49236" y="62968"/>
                  <a:pt x="21772" y="21771"/>
                </a:cubicBezTo>
                <a:lnTo>
                  <a:pt x="0" y="43542"/>
                </a:lnTo>
                <a:lnTo>
                  <a:pt x="21772" y="21771"/>
                </a:lnTo>
                <a:lnTo>
                  <a:pt x="87086" y="32657"/>
                </a:lnTo>
                <a:cubicBezTo>
                  <a:pt x="105290" y="35967"/>
                  <a:pt x="123013" y="43542"/>
                  <a:pt x="141515" y="43542"/>
                </a:cubicBezTo>
                <a:cubicBezTo>
                  <a:pt x="156476" y="43542"/>
                  <a:pt x="112302" y="36956"/>
                  <a:pt x="97972" y="32657"/>
                </a:cubicBezTo>
                <a:cubicBezTo>
                  <a:pt x="75991" y="26063"/>
                  <a:pt x="32658" y="10885"/>
                  <a:pt x="32658" y="10885"/>
                </a:cubicBezTo>
                <a:cubicBezTo>
                  <a:pt x="21772" y="14514"/>
                  <a:pt x="0" y="10296"/>
                  <a:pt x="0" y="21771"/>
                </a:cubicBezTo>
                <a:cubicBezTo>
                  <a:pt x="0" y="33246"/>
                  <a:pt x="23698" y="25489"/>
                  <a:pt x="32658" y="32657"/>
                </a:cubicBezTo>
                <a:cubicBezTo>
                  <a:pt x="42874" y="40830"/>
                  <a:pt x="48578" y="53612"/>
                  <a:pt x="54429" y="65314"/>
                </a:cubicBezTo>
                <a:cubicBezTo>
                  <a:pt x="59561" y="75577"/>
                  <a:pt x="59742" y="87940"/>
                  <a:pt x="65315" y="97971"/>
                </a:cubicBezTo>
                <a:cubicBezTo>
                  <a:pt x="78022" y="120844"/>
                  <a:pt x="94344" y="141514"/>
                  <a:pt x="108858" y="163285"/>
                </a:cubicBezTo>
                <a:lnTo>
                  <a:pt x="130629" y="195942"/>
                </a:lnTo>
                <a:cubicBezTo>
                  <a:pt x="146797" y="220195"/>
                  <a:pt x="152010" y="232642"/>
                  <a:pt x="174172" y="250371"/>
                </a:cubicBezTo>
                <a:cubicBezTo>
                  <a:pt x="184388" y="258544"/>
                  <a:pt x="196896" y="263628"/>
                  <a:pt x="206829" y="272142"/>
                </a:cubicBezTo>
                <a:cubicBezTo>
                  <a:pt x="222414" y="285500"/>
                  <a:pt x="250372" y="315685"/>
                  <a:pt x="250372" y="315685"/>
                </a:cubicBezTo>
                <a:cubicBezTo>
                  <a:pt x="254001" y="326571"/>
                  <a:pt x="254373" y="339162"/>
                  <a:pt x="261258" y="348342"/>
                </a:cubicBezTo>
                <a:cubicBezTo>
                  <a:pt x="276653" y="368868"/>
                  <a:pt x="297543" y="384628"/>
                  <a:pt x="315686" y="402771"/>
                </a:cubicBezTo>
                <a:cubicBezTo>
                  <a:pt x="322943" y="410028"/>
                  <a:pt x="331765" y="416002"/>
                  <a:pt x="337458" y="424542"/>
                </a:cubicBezTo>
                <a:cubicBezTo>
                  <a:pt x="344715" y="435428"/>
                  <a:pt x="349013" y="449027"/>
                  <a:pt x="359229" y="457200"/>
                </a:cubicBezTo>
                <a:cubicBezTo>
                  <a:pt x="368189" y="464368"/>
                  <a:pt x="381000" y="464457"/>
                  <a:pt x="391886" y="468085"/>
                </a:cubicBezTo>
                <a:cubicBezTo>
                  <a:pt x="417675" y="493874"/>
                  <a:pt x="442047" y="521092"/>
                  <a:pt x="478972" y="533400"/>
                </a:cubicBezTo>
                <a:lnTo>
                  <a:pt x="511629" y="544285"/>
                </a:lnTo>
                <a:lnTo>
                  <a:pt x="598715" y="631371"/>
                </a:lnTo>
                <a:lnTo>
                  <a:pt x="631372" y="664028"/>
                </a:lnTo>
                <a:cubicBezTo>
                  <a:pt x="635001" y="674914"/>
                  <a:pt x="635373" y="687505"/>
                  <a:pt x="642258" y="696685"/>
                </a:cubicBezTo>
                <a:cubicBezTo>
                  <a:pt x="657653" y="717211"/>
                  <a:pt x="678543" y="732971"/>
                  <a:pt x="696686" y="751114"/>
                </a:cubicBezTo>
                <a:cubicBezTo>
                  <a:pt x="703943" y="758371"/>
                  <a:pt x="712765" y="764345"/>
                  <a:pt x="718458" y="772885"/>
                </a:cubicBezTo>
                <a:cubicBezTo>
                  <a:pt x="751616" y="822623"/>
                  <a:pt x="730976" y="796289"/>
                  <a:pt x="783772" y="849085"/>
                </a:cubicBezTo>
                <a:lnTo>
                  <a:pt x="838200" y="903514"/>
                </a:lnTo>
                <a:lnTo>
                  <a:pt x="870858" y="914400"/>
                </a:lnTo>
                <a:cubicBezTo>
                  <a:pt x="897130" y="953808"/>
                  <a:pt x="932543" y="948871"/>
                  <a:pt x="957943" y="936171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266698" y="4876800"/>
            <a:ext cx="3733802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(uniform resource identifier)</a:t>
            </a:r>
            <a:endParaRPr lang="en-US" sz="18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266700" y="2057400"/>
            <a:ext cx="1905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(uniform resource locator)</a:t>
            </a:r>
            <a:endParaRPr lang="en-US" sz="18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2144485" y="2057400"/>
            <a:ext cx="1970315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(uniform resource name)</a:t>
            </a:r>
            <a:endParaRPr lang="en-US" sz="18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4054928" y="1752600"/>
            <a:ext cx="5012872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latin typeface="Berlin Sans FB Demi" pitchFamily="34" charset="0"/>
                <a:cs typeface="Aharoni" pitchFamily="2" charset="-79"/>
              </a:rPr>
              <a:t>-  URIs Identifies a resource</a:t>
            </a:r>
          </a:p>
          <a:p>
            <a:pPr marL="0" indent="0">
              <a:buNone/>
            </a:pPr>
            <a:r>
              <a:rPr lang="en-US" sz="2600" dirty="0" smtClean="0">
                <a:latin typeface="Berlin Sans FB Demi" pitchFamily="34" charset="0"/>
                <a:cs typeface="Aharoni" pitchFamily="2" charset="-79"/>
              </a:rPr>
              <a:t>-  URLs identify by locating</a:t>
            </a:r>
          </a:p>
          <a:p>
            <a:pPr marL="0" indent="0">
              <a:buNone/>
            </a:pPr>
            <a:r>
              <a:rPr lang="en-US" sz="2600" dirty="0" smtClean="0">
                <a:latin typeface="Berlin Sans FB Demi" pitchFamily="34" charset="0"/>
                <a:cs typeface="Aharoni" pitchFamily="2" charset="-79"/>
              </a:rPr>
              <a:t>-  URNs identity with a unique name</a:t>
            </a:r>
          </a:p>
          <a:p>
            <a:pPr>
              <a:buFontTx/>
              <a:buChar char="-"/>
            </a:pPr>
            <a:endParaRPr lang="en-US" sz="2800" dirty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2800" dirty="0" smtClean="0">
                <a:latin typeface="Berlin Sans FB Demi" pitchFamily="34" charset="0"/>
                <a:cs typeface="Aharoni" pitchFamily="2" charset="-79"/>
              </a:rPr>
              <a:t>URN example:</a:t>
            </a:r>
          </a:p>
          <a:p>
            <a:pPr marL="0" indent="0">
              <a:buNone/>
            </a:pPr>
            <a:r>
              <a:rPr lang="en-US" sz="2800" dirty="0"/>
              <a:t>urn:isbn:0451450523</a:t>
            </a:r>
            <a:endParaRPr lang="en-US" sz="28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endParaRPr lang="en-US" sz="28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6" name="Subtitle 2"/>
          <p:cNvSpPr txBox="1">
            <a:spLocks/>
          </p:cNvSpPr>
          <p:nvPr/>
        </p:nvSpPr>
        <p:spPr>
          <a:xfrm>
            <a:off x="1143000" y="5753100"/>
            <a:ext cx="7154636" cy="110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Berlin Sans FB Demi" pitchFamily="34" charset="0"/>
                <a:cs typeface="Aharoni" pitchFamily="2" charset="-79"/>
              </a:rPr>
              <a:t>* HTTP applications deal only with URLs</a:t>
            </a:r>
            <a:endParaRPr lang="en-US" sz="2800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46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Locating Files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47874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300" dirty="0" smtClean="0">
                <a:latin typeface="Berlin Sans FB Demi" pitchFamily="34" charset="0"/>
                <a:cs typeface="Aharoni" pitchFamily="2" charset="-79"/>
              </a:rPr>
              <a:t>http://www.foo.com/bar.html</a:t>
            </a:r>
            <a:endParaRPr lang="en-US" sz="3600" dirty="0"/>
          </a:p>
        </p:txBody>
      </p:sp>
      <p:sp>
        <p:nvSpPr>
          <p:cNvPr id="3" name="Freeform 2"/>
          <p:cNvSpPr/>
          <p:nvPr/>
        </p:nvSpPr>
        <p:spPr>
          <a:xfrm>
            <a:off x="935915" y="3108960"/>
            <a:ext cx="1701888" cy="441064"/>
          </a:xfrm>
          <a:custGeom>
            <a:avLst/>
            <a:gdLst>
              <a:gd name="connsiteX0" fmla="*/ 21516 w 1701888"/>
              <a:gd name="connsiteY0" fmla="*/ 0 h 441064"/>
              <a:gd name="connsiteX1" fmla="*/ 0 w 1701888"/>
              <a:gd name="connsiteY1" fmla="*/ 355002 h 441064"/>
              <a:gd name="connsiteX2" fmla="*/ 10758 w 1701888"/>
              <a:gd name="connsiteY2" fmla="*/ 441064 h 441064"/>
              <a:gd name="connsiteX3" fmla="*/ 129092 w 1701888"/>
              <a:gd name="connsiteY3" fmla="*/ 430306 h 441064"/>
              <a:gd name="connsiteX4" fmla="*/ 225911 w 1701888"/>
              <a:gd name="connsiteY4" fmla="*/ 408791 h 441064"/>
              <a:gd name="connsiteX5" fmla="*/ 268941 w 1701888"/>
              <a:gd name="connsiteY5" fmla="*/ 387275 h 441064"/>
              <a:gd name="connsiteX6" fmla="*/ 355003 w 1701888"/>
              <a:gd name="connsiteY6" fmla="*/ 344245 h 441064"/>
              <a:gd name="connsiteX7" fmla="*/ 441064 w 1701888"/>
              <a:gd name="connsiteY7" fmla="*/ 322729 h 441064"/>
              <a:gd name="connsiteX8" fmla="*/ 505610 w 1701888"/>
              <a:gd name="connsiteY8" fmla="*/ 301214 h 441064"/>
              <a:gd name="connsiteX9" fmla="*/ 1290918 w 1701888"/>
              <a:gd name="connsiteY9" fmla="*/ 311972 h 441064"/>
              <a:gd name="connsiteX10" fmla="*/ 1387737 w 1701888"/>
              <a:gd name="connsiteY10" fmla="*/ 344245 h 441064"/>
              <a:gd name="connsiteX11" fmla="*/ 1506071 w 1701888"/>
              <a:gd name="connsiteY11" fmla="*/ 355002 h 441064"/>
              <a:gd name="connsiteX12" fmla="*/ 1559859 w 1701888"/>
              <a:gd name="connsiteY12" fmla="*/ 365760 h 441064"/>
              <a:gd name="connsiteX13" fmla="*/ 1667436 w 1701888"/>
              <a:gd name="connsiteY13" fmla="*/ 53788 h 441064"/>
              <a:gd name="connsiteX14" fmla="*/ 1656678 w 1701888"/>
              <a:gd name="connsiteY14" fmla="*/ 32273 h 44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888" h="441064">
                <a:moveTo>
                  <a:pt x="21516" y="0"/>
                </a:moveTo>
                <a:cubicBezTo>
                  <a:pt x="11835" y="116165"/>
                  <a:pt x="0" y="239699"/>
                  <a:pt x="0" y="355002"/>
                </a:cubicBezTo>
                <a:cubicBezTo>
                  <a:pt x="0" y="383913"/>
                  <a:pt x="7172" y="412377"/>
                  <a:pt x="10758" y="441064"/>
                </a:cubicBezTo>
                <a:cubicBezTo>
                  <a:pt x="50203" y="437478"/>
                  <a:pt x="89791" y="435219"/>
                  <a:pt x="129092" y="430306"/>
                </a:cubicBezTo>
                <a:cubicBezTo>
                  <a:pt x="156398" y="426893"/>
                  <a:pt x="198279" y="415699"/>
                  <a:pt x="225911" y="408791"/>
                </a:cubicBezTo>
                <a:cubicBezTo>
                  <a:pt x="240254" y="401619"/>
                  <a:pt x="255017" y="395231"/>
                  <a:pt x="268941" y="387275"/>
                </a:cubicBezTo>
                <a:cubicBezTo>
                  <a:pt x="319319" y="358487"/>
                  <a:pt x="286167" y="365425"/>
                  <a:pt x="355003" y="344245"/>
                </a:cubicBezTo>
                <a:cubicBezTo>
                  <a:pt x="383265" y="335549"/>
                  <a:pt x="413011" y="332080"/>
                  <a:pt x="441064" y="322729"/>
                </a:cubicBezTo>
                <a:lnTo>
                  <a:pt x="505610" y="301214"/>
                </a:lnTo>
                <a:lnTo>
                  <a:pt x="1290918" y="311972"/>
                </a:lnTo>
                <a:cubicBezTo>
                  <a:pt x="1514045" y="317621"/>
                  <a:pt x="1250875" y="314917"/>
                  <a:pt x="1387737" y="344245"/>
                </a:cubicBezTo>
                <a:cubicBezTo>
                  <a:pt x="1426465" y="352544"/>
                  <a:pt x="1466626" y="351416"/>
                  <a:pt x="1506071" y="355002"/>
                </a:cubicBezTo>
                <a:cubicBezTo>
                  <a:pt x="1524000" y="358588"/>
                  <a:pt x="1541575" y="365760"/>
                  <a:pt x="1559859" y="365760"/>
                </a:cubicBezTo>
                <a:cubicBezTo>
                  <a:pt x="1775414" y="365760"/>
                  <a:pt x="1686798" y="344221"/>
                  <a:pt x="1667436" y="53788"/>
                </a:cubicBezTo>
                <a:cubicBezTo>
                  <a:pt x="1666903" y="45788"/>
                  <a:pt x="1660264" y="39445"/>
                  <a:pt x="1656678" y="3227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35624" y="3205779"/>
            <a:ext cx="3184263" cy="323459"/>
          </a:xfrm>
          <a:custGeom>
            <a:avLst/>
            <a:gdLst>
              <a:gd name="connsiteX0" fmla="*/ 0 w 3184263"/>
              <a:gd name="connsiteY0" fmla="*/ 268941 h 323459"/>
              <a:gd name="connsiteX1" fmla="*/ 968188 w 3184263"/>
              <a:gd name="connsiteY1" fmla="*/ 279699 h 323459"/>
              <a:gd name="connsiteX2" fmla="*/ 1011218 w 3184263"/>
              <a:gd name="connsiteY2" fmla="*/ 290456 h 323459"/>
              <a:gd name="connsiteX3" fmla="*/ 1893345 w 3184263"/>
              <a:gd name="connsiteY3" fmla="*/ 301214 h 323459"/>
              <a:gd name="connsiteX4" fmla="*/ 2248348 w 3184263"/>
              <a:gd name="connsiteY4" fmla="*/ 322729 h 323459"/>
              <a:gd name="connsiteX5" fmla="*/ 2786230 w 3184263"/>
              <a:gd name="connsiteY5" fmla="*/ 311972 h 323459"/>
              <a:gd name="connsiteX6" fmla="*/ 2872291 w 3184263"/>
              <a:gd name="connsiteY6" fmla="*/ 290456 h 323459"/>
              <a:gd name="connsiteX7" fmla="*/ 3022898 w 3184263"/>
              <a:gd name="connsiteY7" fmla="*/ 268941 h 323459"/>
              <a:gd name="connsiteX8" fmla="*/ 3119717 w 3184263"/>
              <a:gd name="connsiteY8" fmla="*/ 236668 h 323459"/>
              <a:gd name="connsiteX9" fmla="*/ 3184263 w 3184263"/>
              <a:gd name="connsiteY9" fmla="*/ 215153 h 323459"/>
              <a:gd name="connsiteX10" fmla="*/ 3162748 w 3184263"/>
              <a:gd name="connsiteY10" fmla="*/ 0 h 32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4263" h="323459">
                <a:moveTo>
                  <a:pt x="0" y="268941"/>
                </a:moveTo>
                <a:lnTo>
                  <a:pt x="968188" y="279699"/>
                </a:lnTo>
                <a:cubicBezTo>
                  <a:pt x="982969" y="280013"/>
                  <a:pt x="996437" y="290112"/>
                  <a:pt x="1011218" y="290456"/>
                </a:cubicBezTo>
                <a:cubicBezTo>
                  <a:pt x="1305203" y="297293"/>
                  <a:pt x="1599303" y="297628"/>
                  <a:pt x="1893345" y="301214"/>
                </a:cubicBezTo>
                <a:cubicBezTo>
                  <a:pt x="2035269" y="329599"/>
                  <a:pt x="1985908" y="322729"/>
                  <a:pt x="2248348" y="322729"/>
                </a:cubicBezTo>
                <a:cubicBezTo>
                  <a:pt x="2427678" y="322729"/>
                  <a:pt x="2606936" y="315558"/>
                  <a:pt x="2786230" y="311972"/>
                </a:cubicBezTo>
                <a:cubicBezTo>
                  <a:pt x="2814917" y="304800"/>
                  <a:pt x="2843123" y="295317"/>
                  <a:pt x="2872291" y="290456"/>
                </a:cubicBezTo>
                <a:cubicBezTo>
                  <a:pt x="3092406" y="253770"/>
                  <a:pt x="2904772" y="298474"/>
                  <a:pt x="3022898" y="268941"/>
                </a:cubicBezTo>
                <a:cubicBezTo>
                  <a:pt x="3082483" y="229218"/>
                  <a:pt x="3026959" y="259858"/>
                  <a:pt x="3119717" y="236668"/>
                </a:cubicBezTo>
                <a:cubicBezTo>
                  <a:pt x="3141719" y="231168"/>
                  <a:pt x="3184263" y="215153"/>
                  <a:pt x="3184263" y="215153"/>
                </a:cubicBezTo>
                <a:cubicBezTo>
                  <a:pt x="3146873" y="102981"/>
                  <a:pt x="3162748" y="173286"/>
                  <a:pt x="31627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830645" y="3141233"/>
            <a:ext cx="2356282" cy="365760"/>
          </a:xfrm>
          <a:custGeom>
            <a:avLst/>
            <a:gdLst>
              <a:gd name="connsiteX0" fmla="*/ 0 w 2356282"/>
              <a:gd name="connsiteY0" fmla="*/ 301214 h 365760"/>
              <a:gd name="connsiteX1" fmla="*/ 527124 w 2356282"/>
              <a:gd name="connsiteY1" fmla="*/ 311972 h 365760"/>
              <a:gd name="connsiteX2" fmla="*/ 903642 w 2356282"/>
              <a:gd name="connsiteY2" fmla="*/ 322729 h 365760"/>
              <a:gd name="connsiteX3" fmla="*/ 1151068 w 2356282"/>
              <a:gd name="connsiteY3" fmla="*/ 333487 h 365760"/>
              <a:gd name="connsiteX4" fmla="*/ 1237129 w 2356282"/>
              <a:gd name="connsiteY4" fmla="*/ 355002 h 365760"/>
              <a:gd name="connsiteX5" fmla="*/ 1344706 w 2356282"/>
              <a:gd name="connsiteY5" fmla="*/ 365760 h 365760"/>
              <a:gd name="connsiteX6" fmla="*/ 2259106 w 2356282"/>
              <a:gd name="connsiteY6" fmla="*/ 355002 h 365760"/>
              <a:gd name="connsiteX7" fmla="*/ 2291379 w 2356282"/>
              <a:gd name="connsiteY7" fmla="*/ 344245 h 365760"/>
              <a:gd name="connsiteX8" fmla="*/ 2302136 w 2356282"/>
              <a:gd name="connsiteY8" fmla="*/ 311972 h 365760"/>
              <a:gd name="connsiteX9" fmla="*/ 2323651 w 2356282"/>
              <a:gd name="connsiteY9" fmla="*/ 290456 h 365760"/>
              <a:gd name="connsiteX10" fmla="*/ 2334409 w 2356282"/>
              <a:gd name="connsiteY10" fmla="*/ 204395 h 365760"/>
              <a:gd name="connsiteX11" fmla="*/ 2345167 w 2356282"/>
              <a:gd name="connsiteY11" fmla="*/ 64546 h 365760"/>
              <a:gd name="connsiteX12" fmla="*/ 2355924 w 2356282"/>
              <a:gd name="connsiteY1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6282" h="365760">
                <a:moveTo>
                  <a:pt x="0" y="301214"/>
                </a:moveTo>
                <a:cubicBezTo>
                  <a:pt x="228387" y="268586"/>
                  <a:pt x="27251" y="292496"/>
                  <a:pt x="527124" y="311972"/>
                </a:cubicBezTo>
                <a:cubicBezTo>
                  <a:pt x="652586" y="316860"/>
                  <a:pt x="778159" y="318402"/>
                  <a:pt x="903642" y="322729"/>
                </a:cubicBezTo>
                <a:lnTo>
                  <a:pt x="1151068" y="333487"/>
                </a:lnTo>
                <a:cubicBezTo>
                  <a:pt x="1179755" y="340659"/>
                  <a:pt x="1207961" y="350141"/>
                  <a:pt x="1237129" y="355002"/>
                </a:cubicBezTo>
                <a:cubicBezTo>
                  <a:pt x="1272677" y="360927"/>
                  <a:pt x="1308668" y="365760"/>
                  <a:pt x="1344706" y="365760"/>
                </a:cubicBezTo>
                <a:cubicBezTo>
                  <a:pt x="1649527" y="365760"/>
                  <a:pt x="1954306" y="358588"/>
                  <a:pt x="2259106" y="355002"/>
                </a:cubicBezTo>
                <a:cubicBezTo>
                  <a:pt x="2269864" y="351416"/>
                  <a:pt x="2283361" y="352263"/>
                  <a:pt x="2291379" y="344245"/>
                </a:cubicBezTo>
                <a:cubicBezTo>
                  <a:pt x="2299397" y="336227"/>
                  <a:pt x="2296302" y="321696"/>
                  <a:pt x="2302136" y="311972"/>
                </a:cubicBezTo>
                <a:cubicBezTo>
                  <a:pt x="2307354" y="303275"/>
                  <a:pt x="2316479" y="297628"/>
                  <a:pt x="2323651" y="290456"/>
                </a:cubicBezTo>
                <a:cubicBezTo>
                  <a:pt x="2327237" y="261769"/>
                  <a:pt x="2331668" y="233175"/>
                  <a:pt x="2334409" y="204395"/>
                </a:cubicBezTo>
                <a:cubicBezTo>
                  <a:pt x="2338842" y="157852"/>
                  <a:pt x="2339368" y="110939"/>
                  <a:pt x="2345167" y="64546"/>
                </a:cubicBezTo>
                <a:cubicBezTo>
                  <a:pt x="2359326" y="-48725"/>
                  <a:pt x="2355924" y="110772"/>
                  <a:pt x="235592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04800" y="4495800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300" dirty="0" smtClean="0">
                <a:latin typeface="Berlin Sans FB Demi" pitchFamily="34" charset="0"/>
                <a:cs typeface="Aharoni" pitchFamily="2" charset="-79"/>
              </a:rPr>
              <a:t>Scheme</a:t>
            </a:r>
          </a:p>
          <a:p>
            <a:r>
              <a:rPr lang="en-US" sz="3200" spc="300" dirty="0" smtClean="0">
                <a:latin typeface="Berlin Sans FB Demi" pitchFamily="34" charset="0"/>
                <a:cs typeface="Aharoni" pitchFamily="2" charset="-79"/>
              </a:rPr>
              <a:t>(how)</a:t>
            </a:r>
            <a:endParaRPr lang="en-US" sz="32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971800" y="4495800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300" dirty="0" smtClean="0">
                <a:latin typeface="Berlin Sans FB Demi" pitchFamily="34" charset="0"/>
                <a:cs typeface="Aharoni" pitchFamily="2" charset="-79"/>
              </a:rPr>
              <a:t>Host</a:t>
            </a:r>
          </a:p>
          <a:p>
            <a:r>
              <a:rPr lang="en-US" sz="3200" spc="300" dirty="0" smtClean="0">
                <a:latin typeface="Berlin Sans FB Demi" pitchFamily="34" charset="0"/>
                <a:cs typeface="Aharoni" pitchFamily="2" charset="-79"/>
              </a:rPr>
              <a:t>(where)</a:t>
            </a:r>
            <a:endParaRPr lang="en-US" sz="3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638800" y="4495800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300" dirty="0" smtClean="0">
                <a:latin typeface="Berlin Sans FB Demi" pitchFamily="34" charset="0"/>
                <a:cs typeface="Aharoni" pitchFamily="2" charset="-79"/>
              </a:rPr>
              <a:t>Path</a:t>
            </a:r>
          </a:p>
          <a:p>
            <a:r>
              <a:rPr lang="en-US" sz="3200" spc="300" dirty="0" smtClean="0">
                <a:latin typeface="Berlin Sans FB Demi" pitchFamily="34" charset="0"/>
                <a:cs typeface="Aharoni" pitchFamily="2" charset="-79"/>
              </a:rPr>
              <a:t>(what)</a:t>
            </a:r>
            <a:endParaRPr lang="en-US" sz="3200" dirty="0"/>
          </a:p>
        </p:txBody>
      </p:sp>
      <p:sp>
        <p:nvSpPr>
          <p:cNvPr id="6" name="Freeform 5"/>
          <p:cNvSpPr/>
          <p:nvPr/>
        </p:nvSpPr>
        <p:spPr>
          <a:xfrm>
            <a:off x="1784396" y="3431689"/>
            <a:ext cx="55162" cy="1172584"/>
          </a:xfrm>
          <a:custGeom>
            <a:avLst/>
            <a:gdLst>
              <a:gd name="connsiteX0" fmla="*/ 55162 w 55162"/>
              <a:gd name="connsiteY0" fmla="*/ 0 h 1172584"/>
              <a:gd name="connsiteX1" fmla="*/ 44404 w 55162"/>
              <a:gd name="connsiteY1" fmla="*/ 322730 h 1172584"/>
              <a:gd name="connsiteX2" fmla="*/ 33646 w 55162"/>
              <a:gd name="connsiteY2" fmla="*/ 398033 h 1172584"/>
              <a:gd name="connsiteX3" fmla="*/ 22889 w 55162"/>
              <a:gd name="connsiteY3" fmla="*/ 484095 h 1172584"/>
              <a:gd name="connsiteX4" fmla="*/ 12131 w 55162"/>
              <a:gd name="connsiteY4" fmla="*/ 548640 h 1172584"/>
              <a:gd name="connsiteX5" fmla="*/ 1373 w 55162"/>
              <a:gd name="connsiteY5" fmla="*/ 634702 h 1172584"/>
              <a:gd name="connsiteX6" fmla="*/ 1373 w 55162"/>
              <a:gd name="connsiteY6" fmla="*/ 1172584 h 117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62" h="1172584">
                <a:moveTo>
                  <a:pt x="55162" y="0"/>
                </a:moveTo>
                <a:cubicBezTo>
                  <a:pt x="51576" y="107577"/>
                  <a:pt x="50214" y="215250"/>
                  <a:pt x="44404" y="322730"/>
                </a:cubicBezTo>
                <a:cubicBezTo>
                  <a:pt x="43035" y="348049"/>
                  <a:pt x="36997" y="372900"/>
                  <a:pt x="33646" y="398033"/>
                </a:cubicBezTo>
                <a:cubicBezTo>
                  <a:pt x="29825" y="426690"/>
                  <a:pt x="26978" y="455475"/>
                  <a:pt x="22889" y="484095"/>
                </a:cubicBezTo>
                <a:cubicBezTo>
                  <a:pt x="19804" y="505688"/>
                  <a:pt x="15216" y="527047"/>
                  <a:pt x="12131" y="548640"/>
                </a:cubicBezTo>
                <a:cubicBezTo>
                  <a:pt x="8042" y="577260"/>
                  <a:pt x="1871" y="605796"/>
                  <a:pt x="1373" y="634702"/>
                </a:cubicBezTo>
                <a:cubicBezTo>
                  <a:pt x="-1718" y="813969"/>
                  <a:pt x="1373" y="993290"/>
                  <a:pt x="1373" y="11725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539727" y="3550024"/>
            <a:ext cx="23319" cy="1032734"/>
          </a:xfrm>
          <a:custGeom>
            <a:avLst/>
            <a:gdLst>
              <a:gd name="connsiteX0" fmla="*/ 0 w 23319"/>
              <a:gd name="connsiteY0" fmla="*/ 0 h 1032734"/>
              <a:gd name="connsiteX1" fmla="*/ 10758 w 23319"/>
              <a:gd name="connsiteY1" fmla="*/ 1032734 h 10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19" h="1032734">
                <a:moveTo>
                  <a:pt x="0" y="0"/>
                </a:moveTo>
                <a:cubicBezTo>
                  <a:pt x="45211" y="406882"/>
                  <a:pt x="10758" y="64347"/>
                  <a:pt x="10758" y="10327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185754" y="3528508"/>
            <a:ext cx="88577" cy="968188"/>
          </a:xfrm>
          <a:custGeom>
            <a:avLst/>
            <a:gdLst>
              <a:gd name="connsiteX0" fmla="*/ 11112 w 88577"/>
              <a:gd name="connsiteY0" fmla="*/ 0 h 968188"/>
              <a:gd name="connsiteX1" fmla="*/ 354 w 88577"/>
              <a:gd name="connsiteY1" fmla="*/ 75304 h 968188"/>
              <a:gd name="connsiteX2" fmla="*/ 21870 w 88577"/>
              <a:gd name="connsiteY2" fmla="*/ 118334 h 968188"/>
              <a:gd name="connsiteX3" fmla="*/ 43385 w 88577"/>
              <a:gd name="connsiteY3" fmla="*/ 193638 h 968188"/>
              <a:gd name="connsiteX4" fmla="*/ 54142 w 88577"/>
              <a:gd name="connsiteY4" fmla="*/ 279699 h 968188"/>
              <a:gd name="connsiteX5" fmla="*/ 64900 w 88577"/>
              <a:gd name="connsiteY5" fmla="*/ 333487 h 968188"/>
              <a:gd name="connsiteX6" fmla="*/ 75658 w 88577"/>
              <a:gd name="connsiteY6" fmla="*/ 419548 h 968188"/>
              <a:gd name="connsiteX7" fmla="*/ 54142 w 88577"/>
              <a:gd name="connsiteY7" fmla="*/ 946673 h 968188"/>
              <a:gd name="connsiteX8" fmla="*/ 43385 w 88577"/>
              <a:gd name="connsiteY8" fmla="*/ 968188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77" h="968188">
                <a:moveTo>
                  <a:pt x="11112" y="0"/>
                </a:moveTo>
                <a:cubicBezTo>
                  <a:pt x="7526" y="25101"/>
                  <a:pt x="-1942" y="50052"/>
                  <a:pt x="354" y="75304"/>
                </a:cubicBezTo>
                <a:cubicBezTo>
                  <a:pt x="1806" y="91275"/>
                  <a:pt x="16390" y="103263"/>
                  <a:pt x="21870" y="118334"/>
                </a:cubicBezTo>
                <a:cubicBezTo>
                  <a:pt x="30792" y="142868"/>
                  <a:pt x="36213" y="168537"/>
                  <a:pt x="43385" y="193638"/>
                </a:cubicBezTo>
                <a:cubicBezTo>
                  <a:pt x="46971" y="222325"/>
                  <a:pt x="49746" y="251125"/>
                  <a:pt x="54142" y="279699"/>
                </a:cubicBezTo>
                <a:cubicBezTo>
                  <a:pt x="56922" y="297771"/>
                  <a:pt x="62120" y="315415"/>
                  <a:pt x="64900" y="333487"/>
                </a:cubicBezTo>
                <a:cubicBezTo>
                  <a:pt x="69296" y="362061"/>
                  <a:pt x="72072" y="390861"/>
                  <a:pt x="75658" y="419548"/>
                </a:cubicBezTo>
                <a:cubicBezTo>
                  <a:pt x="75176" y="441697"/>
                  <a:pt x="116353" y="791145"/>
                  <a:pt x="54142" y="946673"/>
                </a:cubicBezTo>
                <a:cubicBezTo>
                  <a:pt x="51164" y="954118"/>
                  <a:pt x="46971" y="961016"/>
                  <a:pt x="43385" y="96818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Locating Files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438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http://</a:t>
            </a:r>
            <a:r>
              <a:rPr lang="en-US" sz="28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user:pass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@www.foo.com</a:t>
            </a:r>
            <a:r>
              <a:rPr lang="en-US" sz="28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:80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/bar.html</a:t>
            </a:r>
            <a:endParaRPr lang="en-US" sz="28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533400" y="3815826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latin typeface="Berlin Sans FB Demi" pitchFamily="34" charset="0"/>
                <a:cs typeface="Aharoni" pitchFamily="2" charset="-79"/>
              </a:rPr>
              <a:t>Scheme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657600" y="3810000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latin typeface="Berlin Sans FB Demi" pitchFamily="34" charset="0"/>
                <a:cs typeface="Aharoni" pitchFamily="2" charset="-79"/>
              </a:rPr>
              <a:t>Host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477000" y="3810000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latin typeface="Berlin Sans FB Demi" pitchFamily="34" charset="0"/>
                <a:cs typeface="Aharoni" pitchFamily="2" charset="-79"/>
              </a:rPr>
              <a:t>Path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486400" y="3962400"/>
            <a:ext cx="2362200" cy="874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Port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85626" y="4915793"/>
            <a:ext cx="3619500" cy="874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Username/password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90456" y="3022899"/>
            <a:ext cx="1367197" cy="1237129"/>
          </a:xfrm>
          <a:custGeom>
            <a:avLst/>
            <a:gdLst>
              <a:gd name="connsiteX0" fmla="*/ 0 w 1367197"/>
              <a:gd name="connsiteY0" fmla="*/ 0 h 1237129"/>
              <a:gd name="connsiteX1" fmla="*/ 10758 w 1367197"/>
              <a:gd name="connsiteY1" fmla="*/ 204395 h 1237129"/>
              <a:gd name="connsiteX2" fmla="*/ 43031 w 1367197"/>
              <a:gd name="connsiteY2" fmla="*/ 215153 h 1237129"/>
              <a:gd name="connsiteX3" fmla="*/ 419549 w 1367197"/>
              <a:gd name="connsiteY3" fmla="*/ 247426 h 1237129"/>
              <a:gd name="connsiteX4" fmla="*/ 494852 w 1367197"/>
              <a:gd name="connsiteY4" fmla="*/ 258183 h 1237129"/>
              <a:gd name="connsiteX5" fmla="*/ 613186 w 1367197"/>
              <a:gd name="connsiteY5" fmla="*/ 279699 h 1237129"/>
              <a:gd name="connsiteX6" fmla="*/ 1129553 w 1367197"/>
              <a:gd name="connsiteY6" fmla="*/ 268941 h 1237129"/>
              <a:gd name="connsiteX7" fmla="*/ 1366222 w 1367197"/>
              <a:gd name="connsiteY7" fmla="*/ 236668 h 1237129"/>
              <a:gd name="connsiteX8" fmla="*/ 1355464 w 1367197"/>
              <a:gd name="connsiteY8" fmla="*/ 150607 h 1237129"/>
              <a:gd name="connsiteX9" fmla="*/ 1344706 w 1367197"/>
              <a:gd name="connsiteY9" fmla="*/ 215153 h 1237129"/>
              <a:gd name="connsiteX10" fmla="*/ 1301676 w 1367197"/>
              <a:gd name="connsiteY10" fmla="*/ 258183 h 1237129"/>
              <a:gd name="connsiteX11" fmla="*/ 1258645 w 1367197"/>
              <a:gd name="connsiteY11" fmla="*/ 279699 h 1237129"/>
              <a:gd name="connsiteX12" fmla="*/ 849855 w 1367197"/>
              <a:gd name="connsiteY12" fmla="*/ 290456 h 1237129"/>
              <a:gd name="connsiteX13" fmla="*/ 677732 w 1367197"/>
              <a:gd name="connsiteY13" fmla="*/ 301214 h 1237129"/>
              <a:gd name="connsiteX14" fmla="*/ 688490 w 1367197"/>
              <a:gd name="connsiteY14" fmla="*/ 763793 h 1237129"/>
              <a:gd name="connsiteX15" fmla="*/ 688490 w 1367197"/>
              <a:gd name="connsiteY15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7197" h="1237129">
                <a:moveTo>
                  <a:pt x="0" y="0"/>
                </a:moveTo>
                <a:cubicBezTo>
                  <a:pt x="3586" y="68132"/>
                  <a:pt x="-2622" y="137494"/>
                  <a:pt x="10758" y="204395"/>
                </a:cubicBezTo>
                <a:cubicBezTo>
                  <a:pt x="12982" y="215514"/>
                  <a:pt x="31787" y="213686"/>
                  <a:pt x="43031" y="215153"/>
                </a:cubicBezTo>
                <a:cubicBezTo>
                  <a:pt x="183526" y="233478"/>
                  <a:pt x="282227" y="238271"/>
                  <a:pt x="419549" y="247426"/>
                </a:cubicBezTo>
                <a:lnTo>
                  <a:pt x="494852" y="258183"/>
                </a:lnTo>
                <a:cubicBezTo>
                  <a:pt x="596217" y="271698"/>
                  <a:pt x="551897" y="259269"/>
                  <a:pt x="613186" y="279699"/>
                </a:cubicBezTo>
                <a:lnTo>
                  <a:pt x="1129553" y="268941"/>
                </a:lnTo>
                <a:cubicBezTo>
                  <a:pt x="1350057" y="262455"/>
                  <a:pt x="1294604" y="308282"/>
                  <a:pt x="1366222" y="236668"/>
                </a:cubicBezTo>
                <a:cubicBezTo>
                  <a:pt x="1362636" y="207981"/>
                  <a:pt x="1375907" y="171049"/>
                  <a:pt x="1355464" y="150607"/>
                </a:cubicBezTo>
                <a:cubicBezTo>
                  <a:pt x="1340040" y="135184"/>
                  <a:pt x="1349438" y="193860"/>
                  <a:pt x="1344706" y="215153"/>
                </a:cubicBezTo>
                <a:cubicBezTo>
                  <a:pt x="1334640" y="260450"/>
                  <a:pt x="1340430" y="241574"/>
                  <a:pt x="1301676" y="258183"/>
                </a:cubicBezTo>
                <a:cubicBezTo>
                  <a:pt x="1286936" y="264500"/>
                  <a:pt x="1274641" y="278556"/>
                  <a:pt x="1258645" y="279699"/>
                </a:cubicBezTo>
                <a:cubicBezTo>
                  <a:pt x="1122681" y="289411"/>
                  <a:pt x="986118" y="286870"/>
                  <a:pt x="849855" y="290456"/>
                </a:cubicBezTo>
                <a:cubicBezTo>
                  <a:pt x="792481" y="294042"/>
                  <a:pt x="696281" y="246803"/>
                  <a:pt x="677732" y="301214"/>
                </a:cubicBezTo>
                <a:cubicBezTo>
                  <a:pt x="627964" y="447199"/>
                  <a:pt x="686717" y="609568"/>
                  <a:pt x="688490" y="763793"/>
                </a:cubicBezTo>
                <a:cubicBezTo>
                  <a:pt x="690303" y="921561"/>
                  <a:pt x="688490" y="1079350"/>
                  <a:pt x="688490" y="12371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656678" y="3141233"/>
            <a:ext cx="1796965" cy="2065468"/>
          </a:xfrm>
          <a:custGeom>
            <a:avLst/>
            <a:gdLst>
              <a:gd name="connsiteX0" fmla="*/ 10757 w 1796965"/>
              <a:gd name="connsiteY0" fmla="*/ 32273 h 2065468"/>
              <a:gd name="connsiteX1" fmla="*/ 0 w 1796965"/>
              <a:gd name="connsiteY1" fmla="*/ 86061 h 2065468"/>
              <a:gd name="connsiteX2" fmla="*/ 204395 w 1796965"/>
              <a:gd name="connsiteY2" fmla="*/ 150607 h 2065468"/>
              <a:gd name="connsiteX3" fmla="*/ 1161826 w 1796965"/>
              <a:gd name="connsiteY3" fmla="*/ 150607 h 2065468"/>
              <a:gd name="connsiteX4" fmla="*/ 1215614 w 1796965"/>
              <a:gd name="connsiteY4" fmla="*/ 161365 h 2065468"/>
              <a:gd name="connsiteX5" fmla="*/ 1312433 w 1796965"/>
              <a:gd name="connsiteY5" fmla="*/ 172122 h 2065468"/>
              <a:gd name="connsiteX6" fmla="*/ 1366221 w 1796965"/>
              <a:gd name="connsiteY6" fmla="*/ 182880 h 2065468"/>
              <a:gd name="connsiteX7" fmla="*/ 1441524 w 1796965"/>
              <a:gd name="connsiteY7" fmla="*/ 193638 h 2065468"/>
              <a:gd name="connsiteX8" fmla="*/ 1775011 w 1796965"/>
              <a:gd name="connsiteY8" fmla="*/ 182880 h 2065468"/>
              <a:gd name="connsiteX9" fmla="*/ 1796527 w 1796965"/>
              <a:gd name="connsiteY9" fmla="*/ 161365 h 2065468"/>
              <a:gd name="connsiteX10" fmla="*/ 1785769 w 1796965"/>
              <a:gd name="connsiteY10" fmla="*/ 96819 h 2065468"/>
              <a:gd name="connsiteX11" fmla="*/ 1775011 w 1796965"/>
              <a:gd name="connsiteY11" fmla="*/ 0 h 2065468"/>
              <a:gd name="connsiteX12" fmla="*/ 1764254 w 1796965"/>
              <a:gd name="connsiteY12" fmla="*/ 139849 h 2065468"/>
              <a:gd name="connsiteX13" fmla="*/ 1731981 w 1796965"/>
              <a:gd name="connsiteY13" fmla="*/ 150607 h 2065468"/>
              <a:gd name="connsiteX14" fmla="*/ 1688950 w 1796965"/>
              <a:gd name="connsiteY14" fmla="*/ 161365 h 2065468"/>
              <a:gd name="connsiteX15" fmla="*/ 1624404 w 1796965"/>
              <a:gd name="connsiteY15" fmla="*/ 182880 h 2065468"/>
              <a:gd name="connsiteX16" fmla="*/ 1290917 w 1796965"/>
              <a:gd name="connsiteY16" fmla="*/ 172122 h 2065468"/>
              <a:gd name="connsiteX17" fmla="*/ 1258644 w 1796965"/>
              <a:gd name="connsiteY17" fmla="*/ 161365 h 2065468"/>
              <a:gd name="connsiteX18" fmla="*/ 763793 w 1796965"/>
              <a:gd name="connsiteY18" fmla="*/ 150607 h 2065468"/>
              <a:gd name="connsiteX19" fmla="*/ 21515 w 1796965"/>
              <a:gd name="connsiteY19" fmla="*/ 139849 h 2065468"/>
              <a:gd name="connsiteX20" fmla="*/ 64546 w 1796965"/>
              <a:gd name="connsiteY20" fmla="*/ 150607 h 2065468"/>
              <a:gd name="connsiteX21" fmla="*/ 849854 w 1796965"/>
              <a:gd name="connsiteY21" fmla="*/ 161365 h 2065468"/>
              <a:gd name="connsiteX22" fmla="*/ 860611 w 1796965"/>
              <a:gd name="connsiteY22" fmla="*/ 193638 h 2065468"/>
              <a:gd name="connsiteX23" fmla="*/ 882127 w 1796965"/>
              <a:gd name="connsiteY23" fmla="*/ 376518 h 2065468"/>
              <a:gd name="connsiteX24" fmla="*/ 892884 w 1796965"/>
              <a:gd name="connsiteY24" fmla="*/ 484094 h 2065468"/>
              <a:gd name="connsiteX25" fmla="*/ 903642 w 1796965"/>
              <a:gd name="connsiteY25" fmla="*/ 516367 h 2065468"/>
              <a:gd name="connsiteX26" fmla="*/ 914400 w 1796965"/>
              <a:gd name="connsiteY26" fmla="*/ 559398 h 2065468"/>
              <a:gd name="connsiteX27" fmla="*/ 935915 w 1796965"/>
              <a:gd name="connsiteY27" fmla="*/ 623943 h 2065468"/>
              <a:gd name="connsiteX28" fmla="*/ 957430 w 1796965"/>
              <a:gd name="connsiteY28" fmla="*/ 753035 h 2065468"/>
              <a:gd name="connsiteX29" fmla="*/ 968188 w 1796965"/>
              <a:gd name="connsiteY29" fmla="*/ 785308 h 2065468"/>
              <a:gd name="connsiteX30" fmla="*/ 989703 w 1796965"/>
              <a:gd name="connsiteY30" fmla="*/ 935915 h 2065468"/>
              <a:gd name="connsiteX31" fmla="*/ 1011218 w 1796965"/>
              <a:gd name="connsiteY31" fmla="*/ 1000461 h 2065468"/>
              <a:gd name="connsiteX32" fmla="*/ 1032734 w 1796965"/>
              <a:gd name="connsiteY32" fmla="*/ 1054249 h 2065468"/>
              <a:gd name="connsiteX33" fmla="*/ 1054249 w 1796965"/>
              <a:gd name="connsiteY33" fmla="*/ 1140311 h 2065468"/>
              <a:gd name="connsiteX34" fmla="*/ 1086522 w 1796965"/>
              <a:gd name="connsiteY34" fmla="*/ 1409252 h 2065468"/>
              <a:gd name="connsiteX35" fmla="*/ 1097280 w 1796965"/>
              <a:gd name="connsiteY35" fmla="*/ 1473798 h 2065468"/>
              <a:gd name="connsiteX36" fmla="*/ 1108037 w 1796965"/>
              <a:gd name="connsiteY36" fmla="*/ 1549101 h 2065468"/>
              <a:gd name="connsiteX37" fmla="*/ 1118795 w 1796965"/>
              <a:gd name="connsiteY37" fmla="*/ 1602889 h 2065468"/>
              <a:gd name="connsiteX38" fmla="*/ 1129553 w 1796965"/>
              <a:gd name="connsiteY38" fmla="*/ 1688951 h 2065468"/>
              <a:gd name="connsiteX39" fmla="*/ 1140310 w 1796965"/>
              <a:gd name="connsiteY39" fmla="*/ 1785769 h 2065468"/>
              <a:gd name="connsiteX40" fmla="*/ 1183341 w 1796965"/>
              <a:gd name="connsiteY40" fmla="*/ 2033195 h 2065468"/>
              <a:gd name="connsiteX41" fmla="*/ 1183341 w 1796965"/>
              <a:gd name="connsiteY41" fmla="*/ 2065468 h 206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96965" h="2065468">
                <a:moveTo>
                  <a:pt x="10757" y="32273"/>
                </a:moveTo>
                <a:cubicBezTo>
                  <a:pt x="7171" y="50202"/>
                  <a:pt x="0" y="67777"/>
                  <a:pt x="0" y="86061"/>
                </a:cubicBezTo>
                <a:cubicBezTo>
                  <a:pt x="0" y="226466"/>
                  <a:pt x="36172" y="159953"/>
                  <a:pt x="204395" y="150607"/>
                </a:cubicBezTo>
                <a:cubicBezTo>
                  <a:pt x="558761" y="91544"/>
                  <a:pt x="298706" y="130990"/>
                  <a:pt x="1161826" y="150607"/>
                </a:cubicBezTo>
                <a:cubicBezTo>
                  <a:pt x="1180106" y="151022"/>
                  <a:pt x="1197513" y="158779"/>
                  <a:pt x="1215614" y="161365"/>
                </a:cubicBezTo>
                <a:cubicBezTo>
                  <a:pt x="1247759" y="165957"/>
                  <a:pt x="1280288" y="167530"/>
                  <a:pt x="1312433" y="172122"/>
                </a:cubicBezTo>
                <a:cubicBezTo>
                  <a:pt x="1330534" y="174708"/>
                  <a:pt x="1348185" y="179874"/>
                  <a:pt x="1366221" y="182880"/>
                </a:cubicBezTo>
                <a:cubicBezTo>
                  <a:pt x="1391232" y="187049"/>
                  <a:pt x="1416423" y="190052"/>
                  <a:pt x="1441524" y="193638"/>
                </a:cubicBezTo>
                <a:cubicBezTo>
                  <a:pt x="1552686" y="190052"/>
                  <a:pt x="1664248" y="192949"/>
                  <a:pt x="1775011" y="182880"/>
                </a:cubicBezTo>
                <a:cubicBezTo>
                  <a:pt x="1785112" y="181962"/>
                  <a:pt x="1795269" y="171429"/>
                  <a:pt x="1796527" y="161365"/>
                </a:cubicBezTo>
                <a:cubicBezTo>
                  <a:pt x="1799233" y="139721"/>
                  <a:pt x="1788652" y="118440"/>
                  <a:pt x="1785769" y="96819"/>
                </a:cubicBezTo>
                <a:cubicBezTo>
                  <a:pt x="1781477" y="64632"/>
                  <a:pt x="1778597" y="32273"/>
                  <a:pt x="1775011" y="0"/>
                </a:cubicBezTo>
                <a:cubicBezTo>
                  <a:pt x="1771425" y="46616"/>
                  <a:pt x="1777098" y="94894"/>
                  <a:pt x="1764254" y="139849"/>
                </a:cubicBezTo>
                <a:cubicBezTo>
                  <a:pt x="1761139" y="150752"/>
                  <a:pt x="1742884" y="147492"/>
                  <a:pt x="1731981" y="150607"/>
                </a:cubicBezTo>
                <a:cubicBezTo>
                  <a:pt x="1717765" y="154669"/>
                  <a:pt x="1703112" y="157117"/>
                  <a:pt x="1688950" y="161365"/>
                </a:cubicBezTo>
                <a:cubicBezTo>
                  <a:pt x="1667227" y="167882"/>
                  <a:pt x="1624404" y="182880"/>
                  <a:pt x="1624404" y="182880"/>
                </a:cubicBezTo>
                <a:cubicBezTo>
                  <a:pt x="1513242" y="179294"/>
                  <a:pt x="1401945" y="178653"/>
                  <a:pt x="1290917" y="172122"/>
                </a:cubicBezTo>
                <a:cubicBezTo>
                  <a:pt x="1279597" y="171456"/>
                  <a:pt x="1269974" y="161827"/>
                  <a:pt x="1258644" y="161365"/>
                </a:cubicBezTo>
                <a:cubicBezTo>
                  <a:pt x="1093792" y="154636"/>
                  <a:pt x="928743" y="154193"/>
                  <a:pt x="763793" y="150607"/>
                </a:cubicBezTo>
                <a:cubicBezTo>
                  <a:pt x="414038" y="130033"/>
                  <a:pt x="374802" y="117057"/>
                  <a:pt x="21515" y="139849"/>
                </a:cubicBezTo>
                <a:cubicBezTo>
                  <a:pt x="6761" y="140801"/>
                  <a:pt x="49766" y="150223"/>
                  <a:pt x="64546" y="150607"/>
                </a:cubicBezTo>
                <a:cubicBezTo>
                  <a:pt x="326252" y="157405"/>
                  <a:pt x="588085" y="157779"/>
                  <a:pt x="849854" y="161365"/>
                </a:cubicBezTo>
                <a:cubicBezTo>
                  <a:pt x="853440" y="172123"/>
                  <a:pt x="858929" y="182424"/>
                  <a:pt x="860611" y="193638"/>
                </a:cubicBezTo>
                <a:cubicBezTo>
                  <a:pt x="869716" y="254339"/>
                  <a:pt x="875349" y="315513"/>
                  <a:pt x="882127" y="376518"/>
                </a:cubicBezTo>
                <a:cubicBezTo>
                  <a:pt x="886107" y="412335"/>
                  <a:pt x="887404" y="448476"/>
                  <a:pt x="892884" y="484094"/>
                </a:cubicBezTo>
                <a:cubicBezTo>
                  <a:pt x="894608" y="495302"/>
                  <a:pt x="900527" y="505464"/>
                  <a:pt x="903642" y="516367"/>
                </a:cubicBezTo>
                <a:cubicBezTo>
                  <a:pt x="907704" y="530583"/>
                  <a:pt x="910151" y="545236"/>
                  <a:pt x="914400" y="559398"/>
                </a:cubicBezTo>
                <a:cubicBezTo>
                  <a:pt x="920917" y="581120"/>
                  <a:pt x="935915" y="623943"/>
                  <a:pt x="935915" y="623943"/>
                </a:cubicBezTo>
                <a:cubicBezTo>
                  <a:pt x="943087" y="666974"/>
                  <a:pt x="948875" y="710258"/>
                  <a:pt x="957430" y="753035"/>
                </a:cubicBezTo>
                <a:cubicBezTo>
                  <a:pt x="959654" y="764154"/>
                  <a:pt x="966464" y="774100"/>
                  <a:pt x="968188" y="785308"/>
                </a:cubicBezTo>
                <a:cubicBezTo>
                  <a:pt x="983927" y="887608"/>
                  <a:pt x="968766" y="866123"/>
                  <a:pt x="989703" y="935915"/>
                </a:cubicBezTo>
                <a:cubicBezTo>
                  <a:pt x="996220" y="957638"/>
                  <a:pt x="1003467" y="979147"/>
                  <a:pt x="1011218" y="1000461"/>
                </a:cubicBezTo>
                <a:cubicBezTo>
                  <a:pt x="1017817" y="1018609"/>
                  <a:pt x="1027055" y="1035792"/>
                  <a:pt x="1032734" y="1054249"/>
                </a:cubicBezTo>
                <a:cubicBezTo>
                  <a:pt x="1041430" y="1082512"/>
                  <a:pt x="1049753" y="1111085"/>
                  <a:pt x="1054249" y="1140311"/>
                </a:cubicBezTo>
                <a:cubicBezTo>
                  <a:pt x="1101567" y="1447881"/>
                  <a:pt x="1054235" y="1118680"/>
                  <a:pt x="1086522" y="1409252"/>
                </a:cubicBezTo>
                <a:cubicBezTo>
                  <a:pt x="1088931" y="1430931"/>
                  <a:pt x="1093963" y="1452240"/>
                  <a:pt x="1097280" y="1473798"/>
                </a:cubicBezTo>
                <a:cubicBezTo>
                  <a:pt x="1101135" y="1498859"/>
                  <a:pt x="1103869" y="1524090"/>
                  <a:pt x="1108037" y="1549101"/>
                </a:cubicBezTo>
                <a:cubicBezTo>
                  <a:pt x="1111043" y="1567137"/>
                  <a:pt x="1116015" y="1584817"/>
                  <a:pt x="1118795" y="1602889"/>
                </a:cubicBezTo>
                <a:cubicBezTo>
                  <a:pt x="1123191" y="1631463"/>
                  <a:pt x="1126175" y="1660238"/>
                  <a:pt x="1129553" y="1688951"/>
                </a:cubicBezTo>
                <a:cubicBezTo>
                  <a:pt x="1133347" y="1721200"/>
                  <a:pt x="1135246" y="1753695"/>
                  <a:pt x="1140310" y="1785769"/>
                </a:cubicBezTo>
                <a:cubicBezTo>
                  <a:pt x="1176797" y="2016850"/>
                  <a:pt x="1148887" y="1757563"/>
                  <a:pt x="1183341" y="2033195"/>
                </a:cubicBezTo>
                <a:cubicBezTo>
                  <a:pt x="1184675" y="2043870"/>
                  <a:pt x="1183341" y="2054710"/>
                  <a:pt x="1183341" y="206546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711388" y="3108960"/>
            <a:ext cx="2571078" cy="1108038"/>
          </a:xfrm>
          <a:custGeom>
            <a:avLst/>
            <a:gdLst>
              <a:gd name="connsiteX0" fmla="*/ 0 w 2571078"/>
              <a:gd name="connsiteY0" fmla="*/ 0 h 1108038"/>
              <a:gd name="connsiteX1" fmla="*/ 408791 w 2571078"/>
              <a:gd name="connsiteY1" fmla="*/ 172122 h 1108038"/>
              <a:gd name="connsiteX2" fmla="*/ 2205318 w 2571078"/>
              <a:gd name="connsiteY2" fmla="*/ 182880 h 1108038"/>
              <a:gd name="connsiteX3" fmla="*/ 2398956 w 2571078"/>
              <a:gd name="connsiteY3" fmla="*/ 204395 h 1108038"/>
              <a:gd name="connsiteX4" fmla="*/ 2560320 w 2571078"/>
              <a:gd name="connsiteY4" fmla="*/ 193638 h 1108038"/>
              <a:gd name="connsiteX5" fmla="*/ 2571078 w 2571078"/>
              <a:gd name="connsiteY5" fmla="*/ 96819 h 1108038"/>
              <a:gd name="connsiteX6" fmla="*/ 2560320 w 2571078"/>
              <a:gd name="connsiteY6" fmla="*/ 150607 h 1108038"/>
              <a:gd name="connsiteX7" fmla="*/ 2549563 w 2571078"/>
              <a:gd name="connsiteY7" fmla="*/ 193638 h 1108038"/>
              <a:gd name="connsiteX8" fmla="*/ 2538805 w 2571078"/>
              <a:gd name="connsiteY8" fmla="*/ 225911 h 1108038"/>
              <a:gd name="connsiteX9" fmla="*/ 2495774 w 2571078"/>
              <a:gd name="connsiteY9" fmla="*/ 236668 h 1108038"/>
              <a:gd name="connsiteX10" fmla="*/ 2409713 w 2571078"/>
              <a:gd name="connsiteY10" fmla="*/ 225911 h 1108038"/>
              <a:gd name="connsiteX11" fmla="*/ 2345167 w 2571078"/>
              <a:gd name="connsiteY11" fmla="*/ 204395 h 1108038"/>
              <a:gd name="connsiteX12" fmla="*/ 2312894 w 2571078"/>
              <a:gd name="connsiteY12" fmla="*/ 193638 h 1108038"/>
              <a:gd name="connsiteX13" fmla="*/ 2216076 w 2571078"/>
              <a:gd name="connsiteY13" fmla="*/ 182880 h 1108038"/>
              <a:gd name="connsiteX14" fmla="*/ 1312433 w 2571078"/>
              <a:gd name="connsiteY14" fmla="*/ 193638 h 1108038"/>
              <a:gd name="connsiteX15" fmla="*/ 1323191 w 2571078"/>
              <a:gd name="connsiteY15" fmla="*/ 279699 h 1108038"/>
              <a:gd name="connsiteX16" fmla="*/ 1344706 w 2571078"/>
              <a:gd name="connsiteY16" fmla="*/ 398033 h 1108038"/>
              <a:gd name="connsiteX17" fmla="*/ 1355464 w 2571078"/>
              <a:gd name="connsiteY17" fmla="*/ 430306 h 1108038"/>
              <a:gd name="connsiteX18" fmla="*/ 1387737 w 2571078"/>
              <a:gd name="connsiteY18" fmla="*/ 494852 h 1108038"/>
              <a:gd name="connsiteX19" fmla="*/ 1398494 w 2571078"/>
              <a:gd name="connsiteY19" fmla="*/ 537882 h 1108038"/>
              <a:gd name="connsiteX20" fmla="*/ 1420010 w 2571078"/>
              <a:gd name="connsiteY20" fmla="*/ 613186 h 1108038"/>
              <a:gd name="connsiteX21" fmla="*/ 1441525 w 2571078"/>
              <a:gd name="connsiteY21" fmla="*/ 763793 h 1108038"/>
              <a:gd name="connsiteX22" fmla="*/ 1463040 w 2571078"/>
              <a:gd name="connsiteY22" fmla="*/ 871369 h 1108038"/>
              <a:gd name="connsiteX23" fmla="*/ 1473798 w 2571078"/>
              <a:gd name="connsiteY23" fmla="*/ 1000461 h 1108038"/>
              <a:gd name="connsiteX24" fmla="*/ 1484556 w 2571078"/>
              <a:gd name="connsiteY24" fmla="*/ 1075765 h 1108038"/>
              <a:gd name="connsiteX25" fmla="*/ 1495313 w 2571078"/>
              <a:gd name="connsiteY25" fmla="*/ 1108038 h 110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71078" h="1108038">
                <a:moveTo>
                  <a:pt x="0" y="0"/>
                </a:moveTo>
                <a:cubicBezTo>
                  <a:pt x="18888" y="321086"/>
                  <a:pt x="-51015" y="172122"/>
                  <a:pt x="408791" y="172122"/>
                </a:cubicBezTo>
                <a:lnTo>
                  <a:pt x="2205318" y="182880"/>
                </a:lnTo>
                <a:cubicBezTo>
                  <a:pt x="2261342" y="190884"/>
                  <a:pt x="2346733" y="204395"/>
                  <a:pt x="2398956" y="204395"/>
                </a:cubicBezTo>
                <a:cubicBezTo>
                  <a:pt x="2452863" y="204395"/>
                  <a:pt x="2506532" y="197224"/>
                  <a:pt x="2560320" y="193638"/>
                </a:cubicBezTo>
                <a:cubicBezTo>
                  <a:pt x="2563906" y="161365"/>
                  <a:pt x="2571078" y="129291"/>
                  <a:pt x="2571078" y="96819"/>
                </a:cubicBezTo>
                <a:cubicBezTo>
                  <a:pt x="2571078" y="78535"/>
                  <a:pt x="2564286" y="132758"/>
                  <a:pt x="2560320" y="150607"/>
                </a:cubicBezTo>
                <a:cubicBezTo>
                  <a:pt x="2557113" y="165040"/>
                  <a:pt x="2553625" y="179422"/>
                  <a:pt x="2549563" y="193638"/>
                </a:cubicBezTo>
                <a:cubicBezTo>
                  <a:pt x="2546448" y="204541"/>
                  <a:pt x="2547660" y="218827"/>
                  <a:pt x="2538805" y="225911"/>
                </a:cubicBezTo>
                <a:cubicBezTo>
                  <a:pt x="2527260" y="235147"/>
                  <a:pt x="2510118" y="233082"/>
                  <a:pt x="2495774" y="236668"/>
                </a:cubicBezTo>
                <a:cubicBezTo>
                  <a:pt x="2467087" y="233082"/>
                  <a:pt x="2437981" y="231969"/>
                  <a:pt x="2409713" y="225911"/>
                </a:cubicBezTo>
                <a:cubicBezTo>
                  <a:pt x="2387537" y="221159"/>
                  <a:pt x="2366682" y="211567"/>
                  <a:pt x="2345167" y="204395"/>
                </a:cubicBezTo>
                <a:cubicBezTo>
                  <a:pt x="2334409" y="200809"/>
                  <a:pt x="2324164" y="194890"/>
                  <a:pt x="2312894" y="193638"/>
                </a:cubicBezTo>
                <a:lnTo>
                  <a:pt x="2216076" y="182880"/>
                </a:lnTo>
                <a:cubicBezTo>
                  <a:pt x="1914862" y="186466"/>
                  <a:pt x="1611913" y="161164"/>
                  <a:pt x="1312433" y="193638"/>
                </a:cubicBezTo>
                <a:cubicBezTo>
                  <a:pt x="1283691" y="196755"/>
                  <a:pt x="1319103" y="251079"/>
                  <a:pt x="1323191" y="279699"/>
                </a:cubicBezTo>
                <a:cubicBezTo>
                  <a:pt x="1326390" y="302090"/>
                  <a:pt x="1338526" y="373313"/>
                  <a:pt x="1344706" y="398033"/>
                </a:cubicBezTo>
                <a:cubicBezTo>
                  <a:pt x="1347456" y="409034"/>
                  <a:pt x="1352349" y="419403"/>
                  <a:pt x="1355464" y="430306"/>
                </a:cubicBezTo>
                <a:cubicBezTo>
                  <a:pt x="1371325" y="485820"/>
                  <a:pt x="1353953" y="461068"/>
                  <a:pt x="1387737" y="494852"/>
                </a:cubicBezTo>
                <a:cubicBezTo>
                  <a:pt x="1391323" y="509195"/>
                  <a:pt x="1394604" y="523618"/>
                  <a:pt x="1398494" y="537882"/>
                </a:cubicBezTo>
                <a:cubicBezTo>
                  <a:pt x="1405363" y="563068"/>
                  <a:pt x="1415125" y="587541"/>
                  <a:pt x="1420010" y="613186"/>
                </a:cubicBezTo>
                <a:cubicBezTo>
                  <a:pt x="1429499" y="663002"/>
                  <a:pt x="1431580" y="714066"/>
                  <a:pt x="1441525" y="763793"/>
                </a:cubicBezTo>
                <a:lnTo>
                  <a:pt x="1463040" y="871369"/>
                </a:lnTo>
                <a:cubicBezTo>
                  <a:pt x="1466626" y="914400"/>
                  <a:pt x="1469278" y="957518"/>
                  <a:pt x="1473798" y="1000461"/>
                </a:cubicBezTo>
                <a:cubicBezTo>
                  <a:pt x="1476452" y="1025678"/>
                  <a:pt x="1479583" y="1050901"/>
                  <a:pt x="1484556" y="1075765"/>
                </a:cubicBezTo>
                <a:cubicBezTo>
                  <a:pt x="1486780" y="1086884"/>
                  <a:pt x="1495313" y="1108038"/>
                  <a:pt x="1495313" y="11080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385756" y="3108960"/>
            <a:ext cx="520653" cy="1140311"/>
          </a:xfrm>
          <a:custGeom>
            <a:avLst/>
            <a:gdLst>
              <a:gd name="connsiteX0" fmla="*/ 25802 w 520653"/>
              <a:gd name="connsiteY0" fmla="*/ 0 h 1140311"/>
              <a:gd name="connsiteX1" fmla="*/ 36559 w 520653"/>
              <a:gd name="connsiteY1" fmla="*/ 247426 h 1140311"/>
              <a:gd name="connsiteX2" fmla="*/ 101105 w 520653"/>
              <a:gd name="connsiteY2" fmla="*/ 236668 h 1140311"/>
              <a:gd name="connsiteX3" fmla="*/ 165651 w 520653"/>
              <a:gd name="connsiteY3" fmla="*/ 215153 h 1140311"/>
              <a:gd name="connsiteX4" fmla="*/ 509896 w 520653"/>
              <a:gd name="connsiteY4" fmla="*/ 193638 h 1140311"/>
              <a:gd name="connsiteX5" fmla="*/ 520653 w 520653"/>
              <a:gd name="connsiteY5" fmla="*/ 32273 h 1140311"/>
              <a:gd name="connsiteX6" fmla="*/ 499138 w 520653"/>
              <a:gd name="connsiteY6" fmla="*/ 193638 h 1140311"/>
              <a:gd name="connsiteX7" fmla="*/ 294743 w 520653"/>
              <a:gd name="connsiteY7" fmla="*/ 204395 h 1140311"/>
              <a:gd name="connsiteX8" fmla="*/ 176409 w 520653"/>
              <a:gd name="connsiteY8" fmla="*/ 215153 h 1140311"/>
              <a:gd name="connsiteX9" fmla="*/ 68832 w 520653"/>
              <a:gd name="connsiteY9" fmla="*/ 236668 h 1140311"/>
              <a:gd name="connsiteX10" fmla="*/ 15044 w 520653"/>
              <a:gd name="connsiteY10" fmla="*/ 225911 h 1140311"/>
              <a:gd name="connsiteX11" fmla="*/ 4286 w 520653"/>
              <a:gd name="connsiteY11" fmla="*/ 172122 h 1140311"/>
              <a:gd name="connsiteX12" fmla="*/ 25802 w 520653"/>
              <a:gd name="connsiteY12" fmla="*/ 236668 h 1140311"/>
              <a:gd name="connsiteX13" fmla="*/ 240955 w 520653"/>
              <a:gd name="connsiteY13" fmla="*/ 258184 h 1140311"/>
              <a:gd name="connsiteX14" fmla="*/ 230197 w 520653"/>
              <a:gd name="connsiteY14" fmla="*/ 398033 h 1140311"/>
              <a:gd name="connsiteX15" fmla="*/ 219439 w 520653"/>
              <a:gd name="connsiteY15" fmla="*/ 494852 h 1140311"/>
              <a:gd name="connsiteX16" fmla="*/ 208682 w 520653"/>
              <a:gd name="connsiteY16" fmla="*/ 1140311 h 114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653" h="1140311">
                <a:moveTo>
                  <a:pt x="25802" y="0"/>
                </a:moveTo>
                <a:cubicBezTo>
                  <a:pt x="29388" y="82475"/>
                  <a:pt x="11529" y="168759"/>
                  <a:pt x="36559" y="247426"/>
                </a:cubicBezTo>
                <a:cubicBezTo>
                  <a:pt x="43172" y="268211"/>
                  <a:pt x="79944" y="241958"/>
                  <a:pt x="101105" y="236668"/>
                </a:cubicBezTo>
                <a:cubicBezTo>
                  <a:pt x="123107" y="231168"/>
                  <a:pt x="143147" y="217966"/>
                  <a:pt x="165651" y="215153"/>
                </a:cubicBezTo>
                <a:cubicBezTo>
                  <a:pt x="337183" y="193711"/>
                  <a:pt x="222827" y="205598"/>
                  <a:pt x="509896" y="193638"/>
                </a:cubicBezTo>
                <a:cubicBezTo>
                  <a:pt x="513482" y="139850"/>
                  <a:pt x="520653" y="86181"/>
                  <a:pt x="520653" y="32273"/>
                </a:cubicBezTo>
                <a:cubicBezTo>
                  <a:pt x="520653" y="10778"/>
                  <a:pt x="506391" y="191100"/>
                  <a:pt x="499138" y="193638"/>
                </a:cubicBezTo>
                <a:cubicBezTo>
                  <a:pt x="434742" y="216176"/>
                  <a:pt x="362818" y="199857"/>
                  <a:pt x="294743" y="204395"/>
                </a:cubicBezTo>
                <a:cubicBezTo>
                  <a:pt x="255223" y="207030"/>
                  <a:pt x="215854" y="211567"/>
                  <a:pt x="176409" y="215153"/>
                </a:cubicBezTo>
                <a:cubicBezTo>
                  <a:pt x="147973" y="222262"/>
                  <a:pt x="95213" y="236668"/>
                  <a:pt x="68832" y="236668"/>
                </a:cubicBezTo>
                <a:cubicBezTo>
                  <a:pt x="50548" y="236668"/>
                  <a:pt x="32973" y="229497"/>
                  <a:pt x="15044" y="225911"/>
                </a:cubicBezTo>
                <a:cubicBezTo>
                  <a:pt x="11458" y="207981"/>
                  <a:pt x="-8644" y="159193"/>
                  <a:pt x="4286" y="172122"/>
                </a:cubicBezTo>
                <a:cubicBezTo>
                  <a:pt x="20323" y="188158"/>
                  <a:pt x="3235" y="234411"/>
                  <a:pt x="25802" y="236668"/>
                </a:cubicBezTo>
                <a:lnTo>
                  <a:pt x="240955" y="258184"/>
                </a:lnTo>
                <a:cubicBezTo>
                  <a:pt x="237369" y="304800"/>
                  <a:pt x="234430" y="351471"/>
                  <a:pt x="230197" y="398033"/>
                </a:cubicBezTo>
                <a:cubicBezTo>
                  <a:pt x="227257" y="430371"/>
                  <a:pt x="220578" y="462400"/>
                  <a:pt x="219439" y="494852"/>
                </a:cubicBezTo>
                <a:cubicBezTo>
                  <a:pt x="207786" y="826973"/>
                  <a:pt x="208682" y="895864"/>
                  <a:pt x="208682" y="11403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906409" y="3192716"/>
            <a:ext cx="1874292" cy="992009"/>
          </a:xfrm>
          <a:custGeom>
            <a:avLst/>
            <a:gdLst>
              <a:gd name="connsiteX0" fmla="*/ 0 w 1874292"/>
              <a:gd name="connsiteY0" fmla="*/ 109882 h 992009"/>
              <a:gd name="connsiteX1" fmla="*/ 408791 w 1874292"/>
              <a:gd name="connsiteY1" fmla="*/ 120639 h 992009"/>
              <a:gd name="connsiteX2" fmla="*/ 451822 w 1874292"/>
              <a:gd name="connsiteY2" fmla="*/ 131397 h 992009"/>
              <a:gd name="connsiteX3" fmla="*/ 527125 w 1874292"/>
              <a:gd name="connsiteY3" fmla="*/ 142155 h 992009"/>
              <a:gd name="connsiteX4" fmla="*/ 1194099 w 1874292"/>
              <a:gd name="connsiteY4" fmla="*/ 163670 h 992009"/>
              <a:gd name="connsiteX5" fmla="*/ 1312433 w 1874292"/>
              <a:gd name="connsiteY5" fmla="*/ 174428 h 992009"/>
              <a:gd name="connsiteX6" fmla="*/ 1355464 w 1874292"/>
              <a:gd name="connsiteY6" fmla="*/ 185185 h 992009"/>
              <a:gd name="connsiteX7" fmla="*/ 1710466 w 1874292"/>
              <a:gd name="connsiteY7" fmla="*/ 174428 h 992009"/>
              <a:gd name="connsiteX8" fmla="*/ 1742739 w 1874292"/>
              <a:gd name="connsiteY8" fmla="*/ 163670 h 992009"/>
              <a:gd name="connsiteX9" fmla="*/ 1807285 w 1874292"/>
              <a:gd name="connsiteY9" fmla="*/ 131397 h 992009"/>
              <a:gd name="connsiteX10" fmla="*/ 1839558 w 1874292"/>
              <a:gd name="connsiteY10" fmla="*/ 66851 h 992009"/>
              <a:gd name="connsiteX11" fmla="*/ 1861073 w 1874292"/>
              <a:gd name="connsiteY11" fmla="*/ 34578 h 992009"/>
              <a:gd name="connsiteX12" fmla="*/ 1871831 w 1874292"/>
              <a:gd name="connsiteY12" fmla="*/ 2305 h 992009"/>
              <a:gd name="connsiteX13" fmla="*/ 1839558 w 1874292"/>
              <a:gd name="connsiteY13" fmla="*/ 13063 h 992009"/>
              <a:gd name="connsiteX14" fmla="*/ 1818043 w 1874292"/>
              <a:gd name="connsiteY14" fmla="*/ 77609 h 992009"/>
              <a:gd name="connsiteX15" fmla="*/ 1764255 w 1874292"/>
              <a:gd name="connsiteY15" fmla="*/ 174428 h 992009"/>
              <a:gd name="connsiteX16" fmla="*/ 1742739 w 1874292"/>
              <a:gd name="connsiteY16" fmla="*/ 195943 h 992009"/>
              <a:gd name="connsiteX17" fmla="*/ 1710466 w 1874292"/>
              <a:gd name="connsiteY17" fmla="*/ 206700 h 992009"/>
              <a:gd name="connsiteX18" fmla="*/ 1495313 w 1874292"/>
              <a:gd name="connsiteY18" fmla="*/ 195943 h 992009"/>
              <a:gd name="connsiteX19" fmla="*/ 1420010 w 1874292"/>
              <a:gd name="connsiteY19" fmla="*/ 185185 h 992009"/>
              <a:gd name="connsiteX20" fmla="*/ 742278 w 1874292"/>
              <a:gd name="connsiteY20" fmla="*/ 174428 h 992009"/>
              <a:gd name="connsiteX21" fmla="*/ 699247 w 1874292"/>
              <a:gd name="connsiteY21" fmla="*/ 163670 h 992009"/>
              <a:gd name="connsiteX22" fmla="*/ 86062 w 1874292"/>
              <a:gd name="connsiteY22" fmla="*/ 142155 h 992009"/>
              <a:gd name="connsiteX23" fmla="*/ 118335 w 1874292"/>
              <a:gd name="connsiteY23" fmla="*/ 131397 h 992009"/>
              <a:gd name="connsiteX24" fmla="*/ 731520 w 1874292"/>
              <a:gd name="connsiteY24" fmla="*/ 131397 h 992009"/>
              <a:gd name="connsiteX25" fmla="*/ 796066 w 1874292"/>
              <a:gd name="connsiteY25" fmla="*/ 142155 h 992009"/>
              <a:gd name="connsiteX26" fmla="*/ 946673 w 1874292"/>
              <a:gd name="connsiteY26" fmla="*/ 163670 h 992009"/>
              <a:gd name="connsiteX27" fmla="*/ 978946 w 1874292"/>
              <a:gd name="connsiteY27" fmla="*/ 174428 h 992009"/>
              <a:gd name="connsiteX28" fmla="*/ 1021977 w 1874292"/>
              <a:gd name="connsiteY28" fmla="*/ 185185 h 992009"/>
              <a:gd name="connsiteX29" fmla="*/ 1032735 w 1874292"/>
              <a:gd name="connsiteY29" fmla="*/ 217458 h 992009"/>
              <a:gd name="connsiteX30" fmla="*/ 1043492 w 1874292"/>
              <a:gd name="connsiteY30" fmla="*/ 282004 h 992009"/>
              <a:gd name="connsiteX31" fmla="*/ 1054250 w 1874292"/>
              <a:gd name="connsiteY31" fmla="*/ 454126 h 992009"/>
              <a:gd name="connsiteX32" fmla="*/ 1065007 w 1874292"/>
              <a:gd name="connsiteY32" fmla="*/ 593976 h 992009"/>
              <a:gd name="connsiteX33" fmla="*/ 1086523 w 1874292"/>
              <a:gd name="connsiteY33" fmla="*/ 992009 h 99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74292" h="992009">
                <a:moveTo>
                  <a:pt x="0" y="109882"/>
                </a:moveTo>
                <a:cubicBezTo>
                  <a:pt x="136264" y="113468"/>
                  <a:pt x="272634" y="114155"/>
                  <a:pt x="408791" y="120639"/>
                </a:cubicBezTo>
                <a:cubicBezTo>
                  <a:pt x="423559" y="121342"/>
                  <a:pt x="437275" y="128752"/>
                  <a:pt x="451822" y="131397"/>
                </a:cubicBezTo>
                <a:cubicBezTo>
                  <a:pt x="476769" y="135933"/>
                  <a:pt x="501793" y="141054"/>
                  <a:pt x="527125" y="142155"/>
                </a:cubicBezTo>
                <a:cubicBezTo>
                  <a:pt x="749355" y="151817"/>
                  <a:pt x="971774" y="156498"/>
                  <a:pt x="1194099" y="163670"/>
                </a:cubicBezTo>
                <a:cubicBezTo>
                  <a:pt x="1233544" y="167256"/>
                  <a:pt x="1273173" y="169193"/>
                  <a:pt x="1312433" y="174428"/>
                </a:cubicBezTo>
                <a:cubicBezTo>
                  <a:pt x="1327088" y="176382"/>
                  <a:pt x="1340679" y="185185"/>
                  <a:pt x="1355464" y="185185"/>
                </a:cubicBezTo>
                <a:cubicBezTo>
                  <a:pt x="1473852" y="185185"/>
                  <a:pt x="1592132" y="178014"/>
                  <a:pt x="1710466" y="174428"/>
                </a:cubicBezTo>
                <a:cubicBezTo>
                  <a:pt x="1721224" y="170842"/>
                  <a:pt x="1732597" y="168741"/>
                  <a:pt x="1742739" y="163670"/>
                </a:cubicBezTo>
                <a:cubicBezTo>
                  <a:pt x="1826155" y="121962"/>
                  <a:pt x="1726166" y="158438"/>
                  <a:pt x="1807285" y="131397"/>
                </a:cubicBezTo>
                <a:cubicBezTo>
                  <a:pt x="1868944" y="38907"/>
                  <a:pt x="1795019" y="155928"/>
                  <a:pt x="1839558" y="66851"/>
                </a:cubicBezTo>
                <a:cubicBezTo>
                  <a:pt x="1845340" y="55287"/>
                  <a:pt x="1855291" y="46142"/>
                  <a:pt x="1861073" y="34578"/>
                </a:cubicBezTo>
                <a:cubicBezTo>
                  <a:pt x="1866144" y="24436"/>
                  <a:pt x="1879849" y="10323"/>
                  <a:pt x="1871831" y="2305"/>
                </a:cubicBezTo>
                <a:cubicBezTo>
                  <a:pt x="1863813" y="-5713"/>
                  <a:pt x="1850316" y="9477"/>
                  <a:pt x="1839558" y="13063"/>
                </a:cubicBezTo>
                <a:lnTo>
                  <a:pt x="1818043" y="77609"/>
                </a:lnTo>
                <a:cubicBezTo>
                  <a:pt x="1804516" y="118189"/>
                  <a:pt x="1801242" y="137443"/>
                  <a:pt x="1764255" y="174428"/>
                </a:cubicBezTo>
                <a:cubicBezTo>
                  <a:pt x="1757083" y="181600"/>
                  <a:pt x="1751436" y="190725"/>
                  <a:pt x="1742739" y="195943"/>
                </a:cubicBezTo>
                <a:cubicBezTo>
                  <a:pt x="1733015" y="201777"/>
                  <a:pt x="1721224" y="203114"/>
                  <a:pt x="1710466" y="206700"/>
                </a:cubicBezTo>
                <a:cubicBezTo>
                  <a:pt x="1638748" y="203114"/>
                  <a:pt x="1566924" y="201247"/>
                  <a:pt x="1495313" y="195943"/>
                </a:cubicBezTo>
                <a:cubicBezTo>
                  <a:pt x="1470026" y="194070"/>
                  <a:pt x="1445356" y="185909"/>
                  <a:pt x="1420010" y="185185"/>
                </a:cubicBezTo>
                <a:cubicBezTo>
                  <a:pt x="1194163" y="178732"/>
                  <a:pt x="968189" y="178014"/>
                  <a:pt x="742278" y="174428"/>
                </a:cubicBezTo>
                <a:cubicBezTo>
                  <a:pt x="727934" y="170842"/>
                  <a:pt x="713794" y="166315"/>
                  <a:pt x="699247" y="163670"/>
                </a:cubicBezTo>
                <a:cubicBezTo>
                  <a:pt x="507289" y="128767"/>
                  <a:pt x="218776" y="144809"/>
                  <a:pt x="86062" y="142155"/>
                </a:cubicBezTo>
                <a:cubicBezTo>
                  <a:pt x="96820" y="138569"/>
                  <a:pt x="107265" y="133857"/>
                  <a:pt x="118335" y="131397"/>
                </a:cubicBezTo>
                <a:cubicBezTo>
                  <a:pt x="307030" y="89463"/>
                  <a:pt x="633009" y="129465"/>
                  <a:pt x="731520" y="131397"/>
                </a:cubicBezTo>
                <a:lnTo>
                  <a:pt x="796066" y="142155"/>
                </a:lnTo>
                <a:lnTo>
                  <a:pt x="946673" y="163670"/>
                </a:lnTo>
                <a:cubicBezTo>
                  <a:pt x="957431" y="167256"/>
                  <a:pt x="968043" y="171313"/>
                  <a:pt x="978946" y="174428"/>
                </a:cubicBezTo>
                <a:cubicBezTo>
                  <a:pt x="993162" y="178490"/>
                  <a:pt x="1010432" y="175949"/>
                  <a:pt x="1021977" y="185185"/>
                </a:cubicBezTo>
                <a:cubicBezTo>
                  <a:pt x="1030832" y="192269"/>
                  <a:pt x="1029149" y="206700"/>
                  <a:pt x="1032735" y="217458"/>
                </a:cubicBezTo>
                <a:cubicBezTo>
                  <a:pt x="1036321" y="238973"/>
                  <a:pt x="1041517" y="260282"/>
                  <a:pt x="1043492" y="282004"/>
                </a:cubicBezTo>
                <a:cubicBezTo>
                  <a:pt x="1048696" y="339254"/>
                  <a:pt x="1050295" y="396776"/>
                  <a:pt x="1054250" y="454126"/>
                </a:cubicBezTo>
                <a:cubicBezTo>
                  <a:pt x="1057467" y="500770"/>
                  <a:pt x="1061014" y="547392"/>
                  <a:pt x="1065007" y="593976"/>
                </a:cubicBezTo>
                <a:cubicBezTo>
                  <a:pt x="1091393" y="901812"/>
                  <a:pt x="1086523" y="739478"/>
                  <a:pt x="1086523" y="992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Locating Files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438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https://</a:t>
            </a:r>
            <a:r>
              <a:rPr lang="en-US" sz="28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user:pass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@www.foo.com</a:t>
            </a:r>
            <a:r>
              <a:rPr lang="en-US" sz="28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:443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/bar.html</a:t>
            </a:r>
            <a:endParaRPr lang="en-US" sz="28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533400" y="3815826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latin typeface="Berlin Sans FB Demi" pitchFamily="34" charset="0"/>
                <a:cs typeface="Aharoni" pitchFamily="2" charset="-79"/>
              </a:rPr>
              <a:t>Scheme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657600" y="3810000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latin typeface="Berlin Sans FB Demi" pitchFamily="34" charset="0"/>
                <a:cs typeface="Aharoni" pitchFamily="2" charset="-79"/>
              </a:rPr>
              <a:t>Host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477000" y="3810000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latin typeface="Berlin Sans FB Demi" pitchFamily="34" charset="0"/>
                <a:cs typeface="Aharoni" pitchFamily="2" charset="-79"/>
              </a:rPr>
              <a:t>Path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486400" y="3962400"/>
            <a:ext cx="2362200" cy="874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Port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85626" y="4915793"/>
            <a:ext cx="3619500" cy="874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Username/password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52400" y="3022899"/>
            <a:ext cx="1505253" cy="1237129"/>
          </a:xfrm>
          <a:custGeom>
            <a:avLst/>
            <a:gdLst>
              <a:gd name="connsiteX0" fmla="*/ 0 w 1367197"/>
              <a:gd name="connsiteY0" fmla="*/ 0 h 1237129"/>
              <a:gd name="connsiteX1" fmla="*/ 10758 w 1367197"/>
              <a:gd name="connsiteY1" fmla="*/ 204395 h 1237129"/>
              <a:gd name="connsiteX2" fmla="*/ 43031 w 1367197"/>
              <a:gd name="connsiteY2" fmla="*/ 215153 h 1237129"/>
              <a:gd name="connsiteX3" fmla="*/ 419549 w 1367197"/>
              <a:gd name="connsiteY3" fmla="*/ 247426 h 1237129"/>
              <a:gd name="connsiteX4" fmla="*/ 494852 w 1367197"/>
              <a:gd name="connsiteY4" fmla="*/ 258183 h 1237129"/>
              <a:gd name="connsiteX5" fmla="*/ 613186 w 1367197"/>
              <a:gd name="connsiteY5" fmla="*/ 279699 h 1237129"/>
              <a:gd name="connsiteX6" fmla="*/ 1129553 w 1367197"/>
              <a:gd name="connsiteY6" fmla="*/ 268941 h 1237129"/>
              <a:gd name="connsiteX7" fmla="*/ 1366222 w 1367197"/>
              <a:gd name="connsiteY7" fmla="*/ 236668 h 1237129"/>
              <a:gd name="connsiteX8" fmla="*/ 1355464 w 1367197"/>
              <a:gd name="connsiteY8" fmla="*/ 150607 h 1237129"/>
              <a:gd name="connsiteX9" fmla="*/ 1344706 w 1367197"/>
              <a:gd name="connsiteY9" fmla="*/ 215153 h 1237129"/>
              <a:gd name="connsiteX10" fmla="*/ 1301676 w 1367197"/>
              <a:gd name="connsiteY10" fmla="*/ 258183 h 1237129"/>
              <a:gd name="connsiteX11" fmla="*/ 1258645 w 1367197"/>
              <a:gd name="connsiteY11" fmla="*/ 279699 h 1237129"/>
              <a:gd name="connsiteX12" fmla="*/ 849855 w 1367197"/>
              <a:gd name="connsiteY12" fmla="*/ 290456 h 1237129"/>
              <a:gd name="connsiteX13" fmla="*/ 677732 w 1367197"/>
              <a:gd name="connsiteY13" fmla="*/ 301214 h 1237129"/>
              <a:gd name="connsiteX14" fmla="*/ 688490 w 1367197"/>
              <a:gd name="connsiteY14" fmla="*/ 763793 h 1237129"/>
              <a:gd name="connsiteX15" fmla="*/ 688490 w 1367197"/>
              <a:gd name="connsiteY15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7197" h="1237129">
                <a:moveTo>
                  <a:pt x="0" y="0"/>
                </a:moveTo>
                <a:cubicBezTo>
                  <a:pt x="3586" y="68132"/>
                  <a:pt x="-2622" y="137494"/>
                  <a:pt x="10758" y="204395"/>
                </a:cubicBezTo>
                <a:cubicBezTo>
                  <a:pt x="12982" y="215514"/>
                  <a:pt x="31787" y="213686"/>
                  <a:pt x="43031" y="215153"/>
                </a:cubicBezTo>
                <a:cubicBezTo>
                  <a:pt x="183526" y="233478"/>
                  <a:pt x="282227" y="238271"/>
                  <a:pt x="419549" y="247426"/>
                </a:cubicBezTo>
                <a:lnTo>
                  <a:pt x="494852" y="258183"/>
                </a:lnTo>
                <a:cubicBezTo>
                  <a:pt x="596217" y="271698"/>
                  <a:pt x="551897" y="259269"/>
                  <a:pt x="613186" y="279699"/>
                </a:cubicBezTo>
                <a:lnTo>
                  <a:pt x="1129553" y="268941"/>
                </a:lnTo>
                <a:cubicBezTo>
                  <a:pt x="1350057" y="262455"/>
                  <a:pt x="1294604" y="308282"/>
                  <a:pt x="1366222" y="236668"/>
                </a:cubicBezTo>
                <a:cubicBezTo>
                  <a:pt x="1362636" y="207981"/>
                  <a:pt x="1375907" y="171049"/>
                  <a:pt x="1355464" y="150607"/>
                </a:cubicBezTo>
                <a:cubicBezTo>
                  <a:pt x="1340040" y="135184"/>
                  <a:pt x="1349438" y="193860"/>
                  <a:pt x="1344706" y="215153"/>
                </a:cubicBezTo>
                <a:cubicBezTo>
                  <a:pt x="1334640" y="260450"/>
                  <a:pt x="1340430" y="241574"/>
                  <a:pt x="1301676" y="258183"/>
                </a:cubicBezTo>
                <a:cubicBezTo>
                  <a:pt x="1286936" y="264500"/>
                  <a:pt x="1274641" y="278556"/>
                  <a:pt x="1258645" y="279699"/>
                </a:cubicBezTo>
                <a:cubicBezTo>
                  <a:pt x="1122681" y="289411"/>
                  <a:pt x="986118" y="286870"/>
                  <a:pt x="849855" y="290456"/>
                </a:cubicBezTo>
                <a:cubicBezTo>
                  <a:pt x="792481" y="294042"/>
                  <a:pt x="696281" y="246803"/>
                  <a:pt x="677732" y="301214"/>
                </a:cubicBezTo>
                <a:cubicBezTo>
                  <a:pt x="627964" y="447199"/>
                  <a:pt x="686717" y="609568"/>
                  <a:pt x="688490" y="763793"/>
                </a:cubicBezTo>
                <a:cubicBezTo>
                  <a:pt x="690303" y="921561"/>
                  <a:pt x="688490" y="1079350"/>
                  <a:pt x="688490" y="12371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656678" y="3141233"/>
            <a:ext cx="1796965" cy="2065468"/>
          </a:xfrm>
          <a:custGeom>
            <a:avLst/>
            <a:gdLst>
              <a:gd name="connsiteX0" fmla="*/ 10757 w 1796965"/>
              <a:gd name="connsiteY0" fmla="*/ 32273 h 2065468"/>
              <a:gd name="connsiteX1" fmla="*/ 0 w 1796965"/>
              <a:gd name="connsiteY1" fmla="*/ 86061 h 2065468"/>
              <a:gd name="connsiteX2" fmla="*/ 204395 w 1796965"/>
              <a:gd name="connsiteY2" fmla="*/ 150607 h 2065468"/>
              <a:gd name="connsiteX3" fmla="*/ 1161826 w 1796965"/>
              <a:gd name="connsiteY3" fmla="*/ 150607 h 2065468"/>
              <a:gd name="connsiteX4" fmla="*/ 1215614 w 1796965"/>
              <a:gd name="connsiteY4" fmla="*/ 161365 h 2065468"/>
              <a:gd name="connsiteX5" fmla="*/ 1312433 w 1796965"/>
              <a:gd name="connsiteY5" fmla="*/ 172122 h 2065468"/>
              <a:gd name="connsiteX6" fmla="*/ 1366221 w 1796965"/>
              <a:gd name="connsiteY6" fmla="*/ 182880 h 2065468"/>
              <a:gd name="connsiteX7" fmla="*/ 1441524 w 1796965"/>
              <a:gd name="connsiteY7" fmla="*/ 193638 h 2065468"/>
              <a:gd name="connsiteX8" fmla="*/ 1775011 w 1796965"/>
              <a:gd name="connsiteY8" fmla="*/ 182880 h 2065468"/>
              <a:gd name="connsiteX9" fmla="*/ 1796527 w 1796965"/>
              <a:gd name="connsiteY9" fmla="*/ 161365 h 2065468"/>
              <a:gd name="connsiteX10" fmla="*/ 1785769 w 1796965"/>
              <a:gd name="connsiteY10" fmla="*/ 96819 h 2065468"/>
              <a:gd name="connsiteX11" fmla="*/ 1775011 w 1796965"/>
              <a:gd name="connsiteY11" fmla="*/ 0 h 2065468"/>
              <a:gd name="connsiteX12" fmla="*/ 1764254 w 1796965"/>
              <a:gd name="connsiteY12" fmla="*/ 139849 h 2065468"/>
              <a:gd name="connsiteX13" fmla="*/ 1731981 w 1796965"/>
              <a:gd name="connsiteY13" fmla="*/ 150607 h 2065468"/>
              <a:gd name="connsiteX14" fmla="*/ 1688950 w 1796965"/>
              <a:gd name="connsiteY14" fmla="*/ 161365 h 2065468"/>
              <a:gd name="connsiteX15" fmla="*/ 1624404 w 1796965"/>
              <a:gd name="connsiteY15" fmla="*/ 182880 h 2065468"/>
              <a:gd name="connsiteX16" fmla="*/ 1290917 w 1796965"/>
              <a:gd name="connsiteY16" fmla="*/ 172122 h 2065468"/>
              <a:gd name="connsiteX17" fmla="*/ 1258644 w 1796965"/>
              <a:gd name="connsiteY17" fmla="*/ 161365 h 2065468"/>
              <a:gd name="connsiteX18" fmla="*/ 763793 w 1796965"/>
              <a:gd name="connsiteY18" fmla="*/ 150607 h 2065468"/>
              <a:gd name="connsiteX19" fmla="*/ 21515 w 1796965"/>
              <a:gd name="connsiteY19" fmla="*/ 139849 h 2065468"/>
              <a:gd name="connsiteX20" fmla="*/ 64546 w 1796965"/>
              <a:gd name="connsiteY20" fmla="*/ 150607 h 2065468"/>
              <a:gd name="connsiteX21" fmla="*/ 849854 w 1796965"/>
              <a:gd name="connsiteY21" fmla="*/ 161365 h 2065468"/>
              <a:gd name="connsiteX22" fmla="*/ 860611 w 1796965"/>
              <a:gd name="connsiteY22" fmla="*/ 193638 h 2065468"/>
              <a:gd name="connsiteX23" fmla="*/ 882127 w 1796965"/>
              <a:gd name="connsiteY23" fmla="*/ 376518 h 2065468"/>
              <a:gd name="connsiteX24" fmla="*/ 892884 w 1796965"/>
              <a:gd name="connsiteY24" fmla="*/ 484094 h 2065468"/>
              <a:gd name="connsiteX25" fmla="*/ 903642 w 1796965"/>
              <a:gd name="connsiteY25" fmla="*/ 516367 h 2065468"/>
              <a:gd name="connsiteX26" fmla="*/ 914400 w 1796965"/>
              <a:gd name="connsiteY26" fmla="*/ 559398 h 2065468"/>
              <a:gd name="connsiteX27" fmla="*/ 935915 w 1796965"/>
              <a:gd name="connsiteY27" fmla="*/ 623943 h 2065468"/>
              <a:gd name="connsiteX28" fmla="*/ 957430 w 1796965"/>
              <a:gd name="connsiteY28" fmla="*/ 753035 h 2065468"/>
              <a:gd name="connsiteX29" fmla="*/ 968188 w 1796965"/>
              <a:gd name="connsiteY29" fmla="*/ 785308 h 2065468"/>
              <a:gd name="connsiteX30" fmla="*/ 989703 w 1796965"/>
              <a:gd name="connsiteY30" fmla="*/ 935915 h 2065468"/>
              <a:gd name="connsiteX31" fmla="*/ 1011218 w 1796965"/>
              <a:gd name="connsiteY31" fmla="*/ 1000461 h 2065468"/>
              <a:gd name="connsiteX32" fmla="*/ 1032734 w 1796965"/>
              <a:gd name="connsiteY32" fmla="*/ 1054249 h 2065468"/>
              <a:gd name="connsiteX33" fmla="*/ 1054249 w 1796965"/>
              <a:gd name="connsiteY33" fmla="*/ 1140311 h 2065468"/>
              <a:gd name="connsiteX34" fmla="*/ 1086522 w 1796965"/>
              <a:gd name="connsiteY34" fmla="*/ 1409252 h 2065468"/>
              <a:gd name="connsiteX35" fmla="*/ 1097280 w 1796965"/>
              <a:gd name="connsiteY35" fmla="*/ 1473798 h 2065468"/>
              <a:gd name="connsiteX36" fmla="*/ 1108037 w 1796965"/>
              <a:gd name="connsiteY36" fmla="*/ 1549101 h 2065468"/>
              <a:gd name="connsiteX37" fmla="*/ 1118795 w 1796965"/>
              <a:gd name="connsiteY37" fmla="*/ 1602889 h 2065468"/>
              <a:gd name="connsiteX38" fmla="*/ 1129553 w 1796965"/>
              <a:gd name="connsiteY38" fmla="*/ 1688951 h 2065468"/>
              <a:gd name="connsiteX39" fmla="*/ 1140310 w 1796965"/>
              <a:gd name="connsiteY39" fmla="*/ 1785769 h 2065468"/>
              <a:gd name="connsiteX40" fmla="*/ 1183341 w 1796965"/>
              <a:gd name="connsiteY40" fmla="*/ 2033195 h 2065468"/>
              <a:gd name="connsiteX41" fmla="*/ 1183341 w 1796965"/>
              <a:gd name="connsiteY41" fmla="*/ 2065468 h 206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96965" h="2065468">
                <a:moveTo>
                  <a:pt x="10757" y="32273"/>
                </a:moveTo>
                <a:cubicBezTo>
                  <a:pt x="7171" y="50202"/>
                  <a:pt x="0" y="67777"/>
                  <a:pt x="0" y="86061"/>
                </a:cubicBezTo>
                <a:cubicBezTo>
                  <a:pt x="0" y="226466"/>
                  <a:pt x="36172" y="159953"/>
                  <a:pt x="204395" y="150607"/>
                </a:cubicBezTo>
                <a:cubicBezTo>
                  <a:pt x="558761" y="91544"/>
                  <a:pt x="298706" y="130990"/>
                  <a:pt x="1161826" y="150607"/>
                </a:cubicBezTo>
                <a:cubicBezTo>
                  <a:pt x="1180106" y="151022"/>
                  <a:pt x="1197513" y="158779"/>
                  <a:pt x="1215614" y="161365"/>
                </a:cubicBezTo>
                <a:cubicBezTo>
                  <a:pt x="1247759" y="165957"/>
                  <a:pt x="1280288" y="167530"/>
                  <a:pt x="1312433" y="172122"/>
                </a:cubicBezTo>
                <a:cubicBezTo>
                  <a:pt x="1330534" y="174708"/>
                  <a:pt x="1348185" y="179874"/>
                  <a:pt x="1366221" y="182880"/>
                </a:cubicBezTo>
                <a:cubicBezTo>
                  <a:pt x="1391232" y="187049"/>
                  <a:pt x="1416423" y="190052"/>
                  <a:pt x="1441524" y="193638"/>
                </a:cubicBezTo>
                <a:cubicBezTo>
                  <a:pt x="1552686" y="190052"/>
                  <a:pt x="1664248" y="192949"/>
                  <a:pt x="1775011" y="182880"/>
                </a:cubicBezTo>
                <a:cubicBezTo>
                  <a:pt x="1785112" y="181962"/>
                  <a:pt x="1795269" y="171429"/>
                  <a:pt x="1796527" y="161365"/>
                </a:cubicBezTo>
                <a:cubicBezTo>
                  <a:pt x="1799233" y="139721"/>
                  <a:pt x="1788652" y="118440"/>
                  <a:pt x="1785769" y="96819"/>
                </a:cubicBezTo>
                <a:cubicBezTo>
                  <a:pt x="1781477" y="64632"/>
                  <a:pt x="1778597" y="32273"/>
                  <a:pt x="1775011" y="0"/>
                </a:cubicBezTo>
                <a:cubicBezTo>
                  <a:pt x="1771425" y="46616"/>
                  <a:pt x="1777098" y="94894"/>
                  <a:pt x="1764254" y="139849"/>
                </a:cubicBezTo>
                <a:cubicBezTo>
                  <a:pt x="1761139" y="150752"/>
                  <a:pt x="1742884" y="147492"/>
                  <a:pt x="1731981" y="150607"/>
                </a:cubicBezTo>
                <a:cubicBezTo>
                  <a:pt x="1717765" y="154669"/>
                  <a:pt x="1703112" y="157117"/>
                  <a:pt x="1688950" y="161365"/>
                </a:cubicBezTo>
                <a:cubicBezTo>
                  <a:pt x="1667227" y="167882"/>
                  <a:pt x="1624404" y="182880"/>
                  <a:pt x="1624404" y="182880"/>
                </a:cubicBezTo>
                <a:cubicBezTo>
                  <a:pt x="1513242" y="179294"/>
                  <a:pt x="1401945" y="178653"/>
                  <a:pt x="1290917" y="172122"/>
                </a:cubicBezTo>
                <a:cubicBezTo>
                  <a:pt x="1279597" y="171456"/>
                  <a:pt x="1269974" y="161827"/>
                  <a:pt x="1258644" y="161365"/>
                </a:cubicBezTo>
                <a:cubicBezTo>
                  <a:pt x="1093792" y="154636"/>
                  <a:pt x="928743" y="154193"/>
                  <a:pt x="763793" y="150607"/>
                </a:cubicBezTo>
                <a:cubicBezTo>
                  <a:pt x="414038" y="130033"/>
                  <a:pt x="374802" y="117057"/>
                  <a:pt x="21515" y="139849"/>
                </a:cubicBezTo>
                <a:cubicBezTo>
                  <a:pt x="6761" y="140801"/>
                  <a:pt x="49766" y="150223"/>
                  <a:pt x="64546" y="150607"/>
                </a:cubicBezTo>
                <a:cubicBezTo>
                  <a:pt x="326252" y="157405"/>
                  <a:pt x="588085" y="157779"/>
                  <a:pt x="849854" y="161365"/>
                </a:cubicBezTo>
                <a:cubicBezTo>
                  <a:pt x="853440" y="172123"/>
                  <a:pt x="858929" y="182424"/>
                  <a:pt x="860611" y="193638"/>
                </a:cubicBezTo>
                <a:cubicBezTo>
                  <a:pt x="869716" y="254339"/>
                  <a:pt x="875349" y="315513"/>
                  <a:pt x="882127" y="376518"/>
                </a:cubicBezTo>
                <a:cubicBezTo>
                  <a:pt x="886107" y="412335"/>
                  <a:pt x="887404" y="448476"/>
                  <a:pt x="892884" y="484094"/>
                </a:cubicBezTo>
                <a:cubicBezTo>
                  <a:pt x="894608" y="495302"/>
                  <a:pt x="900527" y="505464"/>
                  <a:pt x="903642" y="516367"/>
                </a:cubicBezTo>
                <a:cubicBezTo>
                  <a:pt x="907704" y="530583"/>
                  <a:pt x="910151" y="545236"/>
                  <a:pt x="914400" y="559398"/>
                </a:cubicBezTo>
                <a:cubicBezTo>
                  <a:pt x="920917" y="581120"/>
                  <a:pt x="935915" y="623943"/>
                  <a:pt x="935915" y="623943"/>
                </a:cubicBezTo>
                <a:cubicBezTo>
                  <a:pt x="943087" y="666974"/>
                  <a:pt x="948875" y="710258"/>
                  <a:pt x="957430" y="753035"/>
                </a:cubicBezTo>
                <a:cubicBezTo>
                  <a:pt x="959654" y="764154"/>
                  <a:pt x="966464" y="774100"/>
                  <a:pt x="968188" y="785308"/>
                </a:cubicBezTo>
                <a:cubicBezTo>
                  <a:pt x="983927" y="887608"/>
                  <a:pt x="968766" y="866123"/>
                  <a:pt x="989703" y="935915"/>
                </a:cubicBezTo>
                <a:cubicBezTo>
                  <a:pt x="996220" y="957638"/>
                  <a:pt x="1003467" y="979147"/>
                  <a:pt x="1011218" y="1000461"/>
                </a:cubicBezTo>
                <a:cubicBezTo>
                  <a:pt x="1017817" y="1018609"/>
                  <a:pt x="1027055" y="1035792"/>
                  <a:pt x="1032734" y="1054249"/>
                </a:cubicBezTo>
                <a:cubicBezTo>
                  <a:pt x="1041430" y="1082512"/>
                  <a:pt x="1049753" y="1111085"/>
                  <a:pt x="1054249" y="1140311"/>
                </a:cubicBezTo>
                <a:cubicBezTo>
                  <a:pt x="1101567" y="1447881"/>
                  <a:pt x="1054235" y="1118680"/>
                  <a:pt x="1086522" y="1409252"/>
                </a:cubicBezTo>
                <a:cubicBezTo>
                  <a:pt x="1088931" y="1430931"/>
                  <a:pt x="1093963" y="1452240"/>
                  <a:pt x="1097280" y="1473798"/>
                </a:cubicBezTo>
                <a:cubicBezTo>
                  <a:pt x="1101135" y="1498859"/>
                  <a:pt x="1103869" y="1524090"/>
                  <a:pt x="1108037" y="1549101"/>
                </a:cubicBezTo>
                <a:cubicBezTo>
                  <a:pt x="1111043" y="1567137"/>
                  <a:pt x="1116015" y="1584817"/>
                  <a:pt x="1118795" y="1602889"/>
                </a:cubicBezTo>
                <a:cubicBezTo>
                  <a:pt x="1123191" y="1631463"/>
                  <a:pt x="1126175" y="1660238"/>
                  <a:pt x="1129553" y="1688951"/>
                </a:cubicBezTo>
                <a:cubicBezTo>
                  <a:pt x="1133347" y="1721200"/>
                  <a:pt x="1135246" y="1753695"/>
                  <a:pt x="1140310" y="1785769"/>
                </a:cubicBezTo>
                <a:cubicBezTo>
                  <a:pt x="1176797" y="2016850"/>
                  <a:pt x="1148887" y="1757563"/>
                  <a:pt x="1183341" y="2033195"/>
                </a:cubicBezTo>
                <a:cubicBezTo>
                  <a:pt x="1184675" y="2043870"/>
                  <a:pt x="1183341" y="2054710"/>
                  <a:pt x="1183341" y="206546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711388" y="3108960"/>
            <a:ext cx="2571078" cy="1108038"/>
          </a:xfrm>
          <a:custGeom>
            <a:avLst/>
            <a:gdLst>
              <a:gd name="connsiteX0" fmla="*/ 0 w 2571078"/>
              <a:gd name="connsiteY0" fmla="*/ 0 h 1108038"/>
              <a:gd name="connsiteX1" fmla="*/ 408791 w 2571078"/>
              <a:gd name="connsiteY1" fmla="*/ 172122 h 1108038"/>
              <a:gd name="connsiteX2" fmla="*/ 2205318 w 2571078"/>
              <a:gd name="connsiteY2" fmla="*/ 182880 h 1108038"/>
              <a:gd name="connsiteX3" fmla="*/ 2398956 w 2571078"/>
              <a:gd name="connsiteY3" fmla="*/ 204395 h 1108038"/>
              <a:gd name="connsiteX4" fmla="*/ 2560320 w 2571078"/>
              <a:gd name="connsiteY4" fmla="*/ 193638 h 1108038"/>
              <a:gd name="connsiteX5" fmla="*/ 2571078 w 2571078"/>
              <a:gd name="connsiteY5" fmla="*/ 96819 h 1108038"/>
              <a:gd name="connsiteX6" fmla="*/ 2560320 w 2571078"/>
              <a:gd name="connsiteY6" fmla="*/ 150607 h 1108038"/>
              <a:gd name="connsiteX7" fmla="*/ 2549563 w 2571078"/>
              <a:gd name="connsiteY7" fmla="*/ 193638 h 1108038"/>
              <a:gd name="connsiteX8" fmla="*/ 2538805 w 2571078"/>
              <a:gd name="connsiteY8" fmla="*/ 225911 h 1108038"/>
              <a:gd name="connsiteX9" fmla="*/ 2495774 w 2571078"/>
              <a:gd name="connsiteY9" fmla="*/ 236668 h 1108038"/>
              <a:gd name="connsiteX10" fmla="*/ 2409713 w 2571078"/>
              <a:gd name="connsiteY10" fmla="*/ 225911 h 1108038"/>
              <a:gd name="connsiteX11" fmla="*/ 2345167 w 2571078"/>
              <a:gd name="connsiteY11" fmla="*/ 204395 h 1108038"/>
              <a:gd name="connsiteX12" fmla="*/ 2312894 w 2571078"/>
              <a:gd name="connsiteY12" fmla="*/ 193638 h 1108038"/>
              <a:gd name="connsiteX13" fmla="*/ 2216076 w 2571078"/>
              <a:gd name="connsiteY13" fmla="*/ 182880 h 1108038"/>
              <a:gd name="connsiteX14" fmla="*/ 1312433 w 2571078"/>
              <a:gd name="connsiteY14" fmla="*/ 193638 h 1108038"/>
              <a:gd name="connsiteX15" fmla="*/ 1323191 w 2571078"/>
              <a:gd name="connsiteY15" fmla="*/ 279699 h 1108038"/>
              <a:gd name="connsiteX16" fmla="*/ 1344706 w 2571078"/>
              <a:gd name="connsiteY16" fmla="*/ 398033 h 1108038"/>
              <a:gd name="connsiteX17" fmla="*/ 1355464 w 2571078"/>
              <a:gd name="connsiteY17" fmla="*/ 430306 h 1108038"/>
              <a:gd name="connsiteX18" fmla="*/ 1387737 w 2571078"/>
              <a:gd name="connsiteY18" fmla="*/ 494852 h 1108038"/>
              <a:gd name="connsiteX19" fmla="*/ 1398494 w 2571078"/>
              <a:gd name="connsiteY19" fmla="*/ 537882 h 1108038"/>
              <a:gd name="connsiteX20" fmla="*/ 1420010 w 2571078"/>
              <a:gd name="connsiteY20" fmla="*/ 613186 h 1108038"/>
              <a:gd name="connsiteX21" fmla="*/ 1441525 w 2571078"/>
              <a:gd name="connsiteY21" fmla="*/ 763793 h 1108038"/>
              <a:gd name="connsiteX22" fmla="*/ 1463040 w 2571078"/>
              <a:gd name="connsiteY22" fmla="*/ 871369 h 1108038"/>
              <a:gd name="connsiteX23" fmla="*/ 1473798 w 2571078"/>
              <a:gd name="connsiteY23" fmla="*/ 1000461 h 1108038"/>
              <a:gd name="connsiteX24" fmla="*/ 1484556 w 2571078"/>
              <a:gd name="connsiteY24" fmla="*/ 1075765 h 1108038"/>
              <a:gd name="connsiteX25" fmla="*/ 1495313 w 2571078"/>
              <a:gd name="connsiteY25" fmla="*/ 1108038 h 110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71078" h="1108038">
                <a:moveTo>
                  <a:pt x="0" y="0"/>
                </a:moveTo>
                <a:cubicBezTo>
                  <a:pt x="18888" y="321086"/>
                  <a:pt x="-51015" y="172122"/>
                  <a:pt x="408791" y="172122"/>
                </a:cubicBezTo>
                <a:lnTo>
                  <a:pt x="2205318" y="182880"/>
                </a:lnTo>
                <a:cubicBezTo>
                  <a:pt x="2261342" y="190884"/>
                  <a:pt x="2346733" y="204395"/>
                  <a:pt x="2398956" y="204395"/>
                </a:cubicBezTo>
                <a:cubicBezTo>
                  <a:pt x="2452863" y="204395"/>
                  <a:pt x="2506532" y="197224"/>
                  <a:pt x="2560320" y="193638"/>
                </a:cubicBezTo>
                <a:cubicBezTo>
                  <a:pt x="2563906" y="161365"/>
                  <a:pt x="2571078" y="129291"/>
                  <a:pt x="2571078" y="96819"/>
                </a:cubicBezTo>
                <a:cubicBezTo>
                  <a:pt x="2571078" y="78535"/>
                  <a:pt x="2564286" y="132758"/>
                  <a:pt x="2560320" y="150607"/>
                </a:cubicBezTo>
                <a:cubicBezTo>
                  <a:pt x="2557113" y="165040"/>
                  <a:pt x="2553625" y="179422"/>
                  <a:pt x="2549563" y="193638"/>
                </a:cubicBezTo>
                <a:cubicBezTo>
                  <a:pt x="2546448" y="204541"/>
                  <a:pt x="2547660" y="218827"/>
                  <a:pt x="2538805" y="225911"/>
                </a:cubicBezTo>
                <a:cubicBezTo>
                  <a:pt x="2527260" y="235147"/>
                  <a:pt x="2510118" y="233082"/>
                  <a:pt x="2495774" y="236668"/>
                </a:cubicBezTo>
                <a:cubicBezTo>
                  <a:pt x="2467087" y="233082"/>
                  <a:pt x="2437981" y="231969"/>
                  <a:pt x="2409713" y="225911"/>
                </a:cubicBezTo>
                <a:cubicBezTo>
                  <a:pt x="2387537" y="221159"/>
                  <a:pt x="2366682" y="211567"/>
                  <a:pt x="2345167" y="204395"/>
                </a:cubicBezTo>
                <a:cubicBezTo>
                  <a:pt x="2334409" y="200809"/>
                  <a:pt x="2324164" y="194890"/>
                  <a:pt x="2312894" y="193638"/>
                </a:cubicBezTo>
                <a:lnTo>
                  <a:pt x="2216076" y="182880"/>
                </a:lnTo>
                <a:cubicBezTo>
                  <a:pt x="1914862" y="186466"/>
                  <a:pt x="1611913" y="161164"/>
                  <a:pt x="1312433" y="193638"/>
                </a:cubicBezTo>
                <a:cubicBezTo>
                  <a:pt x="1283691" y="196755"/>
                  <a:pt x="1319103" y="251079"/>
                  <a:pt x="1323191" y="279699"/>
                </a:cubicBezTo>
                <a:cubicBezTo>
                  <a:pt x="1326390" y="302090"/>
                  <a:pt x="1338526" y="373313"/>
                  <a:pt x="1344706" y="398033"/>
                </a:cubicBezTo>
                <a:cubicBezTo>
                  <a:pt x="1347456" y="409034"/>
                  <a:pt x="1352349" y="419403"/>
                  <a:pt x="1355464" y="430306"/>
                </a:cubicBezTo>
                <a:cubicBezTo>
                  <a:pt x="1371325" y="485820"/>
                  <a:pt x="1353953" y="461068"/>
                  <a:pt x="1387737" y="494852"/>
                </a:cubicBezTo>
                <a:cubicBezTo>
                  <a:pt x="1391323" y="509195"/>
                  <a:pt x="1394604" y="523618"/>
                  <a:pt x="1398494" y="537882"/>
                </a:cubicBezTo>
                <a:cubicBezTo>
                  <a:pt x="1405363" y="563068"/>
                  <a:pt x="1415125" y="587541"/>
                  <a:pt x="1420010" y="613186"/>
                </a:cubicBezTo>
                <a:cubicBezTo>
                  <a:pt x="1429499" y="663002"/>
                  <a:pt x="1431580" y="714066"/>
                  <a:pt x="1441525" y="763793"/>
                </a:cubicBezTo>
                <a:lnTo>
                  <a:pt x="1463040" y="871369"/>
                </a:lnTo>
                <a:cubicBezTo>
                  <a:pt x="1466626" y="914400"/>
                  <a:pt x="1469278" y="957518"/>
                  <a:pt x="1473798" y="1000461"/>
                </a:cubicBezTo>
                <a:cubicBezTo>
                  <a:pt x="1476452" y="1025678"/>
                  <a:pt x="1479583" y="1050901"/>
                  <a:pt x="1484556" y="1075765"/>
                </a:cubicBezTo>
                <a:cubicBezTo>
                  <a:pt x="1486780" y="1086884"/>
                  <a:pt x="1495313" y="1108038"/>
                  <a:pt x="1495313" y="11080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385756" y="3108960"/>
            <a:ext cx="700844" cy="1140311"/>
          </a:xfrm>
          <a:custGeom>
            <a:avLst/>
            <a:gdLst>
              <a:gd name="connsiteX0" fmla="*/ 25802 w 520653"/>
              <a:gd name="connsiteY0" fmla="*/ 0 h 1140311"/>
              <a:gd name="connsiteX1" fmla="*/ 36559 w 520653"/>
              <a:gd name="connsiteY1" fmla="*/ 247426 h 1140311"/>
              <a:gd name="connsiteX2" fmla="*/ 101105 w 520653"/>
              <a:gd name="connsiteY2" fmla="*/ 236668 h 1140311"/>
              <a:gd name="connsiteX3" fmla="*/ 165651 w 520653"/>
              <a:gd name="connsiteY3" fmla="*/ 215153 h 1140311"/>
              <a:gd name="connsiteX4" fmla="*/ 509896 w 520653"/>
              <a:gd name="connsiteY4" fmla="*/ 193638 h 1140311"/>
              <a:gd name="connsiteX5" fmla="*/ 520653 w 520653"/>
              <a:gd name="connsiteY5" fmla="*/ 32273 h 1140311"/>
              <a:gd name="connsiteX6" fmla="*/ 499138 w 520653"/>
              <a:gd name="connsiteY6" fmla="*/ 193638 h 1140311"/>
              <a:gd name="connsiteX7" fmla="*/ 294743 w 520653"/>
              <a:gd name="connsiteY7" fmla="*/ 204395 h 1140311"/>
              <a:gd name="connsiteX8" fmla="*/ 176409 w 520653"/>
              <a:gd name="connsiteY8" fmla="*/ 215153 h 1140311"/>
              <a:gd name="connsiteX9" fmla="*/ 68832 w 520653"/>
              <a:gd name="connsiteY9" fmla="*/ 236668 h 1140311"/>
              <a:gd name="connsiteX10" fmla="*/ 15044 w 520653"/>
              <a:gd name="connsiteY10" fmla="*/ 225911 h 1140311"/>
              <a:gd name="connsiteX11" fmla="*/ 4286 w 520653"/>
              <a:gd name="connsiteY11" fmla="*/ 172122 h 1140311"/>
              <a:gd name="connsiteX12" fmla="*/ 25802 w 520653"/>
              <a:gd name="connsiteY12" fmla="*/ 236668 h 1140311"/>
              <a:gd name="connsiteX13" fmla="*/ 240955 w 520653"/>
              <a:gd name="connsiteY13" fmla="*/ 258184 h 1140311"/>
              <a:gd name="connsiteX14" fmla="*/ 230197 w 520653"/>
              <a:gd name="connsiteY14" fmla="*/ 398033 h 1140311"/>
              <a:gd name="connsiteX15" fmla="*/ 219439 w 520653"/>
              <a:gd name="connsiteY15" fmla="*/ 494852 h 1140311"/>
              <a:gd name="connsiteX16" fmla="*/ 208682 w 520653"/>
              <a:gd name="connsiteY16" fmla="*/ 1140311 h 114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653" h="1140311">
                <a:moveTo>
                  <a:pt x="25802" y="0"/>
                </a:moveTo>
                <a:cubicBezTo>
                  <a:pt x="29388" y="82475"/>
                  <a:pt x="11529" y="168759"/>
                  <a:pt x="36559" y="247426"/>
                </a:cubicBezTo>
                <a:cubicBezTo>
                  <a:pt x="43172" y="268211"/>
                  <a:pt x="79944" y="241958"/>
                  <a:pt x="101105" y="236668"/>
                </a:cubicBezTo>
                <a:cubicBezTo>
                  <a:pt x="123107" y="231168"/>
                  <a:pt x="143147" y="217966"/>
                  <a:pt x="165651" y="215153"/>
                </a:cubicBezTo>
                <a:cubicBezTo>
                  <a:pt x="337183" y="193711"/>
                  <a:pt x="222827" y="205598"/>
                  <a:pt x="509896" y="193638"/>
                </a:cubicBezTo>
                <a:cubicBezTo>
                  <a:pt x="513482" y="139850"/>
                  <a:pt x="520653" y="86181"/>
                  <a:pt x="520653" y="32273"/>
                </a:cubicBezTo>
                <a:cubicBezTo>
                  <a:pt x="520653" y="10778"/>
                  <a:pt x="506391" y="191100"/>
                  <a:pt x="499138" y="193638"/>
                </a:cubicBezTo>
                <a:cubicBezTo>
                  <a:pt x="434742" y="216176"/>
                  <a:pt x="362818" y="199857"/>
                  <a:pt x="294743" y="204395"/>
                </a:cubicBezTo>
                <a:cubicBezTo>
                  <a:pt x="255223" y="207030"/>
                  <a:pt x="215854" y="211567"/>
                  <a:pt x="176409" y="215153"/>
                </a:cubicBezTo>
                <a:cubicBezTo>
                  <a:pt x="147973" y="222262"/>
                  <a:pt x="95213" y="236668"/>
                  <a:pt x="68832" y="236668"/>
                </a:cubicBezTo>
                <a:cubicBezTo>
                  <a:pt x="50548" y="236668"/>
                  <a:pt x="32973" y="229497"/>
                  <a:pt x="15044" y="225911"/>
                </a:cubicBezTo>
                <a:cubicBezTo>
                  <a:pt x="11458" y="207981"/>
                  <a:pt x="-8644" y="159193"/>
                  <a:pt x="4286" y="172122"/>
                </a:cubicBezTo>
                <a:cubicBezTo>
                  <a:pt x="20323" y="188158"/>
                  <a:pt x="3235" y="234411"/>
                  <a:pt x="25802" y="236668"/>
                </a:cubicBezTo>
                <a:lnTo>
                  <a:pt x="240955" y="258184"/>
                </a:lnTo>
                <a:cubicBezTo>
                  <a:pt x="237369" y="304800"/>
                  <a:pt x="234430" y="351471"/>
                  <a:pt x="230197" y="398033"/>
                </a:cubicBezTo>
                <a:cubicBezTo>
                  <a:pt x="227257" y="430371"/>
                  <a:pt x="220578" y="462400"/>
                  <a:pt x="219439" y="494852"/>
                </a:cubicBezTo>
                <a:cubicBezTo>
                  <a:pt x="207786" y="826973"/>
                  <a:pt x="208682" y="895864"/>
                  <a:pt x="208682" y="11403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086601" y="3192716"/>
            <a:ext cx="1694100" cy="992009"/>
          </a:xfrm>
          <a:custGeom>
            <a:avLst/>
            <a:gdLst>
              <a:gd name="connsiteX0" fmla="*/ 0 w 1874292"/>
              <a:gd name="connsiteY0" fmla="*/ 109882 h 992009"/>
              <a:gd name="connsiteX1" fmla="*/ 408791 w 1874292"/>
              <a:gd name="connsiteY1" fmla="*/ 120639 h 992009"/>
              <a:gd name="connsiteX2" fmla="*/ 451822 w 1874292"/>
              <a:gd name="connsiteY2" fmla="*/ 131397 h 992009"/>
              <a:gd name="connsiteX3" fmla="*/ 527125 w 1874292"/>
              <a:gd name="connsiteY3" fmla="*/ 142155 h 992009"/>
              <a:gd name="connsiteX4" fmla="*/ 1194099 w 1874292"/>
              <a:gd name="connsiteY4" fmla="*/ 163670 h 992009"/>
              <a:gd name="connsiteX5" fmla="*/ 1312433 w 1874292"/>
              <a:gd name="connsiteY5" fmla="*/ 174428 h 992009"/>
              <a:gd name="connsiteX6" fmla="*/ 1355464 w 1874292"/>
              <a:gd name="connsiteY6" fmla="*/ 185185 h 992009"/>
              <a:gd name="connsiteX7" fmla="*/ 1710466 w 1874292"/>
              <a:gd name="connsiteY7" fmla="*/ 174428 h 992009"/>
              <a:gd name="connsiteX8" fmla="*/ 1742739 w 1874292"/>
              <a:gd name="connsiteY8" fmla="*/ 163670 h 992009"/>
              <a:gd name="connsiteX9" fmla="*/ 1807285 w 1874292"/>
              <a:gd name="connsiteY9" fmla="*/ 131397 h 992009"/>
              <a:gd name="connsiteX10" fmla="*/ 1839558 w 1874292"/>
              <a:gd name="connsiteY10" fmla="*/ 66851 h 992009"/>
              <a:gd name="connsiteX11" fmla="*/ 1861073 w 1874292"/>
              <a:gd name="connsiteY11" fmla="*/ 34578 h 992009"/>
              <a:gd name="connsiteX12" fmla="*/ 1871831 w 1874292"/>
              <a:gd name="connsiteY12" fmla="*/ 2305 h 992009"/>
              <a:gd name="connsiteX13" fmla="*/ 1839558 w 1874292"/>
              <a:gd name="connsiteY13" fmla="*/ 13063 h 992009"/>
              <a:gd name="connsiteX14" fmla="*/ 1818043 w 1874292"/>
              <a:gd name="connsiteY14" fmla="*/ 77609 h 992009"/>
              <a:gd name="connsiteX15" fmla="*/ 1764255 w 1874292"/>
              <a:gd name="connsiteY15" fmla="*/ 174428 h 992009"/>
              <a:gd name="connsiteX16" fmla="*/ 1742739 w 1874292"/>
              <a:gd name="connsiteY16" fmla="*/ 195943 h 992009"/>
              <a:gd name="connsiteX17" fmla="*/ 1710466 w 1874292"/>
              <a:gd name="connsiteY17" fmla="*/ 206700 h 992009"/>
              <a:gd name="connsiteX18" fmla="*/ 1495313 w 1874292"/>
              <a:gd name="connsiteY18" fmla="*/ 195943 h 992009"/>
              <a:gd name="connsiteX19" fmla="*/ 1420010 w 1874292"/>
              <a:gd name="connsiteY19" fmla="*/ 185185 h 992009"/>
              <a:gd name="connsiteX20" fmla="*/ 742278 w 1874292"/>
              <a:gd name="connsiteY20" fmla="*/ 174428 h 992009"/>
              <a:gd name="connsiteX21" fmla="*/ 699247 w 1874292"/>
              <a:gd name="connsiteY21" fmla="*/ 163670 h 992009"/>
              <a:gd name="connsiteX22" fmla="*/ 86062 w 1874292"/>
              <a:gd name="connsiteY22" fmla="*/ 142155 h 992009"/>
              <a:gd name="connsiteX23" fmla="*/ 118335 w 1874292"/>
              <a:gd name="connsiteY23" fmla="*/ 131397 h 992009"/>
              <a:gd name="connsiteX24" fmla="*/ 731520 w 1874292"/>
              <a:gd name="connsiteY24" fmla="*/ 131397 h 992009"/>
              <a:gd name="connsiteX25" fmla="*/ 796066 w 1874292"/>
              <a:gd name="connsiteY25" fmla="*/ 142155 h 992009"/>
              <a:gd name="connsiteX26" fmla="*/ 946673 w 1874292"/>
              <a:gd name="connsiteY26" fmla="*/ 163670 h 992009"/>
              <a:gd name="connsiteX27" fmla="*/ 978946 w 1874292"/>
              <a:gd name="connsiteY27" fmla="*/ 174428 h 992009"/>
              <a:gd name="connsiteX28" fmla="*/ 1021977 w 1874292"/>
              <a:gd name="connsiteY28" fmla="*/ 185185 h 992009"/>
              <a:gd name="connsiteX29" fmla="*/ 1032735 w 1874292"/>
              <a:gd name="connsiteY29" fmla="*/ 217458 h 992009"/>
              <a:gd name="connsiteX30" fmla="*/ 1043492 w 1874292"/>
              <a:gd name="connsiteY30" fmla="*/ 282004 h 992009"/>
              <a:gd name="connsiteX31" fmla="*/ 1054250 w 1874292"/>
              <a:gd name="connsiteY31" fmla="*/ 454126 h 992009"/>
              <a:gd name="connsiteX32" fmla="*/ 1065007 w 1874292"/>
              <a:gd name="connsiteY32" fmla="*/ 593976 h 992009"/>
              <a:gd name="connsiteX33" fmla="*/ 1086523 w 1874292"/>
              <a:gd name="connsiteY33" fmla="*/ 992009 h 99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74292" h="992009">
                <a:moveTo>
                  <a:pt x="0" y="109882"/>
                </a:moveTo>
                <a:cubicBezTo>
                  <a:pt x="136264" y="113468"/>
                  <a:pt x="272634" y="114155"/>
                  <a:pt x="408791" y="120639"/>
                </a:cubicBezTo>
                <a:cubicBezTo>
                  <a:pt x="423559" y="121342"/>
                  <a:pt x="437275" y="128752"/>
                  <a:pt x="451822" y="131397"/>
                </a:cubicBezTo>
                <a:cubicBezTo>
                  <a:pt x="476769" y="135933"/>
                  <a:pt x="501793" y="141054"/>
                  <a:pt x="527125" y="142155"/>
                </a:cubicBezTo>
                <a:cubicBezTo>
                  <a:pt x="749355" y="151817"/>
                  <a:pt x="971774" y="156498"/>
                  <a:pt x="1194099" y="163670"/>
                </a:cubicBezTo>
                <a:cubicBezTo>
                  <a:pt x="1233544" y="167256"/>
                  <a:pt x="1273173" y="169193"/>
                  <a:pt x="1312433" y="174428"/>
                </a:cubicBezTo>
                <a:cubicBezTo>
                  <a:pt x="1327088" y="176382"/>
                  <a:pt x="1340679" y="185185"/>
                  <a:pt x="1355464" y="185185"/>
                </a:cubicBezTo>
                <a:cubicBezTo>
                  <a:pt x="1473852" y="185185"/>
                  <a:pt x="1592132" y="178014"/>
                  <a:pt x="1710466" y="174428"/>
                </a:cubicBezTo>
                <a:cubicBezTo>
                  <a:pt x="1721224" y="170842"/>
                  <a:pt x="1732597" y="168741"/>
                  <a:pt x="1742739" y="163670"/>
                </a:cubicBezTo>
                <a:cubicBezTo>
                  <a:pt x="1826155" y="121962"/>
                  <a:pt x="1726166" y="158438"/>
                  <a:pt x="1807285" y="131397"/>
                </a:cubicBezTo>
                <a:cubicBezTo>
                  <a:pt x="1868944" y="38907"/>
                  <a:pt x="1795019" y="155928"/>
                  <a:pt x="1839558" y="66851"/>
                </a:cubicBezTo>
                <a:cubicBezTo>
                  <a:pt x="1845340" y="55287"/>
                  <a:pt x="1855291" y="46142"/>
                  <a:pt x="1861073" y="34578"/>
                </a:cubicBezTo>
                <a:cubicBezTo>
                  <a:pt x="1866144" y="24436"/>
                  <a:pt x="1879849" y="10323"/>
                  <a:pt x="1871831" y="2305"/>
                </a:cubicBezTo>
                <a:cubicBezTo>
                  <a:pt x="1863813" y="-5713"/>
                  <a:pt x="1850316" y="9477"/>
                  <a:pt x="1839558" y="13063"/>
                </a:cubicBezTo>
                <a:lnTo>
                  <a:pt x="1818043" y="77609"/>
                </a:lnTo>
                <a:cubicBezTo>
                  <a:pt x="1804516" y="118189"/>
                  <a:pt x="1801242" y="137443"/>
                  <a:pt x="1764255" y="174428"/>
                </a:cubicBezTo>
                <a:cubicBezTo>
                  <a:pt x="1757083" y="181600"/>
                  <a:pt x="1751436" y="190725"/>
                  <a:pt x="1742739" y="195943"/>
                </a:cubicBezTo>
                <a:cubicBezTo>
                  <a:pt x="1733015" y="201777"/>
                  <a:pt x="1721224" y="203114"/>
                  <a:pt x="1710466" y="206700"/>
                </a:cubicBezTo>
                <a:cubicBezTo>
                  <a:pt x="1638748" y="203114"/>
                  <a:pt x="1566924" y="201247"/>
                  <a:pt x="1495313" y="195943"/>
                </a:cubicBezTo>
                <a:cubicBezTo>
                  <a:pt x="1470026" y="194070"/>
                  <a:pt x="1445356" y="185909"/>
                  <a:pt x="1420010" y="185185"/>
                </a:cubicBezTo>
                <a:cubicBezTo>
                  <a:pt x="1194163" y="178732"/>
                  <a:pt x="968189" y="178014"/>
                  <a:pt x="742278" y="174428"/>
                </a:cubicBezTo>
                <a:cubicBezTo>
                  <a:pt x="727934" y="170842"/>
                  <a:pt x="713794" y="166315"/>
                  <a:pt x="699247" y="163670"/>
                </a:cubicBezTo>
                <a:cubicBezTo>
                  <a:pt x="507289" y="128767"/>
                  <a:pt x="218776" y="144809"/>
                  <a:pt x="86062" y="142155"/>
                </a:cubicBezTo>
                <a:cubicBezTo>
                  <a:pt x="96820" y="138569"/>
                  <a:pt x="107265" y="133857"/>
                  <a:pt x="118335" y="131397"/>
                </a:cubicBezTo>
                <a:cubicBezTo>
                  <a:pt x="307030" y="89463"/>
                  <a:pt x="633009" y="129465"/>
                  <a:pt x="731520" y="131397"/>
                </a:cubicBezTo>
                <a:lnTo>
                  <a:pt x="796066" y="142155"/>
                </a:lnTo>
                <a:lnTo>
                  <a:pt x="946673" y="163670"/>
                </a:lnTo>
                <a:cubicBezTo>
                  <a:pt x="957431" y="167256"/>
                  <a:pt x="968043" y="171313"/>
                  <a:pt x="978946" y="174428"/>
                </a:cubicBezTo>
                <a:cubicBezTo>
                  <a:pt x="993162" y="178490"/>
                  <a:pt x="1010432" y="175949"/>
                  <a:pt x="1021977" y="185185"/>
                </a:cubicBezTo>
                <a:cubicBezTo>
                  <a:pt x="1030832" y="192269"/>
                  <a:pt x="1029149" y="206700"/>
                  <a:pt x="1032735" y="217458"/>
                </a:cubicBezTo>
                <a:cubicBezTo>
                  <a:pt x="1036321" y="238973"/>
                  <a:pt x="1041517" y="260282"/>
                  <a:pt x="1043492" y="282004"/>
                </a:cubicBezTo>
                <a:cubicBezTo>
                  <a:pt x="1048696" y="339254"/>
                  <a:pt x="1050295" y="396776"/>
                  <a:pt x="1054250" y="454126"/>
                </a:cubicBezTo>
                <a:cubicBezTo>
                  <a:pt x="1057467" y="500770"/>
                  <a:pt x="1061014" y="547392"/>
                  <a:pt x="1065007" y="593976"/>
                </a:cubicBezTo>
                <a:cubicBezTo>
                  <a:pt x="1091393" y="901812"/>
                  <a:pt x="1086523" y="739478"/>
                  <a:pt x="1086523" y="992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371600" y="1828800"/>
            <a:ext cx="62484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Used by programs to communicate over the Internet</a:t>
            </a:r>
          </a:p>
          <a:p>
            <a:pPr marL="0" indent="0" algn="ctr">
              <a:buNone/>
            </a:pPr>
            <a:endParaRPr lang="en-US" dirty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62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Locating Files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438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http://</a:t>
            </a:r>
            <a:r>
              <a:rPr lang="en-US" sz="28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user:pass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@www.foo.com</a:t>
            </a:r>
            <a:r>
              <a:rPr lang="en-US" sz="2800" spc="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:80</a:t>
            </a:r>
            <a:r>
              <a:rPr lang="en-US" sz="2800" spc="300" dirty="0" smtClean="0">
                <a:latin typeface="Berlin Sans FB Demi" pitchFamily="34" charset="0"/>
                <a:cs typeface="Aharoni" pitchFamily="2" charset="-79"/>
              </a:rPr>
              <a:t>/bar.html</a:t>
            </a:r>
            <a:endParaRPr lang="en-US" sz="2800" dirty="0"/>
          </a:p>
        </p:txBody>
      </p:sp>
      <p:sp>
        <p:nvSpPr>
          <p:cNvPr id="3" name="Freeform 2"/>
          <p:cNvSpPr/>
          <p:nvPr/>
        </p:nvSpPr>
        <p:spPr>
          <a:xfrm>
            <a:off x="1628775" y="3105150"/>
            <a:ext cx="5249650" cy="914400"/>
          </a:xfrm>
          <a:custGeom>
            <a:avLst/>
            <a:gdLst>
              <a:gd name="connsiteX0" fmla="*/ 0 w 5249650"/>
              <a:gd name="connsiteY0" fmla="*/ 0 h 914400"/>
              <a:gd name="connsiteX1" fmla="*/ 9525 w 5249650"/>
              <a:gd name="connsiteY1" fmla="*/ 66675 h 914400"/>
              <a:gd name="connsiteX2" fmla="*/ 19050 w 5249650"/>
              <a:gd name="connsiteY2" fmla="*/ 38100 h 914400"/>
              <a:gd name="connsiteX3" fmla="*/ 9525 w 5249650"/>
              <a:gd name="connsiteY3" fmla="*/ 180975 h 914400"/>
              <a:gd name="connsiteX4" fmla="*/ 3629025 w 5249650"/>
              <a:gd name="connsiteY4" fmla="*/ 180975 h 914400"/>
              <a:gd name="connsiteX5" fmla="*/ 3724275 w 5249650"/>
              <a:gd name="connsiteY5" fmla="*/ 161925 h 914400"/>
              <a:gd name="connsiteX6" fmla="*/ 4191000 w 5249650"/>
              <a:gd name="connsiteY6" fmla="*/ 171450 h 914400"/>
              <a:gd name="connsiteX7" fmla="*/ 4219575 w 5249650"/>
              <a:gd name="connsiteY7" fmla="*/ 180975 h 914400"/>
              <a:gd name="connsiteX8" fmla="*/ 4419600 w 5249650"/>
              <a:gd name="connsiteY8" fmla="*/ 200025 h 914400"/>
              <a:gd name="connsiteX9" fmla="*/ 4448175 w 5249650"/>
              <a:gd name="connsiteY9" fmla="*/ 209550 h 914400"/>
              <a:gd name="connsiteX10" fmla="*/ 5105400 w 5249650"/>
              <a:gd name="connsiteY10" fmla="*/ 219075 h 914400"/>
              <a:gd name="connsiteX11" fmla="*/ 5191125 w 5249650"/>
              <a:gd name="connsiteY11" fmla="*/ 180975 h 914400"/>
              <a:gd name="connsiteX12" fmla="*/ 5210175 w 5249650"/>
              <a:gd name="connsiteY12" fmla="*/ 114300 h 914400"/>
              <a:gd name="connsiteX13" fmla="*/ 5229225 w 5249650"/>
              <a:gd name="connsiteY13" fmla="*/ 85725 h 914400"/>
              <a:gd name="connsiteX14" fmla="*/ 5248275 w 5249650"/>
              <a:gd name="connsiteY14" fmla="*/ 28575 h 914400"/>
              <a:gd name="connsiteX15" fmla="*/ 5229225 w 5249650"/>
              <a:gd name="connsiteY15" fmla="*/ 85725 h 914400"/>
              <a:gd name="connsiteX16" fmla="*/ 5210175 w 5249650"/>
              <a:gd name="connsiteY16" fmla="*/ 142875 h 914400"/>
              <a:gd name="connsiteX17" fmla="*/ 5200650 w 5249650"/>
              <a:gd name="connsiteY17" fmla="*/ 180975 h 914400"/>
              <a:gd name="connsiteX18" fmla="*/ 5191125 w 5249650"/>
              <a:gd name="connsiteY18" fmla="*/ 209550 h 914400"/>
              <a:gd name="connsiteX19" fmla="*/ 5114925 w 5249650"/>
              <a:gd name="connsiteY19" fmla="*/ 247650 h 914400"/>
              <a:gd name="connsiteX20" fmla="*/ 5067300 w 5249650"/>
              <a:gd name="connsiteY20" fmla="*/ 257175 h 914400"/>
              <a:gd name="connsiteX21" fmla="*/ 4562475 w 5249650"/>
              <a:gd name="connsiteY21" fmla="*/ 238125 h 914400"/>
              <a:gd name="connsiteX22" fmla="*/ 4419600 w 5249650"/>
              <a:gd name="connsiteY22" fmla="*/ 228600 h 914400"/>
              <a:gd name="connsiteX23" fmla="*/ 4352925 w 5249650"/>
              <a:gd name="connsiteY23" fmla="*/ 209550 h 914400"/>
              <a:gd name="connsiteX24" fmla="*/ 4238625 w 5249650"/>
              <a:gd name="connsiteY24" fmla="*/ 190500 h 914400"/>
              <a:gd name="connsiteX25" fmla="*/ 4124325 w 5249650"/>
              <a:gd name="connsiteY25" fmla="*/ 171450 h 914400"/>
              <a:gd name="connsiteX26" fmla="*/ 3381375 w 5249650"/>
              <a:gd name="connsiteY26" fmla="*/ 180975 h 914400"/>
              <a:gd name="connsiteX27" fmla="*/ 3105150 w 5249650"/>
              <a:gd name="connsiteY27" fmla="*/ 200025 h 914400"/>
              <a:gd name="connsiteX28" fmla="*/ 3009900 w 5249650"/>
              <a:gd name="connsiteY28" fmla="*/ 209550 h 914400"/>
              <a:gd name="connsiteX29" fmla="*/ 2371725 w 5249650"/>
              <a:gd name="connsiteY29" fmla="*/ 219075 h 914400"/>
              <a:gd name="connsiteX30" fmla="*/ 2305050 w 5249650"/>
              <a:gd name="connsiteY3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49650" h="914400">
                <a:moveTo>
                  <a:pt x="0" y="0"/>
                </a:moveTo>
                <a:cubicBezTo>
                  <a:pt x="3175" y="22225"/>
                  <a:pt x="-515" y="46595"/>
                  <a:pt x="9525" y="66675"/>
                </a:cubicBezTo>
                <a:cubicBezTo>
                  <a:pt x="14015" y="75655"/>
                  <a:pt x="19050" y="28060"/>
                  <a:pt x="19050" y="38100"/>
                </a:cubicBezTo>
                <a:cubicBezTo>
                  <a:pt x="19050" y="85831"/>
                  <a:pt x="12700" y="133350"/>
                  <a:pt x="9525" y="180975"/>
                </a:cubicBezTo>
                <a:cubicBezTo>
                  <a:pt x="1154111" y="562504"/>
                  <a:pt x="2422541" y="187275"/>
                  <a:pt x="3629025" y="180975"/>
                </a:cubicBezTo>
                <a:cubicBezTo>
                  <a:pt x="3652877" y="180850"/>
                  <a:pt x="3698762" y="168303"/>
                  <a:pt x="3724275" y="161925"/>
                </a:cubicBezTo>
                <a:lnTo>
                  <a:pt x="4191000" y="171450"/>
                </a:lnTo>
                <a:cubicBezTo>
                  <a:pt x="4201033" y="171836"/>
                  <a:pt x="4209612" y="179730"/>
                  <a:pt x="4219575" y="180975"/>
                </a:cubicBezTo>
                <a:cubicBezTo>
                  <a:pt x="4286034" y="189282"/>
                  <a:pt x="4419600" y="200025"/>
                  <a:pt x="4419600" y="200025"/>
                </a:cubicBezTo>
                <a:cubicBezTo>
                  <a:pt x="4429125" y="203200"/>
                  <a:pt x="4438358" y="207446"/>
                  <a:pt x="4448175" y="209550"/>
                </a:cubicBezTo>
                <a:cubicBezTo>
                  <a:pt x="4694053" y="262238"/>
                  <a:pt x="4725534" y="225624"/>
                  <a:pt x="5105400" y="219075"/>
                </a:cubicBezTo>
                <a:cubicBezTo>
                  <a:pt x="5173410" y="196405"/>
                  <a:pt x="5145842" y="211164"/>
                  <a:pt x="5191125" y="180975"/>
                </a:cubicBezTo>
                <a:cubicBezTo>
                  <a:pt x="5194177" y="168768"/>
                  <a:pt x="5203343" y="127965"/>
                  <a:pt x="5210175" y="114300"/>
                </a:cubicBezTo>
                <a:cubicBezTo>
                  <a:pt x="5215295" y="104061"/>
                  <a:pt x="5224576" y="96186"/>
                  <a:pt x="5229225" y="85725"/>
                </a:cubicBezTo>
                <a:cubicBezTo>
                  <a:pt x="5237380" y="67375"/>
                  <a:pt x="5254625" y="9525"/>
                  <a:pt x="5248275" y="28575"/>
                </a:cubicBezTo>
                <a:lnTo>
                  <a:pt x="5229225" y="85725"/>
                </a:lnTo>
                <a:lnTo>
                  <a:pt x="5210175" y="142875"/>
                </a:lnTo>
                <a:cubicBezTo>
                  <a:pt x="5206035" y="155294"/>
                  <a:pt x="5204246" y="168388"/>
                  <a:pt x="5200650" y="180975"/>
                </a:cubicBezTo>
                <a:cubicBezTo>
                  <a:pt x="5197892" y="190629"/>
                  <a:pt x="5197553" y="201837"/>
                  <a:pt x="5191125" y="209550"/>
                </a:cubicBezTo>
                <a:cubicBezTo>
                  <a:pt x="5166750" y="238800"/>
                  <a:pt x="5148472" y="240195"/>
                  <a:pt x="5114925" y="247650"/>
                </a:cubicBezTo>
                <a:cubicBezTo>
                  <a:pt x="5099121" y="251162"/>
                  <a:pt x="5083175" y="254000"/>
                  <a:pt x="5067300" y="257175"/>
                </a:cubicBezTo>
                <a:lnTo>
                  <a:pt x="4562475" y="238125"/>
                </a:lnTo>
                <a:cubicBezTo>
                  <a:pt x="4514791" y="236021"/>
                  <a:pt x="4467068" y="233597"/>
                  <a:pt x="4419600" y="228600"/>
                </a:cubicBezTo>
                <a:cubicBezTo>
                  <a:pt x="4396027" y="226119"/>
                  <a:pt x="4375307" y="215945"/>
                  <a:pt x="4352925" y="209550"/>
                </a:cubicBezTo>
                <a:cubicBezTo>
                  <a:pt x="4303977" y="195565"/>
                  <a:pt x="4300468" y="198230"/>
                  <a:pt x="4238625" y="190500"/>
                </a:cubicBezTo>
                <a:cubicBezTo>
                  <a:pt x="4193915" y="175597"/>
                  <a:pt x="4188128" y="171450"/>
                  <a:pt x="4124325" y="171450"/>
                </a:cubicBezTo>
                <a:cubicBezTo>
                  <a:pt x="3876655" y="171450"/>
                  <a:pt x="3629025" y="177800"/>
                  <a:pt x="3381375" y="180975"/>
                </a:cubicBezTo>
                <a:cubicBezTo>
                  <a:pt x="3252650" y="206720"/>
                  <a:pt x="3379672" y="183877"/>
                  <a:pt x="3105150" y="200025"/>
                </a:cubicBezTo>
                <a:cubicBezTo>
                  <a:pt x="3073297" y="201899"/>
                  <a:pt x="3041798" y="208721"/>
                  <a:pt x="3009900" y="209550"/>
                </a:cubicBezTo>
                <a:cubicBezTo>
                  <a:pt x="2797223" y="215074"/>
                  <a:pt x="2584450" y="215900"/>
                  <a:pt x="2371725" y="219075"/>
                </a:cubicBezTo>
                <a:cubicBezTo>
                  <a:pt x="2078748" y="260929"/>
                  <a:pt x="2305050" y="206149"/>
                  <a:pt x="2305050" y="9144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819400" y="3886200"/>
            <a:ext cx="2272400" cy="87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300" dirty="0" smtClean="0">
                <a:latin typeface="Berlin Sans FB Demi" pitchFamily="34" charset="0"/>
                <a:cs typeface="Aharoni" pitchFamily="2" charset="-79"/>
              </a:rPr>
              <a:t>Authority</a:t>
            </a:r>
            <a:endParaRPr lang="en-US" sz="2400" spc="300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638300" y="2659339"/>
            <a:ext cx="5262134" cy="502961"/>
          </a:xfrm>
          <a:custGeom>
            <a:avLst/>
            <a:gdLst>
              <a:gd name="connsiteX0" fmla="*/ 0 w 5262134"/>
              <a:gd name="connsiteY0" fmla="*/ 502961 h 502961"/>
              <a:gd name="connsiteX1" fmla="*/ 9525 w 5262134"/>
              <a:gd name="connsiteY1" fmla="*/ 417236 h 502961"/>
              <a:gd name="connsiteX2" fmla="*/ 28575 w 5262134"/>
              <a:gd name="connsiteY2" fmla="*/ 360086 h 502961"/>
              <a:gd name="connsiteX3" fmla="*/ 47625 w 5262134"/>
              <a:gd name="connsiteY3" fmla="*/ 179111 h 502961"/>
              <a:gd name="connsiteX4" fmla="*/ 85725 w 5262134"/>
              <a:gd name="connsiteY4" fmla="*/ 169586 h 502961"/>
              <a:gd name="connsiteX5" fmla="*/ 152400 w 5262134"/>
              <a:gd name="connsiteY5" fmla="*/ 150536 h 502961"/>
              <a:gd name="connsiteX6" fmla="*/ 2295525 w 5262134"/>
              <a:gd name="connsiteY6" fmla="*/ 141011 h 502961"/>
              <a:gd name="connsiteX7" fmla="*/ 2438400 w 5262134"/>
              <a:gd name="connsiteY7" fmla="*/ 121961 h 502961"/>
              <a:gd name="connsiteX8" fmla="*/ 2686050 w 5262134"/>
              <a:gd name="connsiteY8" fmla="*/ 93386 h 502961"/>
              <a:gd name="connsiteX9" fmla="*/ 2800350 w 5262134"/>
              <a:gd name="connsiteY9" fmla="*/ 64811 h 502961"/>
              <a:gd name="connsiteX10" fmla="*/ 2990850 w 5262134"/>
              <a:gd name="connsiteY10" fmla="*/ 36236 h 502961"/>
              <a:gd name="connsiteX11" fmla="*/ 3771900 w 5262134"/>
              <a:gd name="connsiteY11" fmla="*/ 26711 h 502961"/>
              <a:gd name="connsiteX12" fmla="*/ 4581525 w 5262134"/>
              <a:gd name="connsiteY12" fmla="*/ 26711 h 502961"/>
              <a:gd name="connsiteX13" fmla="*/ 4619625 w 5262134"/>
              <a:gd name="connsiteY13" fmla="*/ 36236 h 502961"/>
              <a:gd name="connsiteX14" fmla="*/ 4676775 w 5262134"/>
              <a:gd name="connsiteY14" fmla="*/ 45761 h 502961"/>
              <a:gd name="connsiteX15" fmla="*/ 4819650 w 5262134"/>
              <a:gd name="connsiteY15" fmla="*/ 64811 h 502961"/>
              <a:gd name="connsiteX16" fmla="*/ 4886325 w 5262134"/>
              <a:gd name="connsiteY16" fmla="*/ 74336 h 502961"/>
              <a:gd name="connsiteX17" fmla="*/ 4962525 w 5262134"/>
              <a:gd name="connsiteY17" fmla="*/ 93386 h 502961"/>
              <a:gd name="connsiteX18" fmla="*/ 5029200 w 5262134"/>
              <a:gd name="connsiteY18" fmla="*/ 102911 h 502961"/>
              <a:gd name="connsiteX19" fmla="*/ 5086350 w 5262134"/>
              <a:gd name="connsiteY19" fmla="*/ 112436 h 502961"/>
              <a:gd name="connsiteX20" fmla="*/ 5124450 w 5262134"/>
              <a:gd name="connsiteY20" fmla="*/ 131486 h 502961"/>
              <a:gd name="connsiteX21" fmla="*/ 5153025 w 5262134"/>
              <a:gd name="connsiteY21" fmla="*/ 141011 h 502961"/>
              <a:gd name="connsiteX22" fmla="*/ 5210175 w 5262134"/>
              <a:gd name="connsiteY22" fmla="*/ 179111 h 502961"/>
              <a:gd name="connsiteX23" fmla="*/ 5248275 w 5262134"/>
              <a:gd name="connsiteY23" fmla="*/ 502961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62134" h="502961">
                <a:moveTo>
                  <a:pt x="0" y="502961"/>
                </a:moveTo>
                <a:cubicBezTo>
                  <a:pt x="3175" y="474386"/>
                  <a:pt x="3886" y="445429"/>
                  <a:pt x="9525" y="417236"/>
                </a:cubicBezTo>
                <a:cubicBezTo>
                  <a:pt x="13463" y="397545"/>
                  <a:pt x="28575" y="360086"/>
                  <a:pt x="28575" y="360086"/>
                </a:cubicBezTo>
                <a:cubicBezTo>
                  <a:pt x="34925" y="299761"/>
                  <a:pt x="30195" y="237211"/>
                  <a:pt x="47625" y="179111"/>
                </a:cubicBezTo>
                <a:cubicBezTo>
                  <a:pt x="51387" y="166572"/>
                  <a:pt x="73138" y="173182"/>
                  <a:pt x="85725" y="169586"/>
                </a:cubicBezTo>
                <a:cubicBezTo>
                  <a:pt x="101806" y="164991"/>
                  <a:pt x="137042" y="150670"/>
                  <a:pt x="152400" y="150536"/>
                </a:cubicBezTo>
                <a:lnTo>
                  <a:pt x="2295525" y="141011"/>
                </a:lnTo>
                <a:cubicBezTo>
                  <a:pt x="2371410" y="122040"/>
                  <a:pt x="2310508" y="135191"/>
                  <a:pt x="2438400" y="121961"/>
                </a:cubicBezTo>
                <a:cubicBezTo>
                  <a:pt x="2565285" y="108835"/>
                  <a:pt x="2583956" y="106148"/>
                  <a:pt x="2686050" y="93386"/>
                </a:cubicBezTo>
                <a:cubicBezTo>
                  <a:pt x="2761017" y="63399"/>
                  <a:pt x="2708218" y="80166"/>
                  <a:pt x="2800350" y="64811"/>
                </a:cubicBezTo>
                <a:cubicBezTo>
                  <a:pt x="2877954" y="51877"/>
                  <a:pt x="2882779" y="39578"/>
                  <a:pt x="2990850" y="36236"/>
                </a:cubicBezTo>
                <a:cubicBezTo>
                  <a:pt x="3251095" y="28187"/>
                  <a:pt x="3511550" y="29886"/>
                  <a:pt x="3771900" y="26711"/>
                </a:cubicBezTo>
                <a:cubicBezTo>
                  <a:pt x="4072919" y="-23459"/>
                  <a:pt x="3856015" y="9229"/>
                  <a:pt x="4581525" y="26711"/>
                </a:cubicBezTo>
                <a:cubicBezTo>
                  <a:pt x="4594612" y="27026"/>
                  <a:pt x="4606788" y="33669"/>
                  <a:pt x="4619625" y="36236"/>
                </a:cubicBezTo>
                <a:cubicBezTo>
                  <a:pt x="4638563" y="40024"/>
                  <a:pt x="4657687" y="42824"/>
                  <a:pt x="4676775" y="45761"/>
                </a:cubicBezTo>
                <a:cubicBezTo>
                  <a:pt x="4754584" y="57732"/>
                  <a:pt x="4737370" y="53840"/>
                  <a:pt x="4819650" y="64811"/>
                </a:cubicBezTo>
                <a:cubicBezTo>
                  <a:pt x="4841904" y="67778"/>
                  <a:pt x="4864310" y="69933"/>
                  <a:pt x="4886325" y="74336"/>
                </a:cubicBezTo>
                <a:cubicBezTo>
                  <a:pt x="4911998" y="79471"/>
                  <a:pt x="4936852" y="88251"/>
                  <a:pt x="4962525" y="93386"/>
                </a:cubicBezTo>
                <a:cubicBezTo>
                  <a:pt x="4984540" y="97789"/>
                  <a:pt x="5007010" y="99497"/>
                  <a:pt x="5029200" y="102911"/>
                </a:cubicBezTo>
                <a:cubicBezTo>
                  <a:pt x="5048288" y="105848"/>
                  <a:pt x="5067300" y="109261"/>
                  <a:pt x="5086350" y="112436"/>
                </a:cubicBezTo>
                <a:cubicBezTo>
                  <a:pt x="5099050" y="118786"/>
                  <a:pt x="5111399" y="125893"/>
                  <a:pt x="5124450" y="131486"/>
                </a:cubicBezTo>
                <a:cubicBezTo>
                  <a:pt x="5133678" y="135441"/>
                  <a:pt x="5144671" y="135442"/>
                  <a:pt x="5153025" y="141011"/>
                </a:cubicBezTo>
                <a:cubicBezTo>
                  <a:pt x="5224374" y="188577"/>
                  <a:pt x="5142231" y="156463"/>
                  <a:pt x="5210175" y="179111"/>
                </a:cubicBezTo>
                <a:cubicBezTo>
                  <a:pt x="5297588" y="310230"/>
                  <a:pt x="5248275" y="213366"/>
                  <a:pt x="5248275" y="5029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Locating Files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438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spc="3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erlin Sans FB Demi" pitchFamily="34" charset="0"/>
                <a:cs typeface="Aharoni" pitchFamily="2" charset="-79"/>
              </a:rPr>
              <a:t>http</a:t>
            </a:r>
            <a:r>
              <a:rPr lang="en-US" sz="1600" spc="3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erlin Sans FB Demi" pitchFamily="34" charset="0"/>
                <a:cs typeface="Aharoni" pitchFamily="2" charset="-79"/>
              </a:rPr>
              <a:t>://@www.foo.com/bar.html</a:t>
            </a:r>
            <a:r>
              <a:rPr lang="en-US" sz="2800" spc="300" dirty="0" smtClean="0">
                <a:solidFill>
                  <a:srgbClr val="FFC000"/>
                </a:solidFill>
                <a:latin typeface="Berlin Sans FB Demi" pitchFamily="34" charset="0"/>
                <a:cs typeface="Aharoni" pitchFamily="2" charset="-79"/>
              </a:rPr>
              <a:t>;</a:t>
            </a:r>
            <a:r>
              <a:rPr lang="en-US" sz="28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&lt;params&gt;</a:t>
            </a:r>
            <a:r>
              <a:rPr lang="en-US" sz="2800" spc="300" dirty="0" smtClean="0">
                <a:solidFill>
                  <a:srgbClr val="FFC000"/>
                </a:solidFill>
                <a:latin typeface="Berlin Sans FB Demi" pitchFamily="34" charset="0"/>
                <a:cs typeface="Aharoni" pitchFamily="2" charset="-79"/>
              </a:rPr>
              <a:t>?</a:t>
            </a:r>
            <a:r>
              <a:rPr lang="en-US" sz="28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&lt;query&gt;</a:t>
            </a:r>
            <a:r>
              <a:rPr lang="en-US" sz="2800" spc="300" dirty="0" smtClean="0">
                <a:solidFill>
                  <a:srgbClr val="FFC000"/>
                </a:solidFill>
                <a:latin typeface="Berlin Sans FB Demi" pitchFamily="34" charset="0"/>
                <a:cs typeface="Aharoni" pitchFamily="2" charset="-79"/>
              </a:rPr>
              <a:t>#</a:t>
            </a:r>
            <a:r>
              <a:rPr lang="en-US" sz="28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itchFamily="34" charset="0"/>
                <a:cs typeface="Aharoni" pitchFamily="2" charset="-79"/>
              </a:rPr>
              <a:t>&lt;frag&gt;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spc="300" dirty="0" smtClean="0">
                <a:latin typeface="Berlin Sans FB Demi" pitchFamily="34" charset="0"/>
                <a:cs typeface="Aharoni" pitchFamily="2" charset="-79"/>
              </a:rPr>
              <a:t>How does each side know what media they are receiving?</a:t>
            </a:r>
            <a:endParaRPr lang="en-US" sz="40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3074" name="Picture 2" descr="C:\Users\Lenux\Desktop\powerpoint\web_browsers\Natsu PNG\FileType\Natsu-AV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09409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nux\Desktop\powerpoint\web_browsers\Natsu PNG\FileType\Natsu-BM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2844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nux\Desktop\powerpoint\web_browsers\Natsu PNG\FileType\Natsu-GI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04053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904" y="501860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4053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Lenux\Desktop\powerpoint\web_browsers\Natsu PNG\FileType\Natsu-m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95" y="4956916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Lenux\Desktop\powerpoint\web_browsers\Natsu PNG\FileType\Natsu-mp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60" y="504053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Lenux\Desktop\powerpoint\web_browsers\Natsu PNG\FileType\Natsu-MPE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348462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Lenux\Desktop\powerpoint\web_browsers\Natsu PNG\FileType\Natsu-P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353853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Lenux\Desktop\powerpoint\web_browsers\Natsu PNG\FileType\Natsu-TX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45" y="345474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Lenux\Desktop\powerpoint\web_browsers\Natsu PNG\FileType\Natsu-wav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37" y="2934215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Lenux\Desktop\powerpoint\web_browsers\Natsu PNG\FileType\Natsu-wma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46" y="211234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Lenux\Desktop\powerpoint\web_browsers\Natsu PNG\FileType\Natsu-WMV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43665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erlin Sans FB Demi" pitchFamily="34" charset="0"/>
                <a:cs typeface="Aharoni" pitchFamily="2" charset="-79"/>
              </a:rPr>
              <a:t>MIME </a:t>
            </a:r>
            <a:r>
              <a:rPr lang="en-US" spc="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erlin Sans FB Demi" pitchFamily="34" charset="0"/>
                <a:cs typeface="Aharoni" pitchFamily="2" charset="-79"/>
              </a:rPr>
              <a:t>types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3077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43840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Lenux\Desktop\powerpoint\web_browsers\Natsu PNG\FileType\Natsu-m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93" y="312078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Lenux\Desktop\powerpoint\web_browsers\Natsu PNG\FileType\Natsu-wm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46" y="3421566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Lenux\Desktop\powerpoint\web_browsers\Natsu PNG\FileType\Natsu-wav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45" y="36573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Lenux\Desktop\powerpoint\web_browsers\Natsu PNG\FileType\Natsu-mp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53" y="390660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nux\Desktop\powerpoint\web_browsers\Natsu PNG\FileType\Natsu-BM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2" y="353778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Lenux\Desktop\powerpoint\web_browsers\Natsu PNG\FileType\Natsu-P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73" y="392831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nux\Desktop\powerpoint\web_browsers\Natsu PNG\FileType\Natsu-GIF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48" y="4304296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23" y="455790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023960" y="2521566"/>
            <a:ext cx="1488622" cy="1207478"/>
            <a:chOff x="3388178" y="2571750"/>
            <a:chExt cx="1488622" cy="1207478"/>
          </a:xfrm>
        </p:grpSpPr>
        <p:pic>
          <p:nvPicPr>
            <p:cNvPr id="3086" name="Picture 14" descr="C:\Users\Lenux\Desktop\powerpoint\web_browsers\Natsu PNG\FileType\Natsu-WM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2571750"/>
              <a:ext cx="78105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:\Users\Lenux\Desktop\powerpoint\web_browsers\Natsu PNG\FileType\Natsu-AVI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77" y="2766166"/>
              <a:ext cx="78105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Users\Lenux\Desktop\powerpoint\web_browsers\Natsu PNG\FileType\Natsu-MPEG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178" y="2998178"/>
              <a:ext cx="78105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ubtitle 2"/>
          <p:cNvSpPr txBox="1">
            <a:spLocks/>
          </p:cNvSpPr>
          <p:nvPr/>
        </p:nvSpPr>
        <p:spPr>
          <a:xfrm>
            <a:off x="0" y="1219200"/>
            <a:ext cx="9144000" cy="127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Berlin Sans FB Demi" pitchFamily="34" charset="0"/>
                <a:cs typeface="Aharoni" pitchFamily="2" charset="-79"/>
              </a:rPr>
              <a:t>(Multipurpose Internet Mail Extensions)</a:t>
            </a:r>
            <a:endParaRPr lang="en-US" sz="2400" dirty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 rot="21276939">
            <a:off x="4600737" y="-14641"/>
            <a:ext cx="4599215" cy="8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300" dirty="0" smtClean="0">
                <a:latin typeface="Berlin Sans FB Demi" pitchFamily="34" charset="0"/>
                <a:cs typeface="Aharoni" pitchFamily="2" charset="-79"/>
              </a:rPr>
              <a:t>or content-types</a:t>
            </a:r>
            <a:endParaRPr lang="en-US" sz="16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-16329" y="5580293"/>
            <a:ext cx="9144000" cy="127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Berlin Sans FB Demi" pitchFamily="34" charset="0"/>
                <a:cs typeface="Aharoni" pitchFamily="2" charset="-79"/>
              </a:rPr>
              <a:t>Origin=SMTP</a:t>
            </a:r>
          </a:p>
          <a:p>
            <a:pPr marL="0" indent="0" algn="ctr">
              <a:buNone/>
            </a:pPr>
            <a:r>
              <a:rPr lang="en-US" sz="2400" dirty="0" smtClean="0">
                <a:latin typeface="Berlin Sans FB Demi" pitchFamily="34" charset="0"/>
                <a:cs typeface="Aharoni" pitchFamily="2" charset="-79"/>
              </a:rPr>
              <a:t>Adopted by HTTP, RTP, SIP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03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505199" y="1219200"/>
            <a:ext cx="3733801" cy="2514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200" y="1219200"/>
            <a:ext cx="3429000" cy="5562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MIME breakdown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31371" y="1295400"/>
            <a:ext cx="2438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>
                <a:latin typeface="Berlin Sans FB Demi" pitchFamily="34" charset="0"/>
                <a:cs typeface="Aharoni" pitchFamily="2" charset="-79"/>
              </a:rPr>
              <a:t>Media Types</a:t>
            </a:r>
            <a:endParaRPr lang="en-US" u="sng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04800" y="1905000"/>
            <a:ext cx="3048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application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audio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image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message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model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multipart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text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video</a:t>
            </a: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3733800" y="1295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>
                <a:latin typeface="Berlin Sans FB Demi" pitchFamily="34" charset="0"/>
                <a:cs typeface="Aharoni" pitchFamily="2" charset="-79"/>
              </a:rPr>
              <a:t>Subtype Prefixes</a:t>
            </a:r>
            <a:endParaRPr lang="en-US" u="sng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3886200" y="1905000"/>
            <a:ext cx="3048000" cy="1942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Berlin Sans FB Demi" pitchFamily="34" charset="0"/>
                <a:cs typeface="Aharoni" pitchFamily="2" charset="-79"/>
              </a:rPr>
              <a:t>vnd</a:t>
            </a:r>
            <a:endParaRPr lang="en-US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x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x-</a:t>
            </a:r>
            <a:r>
              <a:rPr lang="en-US" dirty="0" err="1" smtClean="0">
                <a:latin typeface="Berlin Sans FB Demi" pitchFamily="34" charset="0"/>
                <a:cs typeface="Aharoni" pitchFamily="2" charset="-79"/>
              </a:rPr>
              <a:t>pkcs</a:t>
            </a:r>
            <a:endParaRPr lang="en-US" dirty="0" smtClean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27" name="Picture 8" descr="C:\Users\Lenux\Desktop\powerpoint\web_browsers\Natsu PNG\FileType\Natsu-m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36" y="451469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018" y="577071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 descr="C:\Users\Lenux\Desktop\powerpoint\web_browsers\Natsu PNG\FileType\Natsu-T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78" y="427512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ubtitle 2"/>
          <p:cNvSpPr txBox="1">
            <a:spLocks/>
          </p:cNvSpPr>
          <p:nvPr/>
        </p:nvSpPr>
        <p:spPr>
          <a:xfrm>
            <a:off x="4780190" y="4143218"/>
            <a:ext cx="1872343" cy="323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Berlin Sans FB Demi" pitchFamily="34" charset="0"/>
                <a:cs typeface="Aharoni" pitchFamily="2" charset="-79"/>
              </a:rPr>
              <a:t>audio/mpeg</a:t>
            </a:r>
            <a:endParaRPr lang="en-US" sz="1800" dirty="0" smtClean="0">
              <a:latin typeface="Berlin Sans FB Demi" pitchFamily="34" charset="0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84990" y="5399235"/>
            <a:ext cx="1872343" cy="1106183"/>
            <a:chOff x="4429124" y="5361292"/>
            <a:chExt cx="1872343" cy="1106183"/>
          </a:xfrm>
        </p:grpSpPr>
        <p:pic>
          <p:nvPicPr>
            <p:cNvPr id="28" name="Picture 4" descr="C:\Users\Lenux\Desktop\powerpoint\web_browsers\Natsu PNG\FileType\Natsu-GIF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5686425"/>
              <a:ext cx="78105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Subtitle 2"/>
            <p:cNvSpPr txBox="1">
              <a:spLocks/>
            </p:cNvSpPr>
            <p:nvPr/>
          </p:nvSpPr>
          <p:spPr>
            <a:xfrm>
              <a:off x="4429124" y="5361292"/>
              <a:ext cx="1872343" cy="3236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latin typeface="Berlin Sans FB Demi" pitchFamily="34" charset="0"/>
                  <a:cs typeface="Aharoni" pitchFamily="2" charset="-79"/>
                </a:rPr>
                <a:t>i</a:t>
              </a:r>
              <a:r>
                <a:rPr lang="en-US" sz="1800" dirty="0" smtClean="0">
                  <a:latin typeface="Berlin Sans FB Demi" pitchFamily="34" charset="0"/>
                  <a:cs typeface="Aharoni" pitchFamily="2" charset="-79"/>
                </a:rPr>
                <a:t>mage/gif</a:t>
              </a:r>
            </a:p>
          </p:txBody>
        </p:sp>
      </p:grpSp>
      <p:sp>
        <p:nvSpPr>
          <p:cNvPr id="33" name="Subtitle 2"/>
          <p:cNvSpPr txBox="1">
            <a:spLocks/>
          </p:cNvSpPr>
          <p:nvPr/>
        </p:nvSpPr>
        <p:spPr>
          <a:xfrm>
            <a:off x="7109732" y="5399314"/>
            <a:ext cx="1872343" cy="323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text/html</a:t>
            </a: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7108371" y="3949995"/>
            <a:ext cx="1872343" cy="323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Berlin Sans FB Demi" pitchFamily="34" charset="0"/>
                <a:cs typeface="Aharoni" pitchFamily="2" charset="-79"/>
              </a:rPr>
              <a:t>text/x-*******</a:t>
            </a:r>
          </a:p>
        </p:txBody>
      </p:sp>
    </p:spTree>
    <p:extLst>
      <p:ext uri="{BB962C8B-B14F-4D97-AF65-F5344CB8AC3E}">
        <p14:creationId xmlns:p14="http://schemas.microsoft.com/office/powerpoint/2010/main" val="21005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4038599" y="1219200"/>
            <a:ext cx="3733801" cy="2514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199" y="1219200"/>
            <a:ext cx="3962399" cy="5562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MIME breakdown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31371" y="1295400"/>
            <a:ext cx="2438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>
                <a:latin typeface="Berlin Sans FB Demi" pitchFamily="34" charset="0"/>
                <a:cs typeface="Aharoni" pitchFamily="2" charset="-79"/>
              </a:rPr>
              <a:t>Media Types</a:t>
            </a:r>
            <a:endParaRPr lang="en-US" u="sng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04800" y="19050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application 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(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1010)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audio 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(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139)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image (45)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Message (20) 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Model (15)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Multipart (14)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Text (65)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Video (73)</a:t>
            </a: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4267199" y="1295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>
                <a:latin typeface="Berlin Sans FB Demi" pitchFamily="34" charset="0"/>
                <a:cs typeface="Aharoni" pitchFamily="2" charset="-79"/>
              </a:rPr>
              <a:t>Subtype Prefixes</a:t>
            </a:r>
            <a:endParaRPr lang="en-US" u="sng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4419599" y="1905000"/>
            <a:ext cx="3048000" cy="1942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Berlin Sans FB Demi" pitchFamily="34" charset="0"/>
                <a:cs typeface="Aharoni" pitchFamily="2" charset="-79"/>
              </a:rPr>
              <a:t>vnd</a:t>
            </a:r>
            <a:endParaRPr lang="en-US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x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x-</a:t>
            </a:r>
            <a:r>
              <a:rPr lang="en-US" dirty="0" err="1" smtClean="0">
                <a:latin typeface="Berlin Sans FB Demi" pitchFamily="34" charset="0"/>
                <a:cs typeface="Aharoni" pitchFamily="2" charset="-79"/>
              </a:rPr>
              <a:t>pkcs</a:t>
            </a:r>
            <a:endParaRPr lang="en-US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943600" y="5867400"/>
            <a:ext cx="3124200" cy="724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u="sng" dirty="0" smtClean="0">
                <a:latin typeface="Berlin Sans FB Demi" pitchFamily="34" charset="0"/>
                <a:cs typeface="Aharoni" pitchFamily="2" charset="-79"/>
              </a:rPr>
              <a:t>OFFICIAL TYPES:</a:t>
            </a:r>
          </a:p>
          <a:p>
            <a:pPr marL="0" indent="0" algn="ctr">
              <a:buNone/>
            </a:pPr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http</a:t>
            </a:r>
            <a:r>
              <a:rPr lang="en-US" sz="1600" dirty="0">
                <a:latin typeface="Berlin Sans FB Demi" pitchFamily="34" charset="0"/>
                <a:cs typeface="Aharoni" pitchFamily="2" charset="-79"/>
              </a:rPr>
              <a:t>://www.iana.org/assignments/media-types</a:t>
            </a:r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876800" y="5105400"/>
            <a:ext cx="1447800" cy="724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Internet Assigned Number Authority</a:t>
            </a:r>
          </a:p>
        </p:txBody>
      </p:sp>
      <p:sp>
        <p:nvSpPr>
          <p:cNvPr id="4" name="Freeform 3"/>
          <p:cNvSpPr/>
          <p:nvPr/>
        </p:nvSpPr>
        <p:spPr>
          <a:xfrm>
            <a:off x="6024282" y="5669280"/>
            <a:ext cx="613186" cy="494852"/>
          </a:xfrm>
          <a:custGeom>
            <a:avLst/>
            <a:gdLst>
              <a:gd name="connsiteX0" fmla="*/ 0 w 613186"/>
              <a:gd name="connsiteY0" fmla="*/ 0 h 494852"/>
              <a:gd name="connsiteX1" fmla="*/ 53789 w 613186"/>
              <a:gd name="connsiteY1" fmla="*/ 32273 h 494852"/>
              <a:gd name="connsiteX2" fmla="*/ 64546 w 613186"/>
              <a:gd name="connsiteY2" fmla="*/ 64546 h 494852"/>
              <a:gd name="connsiteX3" fmla="*/ 107577 w 613186"/>
              <a:gd name="connsiteY3" fmla="*/ 129092 h 494852"/>
              <a:gd name="connsiteX4" fmla="*/ 161365 w 613186"/>
              <a:gd name="connsiteY4" fmla="*/ 193638 h 494852"/>
              <a:gd name="connsiteX5" fmla="*/ 193638 w 613186"/>
              <a:gd name="connsiteY5" fmla="*/ 225911 h 494852"/>
              <a:gd name="connsiteX6" fmla="*/ 215153 w 613186"/>
              <a:gd name="connsiteY6" fmla="*/ 258184 h 494852"/>
              <a:gd name="connsiteX7" fmla="*/ 268942 w 613186"/>
              <a:gd name="connsiteY7" fmla="*/ 301214 h 494852"/>
              <a:gd name="connsiteX8" fmla="*/ 301214 w 613186"/>
              <a:gd name="connsiteY8" fmla="*/ 311972 h 494852"/>
              <a:gd name="connsiteX9" fmla="*/ 322730 w 613186"/>
              <a:gd name="connsiteY9" fmla="*/ 333487 h 494852"/>
              <a:gd name="connsiteX10" fmla="*/ 355003 w 613186"/>
              <a:gd name="connsiteY10" fmla="*/ 344245 h 494852"/>
              <a:gd name="connsiteX11" fmla="*/ 398033 w 613186"/>
              <a:gd name="connsiteY11" fmla="*/ 365760 h 494852"/>
              <a:gd name="connsiteX12" fmla="*/ 419549 w 613186"/>
              <a:gd name="connsiteY12" fmla="*/ 387275 h 494852"/>
              <a:gd name="connsiteX13" fmla="*/ 484094 w 613186"/>
              <a:gd name="connsiteY13" fmla="*/ 408791 h 494852"/>
              <a:gd name="connsiteX14" fmla="*/ 516367 w 613186"/>
              <a:gd name="connsiteY14" fmla="*/ 419548 h 494852"/>
              <a:gd name="connsiteX15" fmla="*/ 548640 w 613186"/>
              <a:gd name="connsiteY15" fmla="*/ 430306 h 494852"/>
              <a:gd name="connsiteX16" fmla="*/ 602429 w 613186"/>
              <a:gd name="connsiteY16" fmla="*/ 484094 h 494852"/>
              <a:gd name="connsiteX17" fmla="*/ 613186 w 613186"/>
              <a:gd name="connsiteY17" fmla="*/ 451821 h 494852"/>
              <a:gd name="connsiteX18" fmla="*/ 602429 w 613186"/>
              <a:gd name="connsiteY18" fmla="*/ 494852 h 494852"/>
              <a:gd name="connsiteX19" fmla="*/ 570156 w 613186"/>
              <a:gd name="connsiteY19" fmla="*/ 484094 h 494852"/>
              <a:gd name="connsiteX20" fmla="*/ 473337 w 613186"/>
              <a:gd name="connsiteY20" fmla="*/ 473336 h 4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3186" h="494852">
                <a:moveTo>
                  <a:pt x="0" y="0"/>
                </a:moveTo>
                <a:cubicBezTo>
                  <a:pt x="17930" y="10758"/>
                  <a:pt x="39004" y="17488"/>
                  <a:pt x="53789" y="32273"/>
                </a:cubicBezTo>
                <a:cubicBezTo>
                  <a:pt x="61807" y="40291"/>
                  <a:pt x="59039" y="54633"/>
                  <a:pt x="64546" y="64546"/>
                </a:cubicBezTo>
                <a:cubicBezTo>
                  <a:pt x="77104" y="87150"/>
                  <a:pt x="89292" y="110807"/>
                  <a:pt x="107577" y="129092"/>
                </a:cubicBezTo>
                <a:cubicBezTo>
                  <a:pt x="201863" y="223378"/>
                  <a:pt x="86480" y="103775"/>
                  <a:pt x="161365" y="193638"/>
                </a:cubicBezTo>
                <a:cubicBezTo>
                  <a:pt x="171104" y="205325"/>
                  <a:pt x="183899" y="214224"/>
                  <a:pt x="193638" y="225911"/>
                </a:cubicBezTo>
                <a:cubicBezTo>
                  <a:pt x="201915" y="235843"/>
                  <a:pt x="207076" y="248088"/>
                  <a:pt x="215153" y="258184"/>
                </a:cubicBezTo>
                <a:cubicBezTo>
                  <a:pt x="228494" y="274860"/>
                  <a:pt x="250305" y="291896"/>
                  <a:pt x="268942" y="301214"/>
                </a:cubicBezTo>
                <a:cubicBezTo>
                  <a:pt x="279084" y="306285"/>
                  <a:pt x="290457" y="308386"/>
                  <a:pt x="301214" y="311972"/>
                </a:cubicBezTo>
                <a:cubicBezTo>
                  <a:pt x="308386" y="319144"/>
                  <a:pt x="314033" y="328269"/>
                  <a:pt x="322730" y="333487"/>
                </a:cubicBezTo>
                <a:cubicBezTo>
                  <a:pt x="332454" y="339321"/>
                  <a:pt x="344580" y="339778"/>
                  <a:pt x="355003" y="344245"/>
                </a:cubicBezTo>
                <a:cubicBezTo>
                  <a:pt x="369743" y="350562"/>
                  <a:pt x="384690" y="356865"/>
                  <a:pt x="398033" y="365760"/>
                </a:cubicBezTo>
                <a:cubicBezTo>
                  <a:pt x="406472" y="371386"/>
                  <a:pt x="410477" y="382739"/>
                  <a:pt x="419549" y="387275"/>
                </a:cubicBezTo>
                <a:cubicBezTo>
                  <a:pt x="439834" y="397417"/>
                  <a:pt x="462579" y="401619"/>
                  <a:pt x="484094" y="408791"/>
                </a:cubicBezTo>
                <a:lnTo>
                  <a:pt x="516367" y="419548"/>
                </a:lnTo>
                <a:lnTo>
                  <a:pt x="548640" y="430306"/>
                </a:lnTo>
                <a:cubicBezTo>
                  <a:pt x="566570" y="448235"/>
                  <a:pt x="594411" y="508149"/>
                  <a:pt x="602429" y="484094"/>
                </a:cubicBezTo>
                <a:cubicBezTo>
                  <a:pt x="606015" y="473336"/>
                  <a:pt x="613186" y="440481"/>
                  <a:pt x="613186" y="451821"/>
                </a:cubicBezTo>
                <a:cubicBezTo>
                  <a:pt x="613186" y="466606"/>
                  <a:pt x="606015" y="480508"/>
                  <a:pt x="602429" y="494852"/>
                </a:cubicBezTo>
                <a:cubicBezTo>
                  <a:pt x="591671" y="491266"/>
                  <a:pt x="581313" y="486123"/>
                  <a:pt x="570156" y="484094"/>
                </a:cubicBezTo>
                <a:cubicBezTo>
                  <a:pt x="508542" y="472891"/>
                  <a:pt x="509531" y="473336"/>
                  <a:pt x="473337" y="4733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MIME breakdown</a:t>
            </a:r>
            <a:endParaRPr lang="en-US" dirty="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533400" y="129540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itchFamily="34" charset="0"/>
                <a:cs typeface="Aharoni" pitchFamily="2" charset="-79"/>
              </a:rPr>
              <a:t>Problem: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itchFamily="34" charset="0"/>
                <a:cs typeface="Aharoni" pitchFamily="2" charset="-79"/>
              </a:rPr>
              <a:t>Can’t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itchFamily="34" charset="0"/>
                <a:cs typeface="Aharoni" pitchFamily="2" charset="-79"/>
              </a:rPr>
              <a:t>always trust sender’s MIME </a:t>
            </a:r>
            <a:endParaRPr lang="en-US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Berlin Sans FB Demi" pitchFamily="34" charset="0"/>
                <a:cs typeface="Aharoni" pitchFamily="2" charset="-79"/>
              </a:rPr>
              <a:t>	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- Incorrect filename extension</a:t>
            </a:r>
          </a:p>
          <a:p>
            <a:pPr marL="0" indent="0">
              <a:buNone/>
            </a:pPr>
            <a:r>
              <a:rPr lang="en-US" dirty="0">
                <a:latin typeface="Berlin Sans FB Demi" pitchFamily="34" charset="0"/>
                <a:cs typeface="Aharoni" pitchFamily="2" charset="-79"/>
              </a:rPr>
              <a:t>	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- No filename extension</a:t>
            </a:r>
          </a:p>
          <a:p>
            <a:pPr marL="0" indent="0">
              <a:buNone/>
            </a:pPr>
            <a:r>
              <a:rPr lang="en-US" dirty="0">
                <a:latin typeface="Berlin Sans FB Demi" pitchFamily="34" charset="0"/>
                <a:cs typeface="Aharoni" pitchFamily="2" charset="-79"/>
              </a:rPr>
              <a:t>	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- Ambiguous container formats</a:t>
            </a:r>
          </a:p>
          <a:p>
            <a:pPr marL="0" indent="0">
              <a:buNone/>
            </a:pPr>
            <a:r>
              <a:rPr lang="en-US" dirty="0">
                <a:latin typeface="Berlin Sans FB Demi" pitchFamily="34" charset="0"/>
                <a:cs typeface="Aharoni" pitchFamily="2" charset="-79"/>
              </a:rPr>
              <a:t>	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- Ambiguous magic 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numbers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08159"/>
              </p:ext>
            </p:extLst>
          </p:nvPr>
        </p:nvGraphicFramePr>
        <p:xfrm>
          <a:off x="381001" y="4800600"/>
          <a:ext cx="7427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43"/>
                <a:gridCol w="2083987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 Demi" pitchFamily="34" charset="0"/>
                          <a:cs typeface="Aharoni" pitchFamily="2" charset="-79"/>
                        </a:rPr>
                        <a:t>File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 Demi" pitchFamily="34" charset="0"/>
                          <a:cs typeface="Aharoni" pitchFamily="2" charset="-79"/>
                        </a:rPr>
                        <a:t>Magic Number</a:t>
                      </a:r>
                      <a:endParaRPr lang="en-US" dirty="0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erlin Sans FB Demi" pitchFamily="34" charset="0"/>
                          <a:cs typeface="Aharoni" pitchFamily="2" charset="-79"/>
                        </a:rPr>
                        <a:t>Compiled Java class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erlin Sans FB Demi" pitchFamily="34" charset="0"/>
                          <a:cs typeface="Aharoni" pitchFamily="2" charset="-79"/>
                        </a:rPr>
                        <a:t>CAFEBABE</a:t>
                      </a:r>
                      <a:endParaRPr lang="en-US" dirty="0" smtClean="0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erlin Sans FB Demi" pitchFamily="34" charset="0"/>
                          <a:cs typeface="Aharoni" pitchFamily="2" charset="-79"/>
                        </a:rPr>
                        <a:t>Compiled Java class </a:t>
                      </a:r>
                      <a:r>
                        <a:rPr lang="en-US" b="0" dirty="0" smtClean="0">
                          <a:latin typeface="Berlin Sans FB Demi" pitchFamily="34" charset="0"/>
                          <a:cs typeface="Aharoni" pitchFamily="2" charset="-79"/>
                        </a:rPr>
                        <a:t>(compressed with Pack2000)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Berlin Sans FB Demi" pitchFamily="34" charset="0"/>
                          <a:cs typeface="Aharoni" pitchFamily="2" charset="-79"/>
                        </a:rPr>
                        <a:t>CAFEDOOD</a:t>
                      </a:r>
                      <a:endParaRPr lang="en-US" b="0" dirty="0" smtClean="0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erlin Sans FB Demi" pitchFamily="34" charset="0"/>
                          <a:cs typeface="Aharoni" pitchFamily="2" charset="-79"/>
                        </a:rPr>
                        <a:t>Gif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"GIF89a“)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49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46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38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39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61</a:t>
                      </a:r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erlin Sans FB Demi" pitchFamily="34" charset="0"/>
                          <a:cs typeface="Aharoni" pitchFamily="2" charset="-79"/>
                        </a:rPr>
                        <a:t>Gif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"GIF87a)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49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46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38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37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>61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772886" y="3951514"/>
            <a:ext cx="849085" cy="655381"/>
          </a:xfrm>
          <a:custGeom>
            <a:avLst/>
            <a:gdLst>
              <a:gd name="connsiteX0" fmla="*/ 849085 w 849085"/>
              <a:gd name="connsiteY0" fmla="*/ 0 h 655381"/>
              <a:gd name="connsiteX1" fmla="*/ 696685 w 849085"/>
              <a:gd name="connsiteY1" fmla="*/ 32657 h 655381"/>
              <a:gd name="connsiteX2" fmla="*/ 631371 w 849085"/>
              <a:gd name="connsiteY2" fmla="*/ 54429 h 655381"/>
              <a:gd name="connsiteX3" fmla="*/ 533400 w 849085"/>
              <a:gd name="connsiteY3" fmla="*/ 76200 h 655381"/>
              <a:gd name="connsiteX4" fmla="*/ 446314 w 849085"/>
              <a:gd name="connsiteY4" fmla="*/ 119743 h 655381"/>
              <a:gd name="connsiteX5" fmla="*/ 413657 w 849085"/>
              <a:gd name="connsiteY5" fmla="*/ 141515 h 655381"/>
              <a:gd name="connsiteX6" fmla="*/ 370114 w 849085"/>
              <a:gd name="connsiteY6" fmla="*/ 163286 h 655381"/>
              <a:gd name="connsiteX7" fmla="*/ 315685 w 849085"/>
              <a:gd name="connsiteY7" fmla="*/ 217715 h 655381"/>
              <a:gd name="connsiteX8" fmla="*/ 250371 w 849085"/>
              <a:gd name="connsiteY8" fmla="*/ 261257 h 655381"/>
              <a:gd name="connsiteX9" fmla="*/ 206828 w 849085"/>
              <a:gd name="connsiteY9" fmla="*/ 337457 h 655381"/>
              <a:gd name="connsiteX10" fmla="*/ 185057 w 849085"/>
              <a:gd name="connsiteY10" fmla="*/ 402772 h 655381"/>
              <a:gd name="connsiteX11" fmla="*/ 163285 w 849085"/>
              <a:gd name="connsiteY11" fmla="*/ 468086 h 655381"/>
              <a:gd name="connsiteX12" fmla="*/ 152400 w 849085"/>
              <a:gd name="connsiteY12" fmla="*/ 500743 h 655381"/>
              <a:gd name="connsiteX13" fmla="*/ 163285 w 849085"/>
              <a:gd name="connsiteY13" fmla="*/ 653143 h 655381"/>
              <a:gd name="connsiteX14" fmla="*/ 174171 w 849085"/>
              <a:gd name="connsiteY14" fmla="*/ 620486 h 655381"/>
              <a:gd name="connsiteX15" fmla="*/ 239485 w 849085"/>
              <a:gd name="connsiteY15" fmla="*/ 533400 h 655381"/>
              <a:gd name="connsiteX16" fmla="*/ 217714 w 849085"/>
              <a:gd name="connsiteY16" fmla="*/ 555172 h 655381"/>
              <a:gd name="connsiteX17" fmla="*/ 195943 w 849085"/>
              <a:gd name="connsiteY17" fmla="*/ 587829 h 655381"/>
              <a:gd name="connsiteX18" fmla="*/ 141514 w 849085"/>
              <a:gd name="connsiteY18" fmla="*/ 653143 h 655381"/>
              <a:gd name="connsiteX19" fmla="*/ 87085 w 849085"/>
              <a:gd name="connsiteY19" fmla="*/ 642257 h 655381"/>
              <a:gd name="connsiteX20" fmla="*/ 21771 w 849085"/>
              <a:gd name="connsiteY20" fmla="*/ 587829 h 655381"/>
              <a:gd name="connsiteX21" fmla="*/ 0 w 849085"/>
              <a:gd name="connsiteY21" fmla="*/ 555172 h 65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49085" h="655381">
                <a:moveTo>
                  <a:pt x="849085" y="0"/>
                </a:moveTo>
                <a:cubicBezTo>
                  <a:pt x="691384" y="52569"/>
                  <a:pt x="888936" y="-8539"/>
                  <a:pt x="696685" y="32657"/>
                </a:cubicBezTo>
                <a:cubicBezTo>
                  <a:pt x="674245" y="37465"/>
                  <a:pt x="653874" y="49928"/>
                  <a:pt x="631371" y="54429"/>
                </a:cubicBezTo>
                <a:cubicBezTo>
                  <a:pt x="562273" y="68249"/>
                  <a:pt x="594893" y="60828"/>
                  <a:pt x="533400" y="76200"/>
                </a:cubicBezTo>
                <a:cubicBezTo>
                  <a:pt x="471462" y="138138"/>
                  <a:pt x="535306" y="86370"/>
                  <a:pt x="446314" y="119743"/>
                </a:cubicBezTo>
                <a:cubicBezTo>
                  <a:pt x="434064" y="124337"/>
                  <a:pt x="425016" y="135024"/>
                  <a:pt x="413657" y="141515"/>
                </a:cubicBezTo>
                <a:cubicBezTo>
                  <a:pt x="399568" y="149566"/>
                  <a:pt x="384628" y="156029"/>
                  <a:pt x="370114" y="163286"/>
                </a:cubicBezTo>
                <a:cubicBezTo>
                  <a:pt x="351971" y="181429"/>
                  <a:pt x="337034" y="203483"/>
                  <a:pt x="315685" y="217715"/>
                </a:cubicBezTo>
                <a:lnTo>
                  <a:pt x="250371" y="261257"/>
                </a:lnTo>
                <a:cubicBezTo>
                  <a:pt x="230737" y="290709"/>
                  <a:pt x="220636" y="302937"/>
                  <a:pt x="206828" y="337457"/>
                </a:cubicBezTo>
                <a:cubicBezTo>
                  <a:pt x="198305" y="358765"/>
                  <a:pt x="192314" y="381000"/>
                  <a:pt x="185057" y="402772"/>
                </a:cubicBezTo>
                <a:lnTo>
                  <a:pt x="163285" y="468086"/>
                </a:lnTo>
                <a:lnTo>
                  <a:pt x="152400" y="500743"/>
                </a:lnTo>
                <a:cubicBezTo>
                  <a:pt x="156028" y="551543"/>
                  <a:pt x="154175" y="603035"/>
                  <a:pt x="163285" y="653143"/>
                </a:cubicBezTo>
                <a:cubicBezTo>
                  <a:pt x="165338" y="664432"/>
                  <a:pt x="167502" y="629823"/>
                  <a:pt x="174171" y="620486"/>
                </a:cubicBezTo>
                <a:cubicBezTo>
                  <a:pt x="190039" y="598271"/>
                  <a:pt x="239485" y="569370"/>
                  <a:pt x="239485" y="533400"/>
                </a:cubicBezTo>
                <a:cubicBezTo>
                  <a:pt x="239485" y="523137"/>
                  <a:pt x="224125" y="547158"/>
                  <a:pt x="217714" y="555172"/>
                </a:cubicBezTo>
                <a:cubicBezTo>
                  <a:pt x="209541" y="565388"/>
                  <a:pt x="204319" y="577779"/>
                  <a:pt x="195943" y="587829"/>
                </a:cubicBezTo>
                <a:cubicBezTo>
                  <a:pt x="126096" y="671645"/>
                  <a:pt x="195567" y="572063"/>
                  <a:pt x="141514" y="653143"/>
                </a:cubicBezTo>
                <a:cubicBezTo>
                  <a:pt x="123371" y="649514"/>
                  <a:pt x="102775" y="652063"/>
                  <a:pt x="87085" y="642257"/>
                </a:cubicBezTo>
                <a:cubicBezTo>
                  <a:pt x="-48491" y="557523"/>
                  <a:pt x="132378" y="624699"/>
                  <a:pt x="21771" y="587829"/>
                </a:cubicBezTo>
                <a:lnTo>
                  <a:pt x="0" y="55517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4800" y="5334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file signatures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750629" y="5170714"/>
            <a:ext cx="208003" cy="1339899"/>
          </a:xfrm>
          <a:custGeom>
            <a:avLst/>
            <a:gdLst>
              <a:gd name="connsiteX0" fmla="*/ 195942 w 208003"/>
              <a:gd name="connsiteY0" fmla="*/ 283029 h 1339899"/>
              <a:gd name="connsiteX1" fmla="*/ 185057 w 208003"/>
              <a:gd name="connsiteY1" fmla="*/ 119743 h 1339899"/>
              <a:gd name="connsiteX2" fmla="*/ 141514 w 208003"/>
              <a:gd name="connsiteY2" fmla="*/ 54429 h 1339899"/>
              <a:gd name="connsiteX3" fmla="*/ 119742 w 208003"/>
              <a:gd name="connsiteY3" fmla="*/ 21772 h 1339899"/>
              <a:gd name="connsiteX4" fmla="*/ 97971 w 208003"/>
              <a:gd name="connsiteY4" fmla="*/ 0 h 1339899"/>
              <a:gd name="connsiteX5" fmla="*/ 141514 w 208003"/>
              <a:gd name="connsiteY5" fmla="*/ 65315 h 1339899"/>
              <a:gd name="connsiteX6" fmla="*/ 174171 w 208003"/>
              <a:gd name="connsiteY6" fmla="*/ 130629 h 1339899"/>
              <a:gd name="connsiteX7" fmla="*/ 163285 w 208003"/>
              <a:gd name="connsiteY7" fmla="*/ 435429 h 1339899"/>
              <a:gd name="connsiteX8" fmla="*/ 152400 w 208003"/>
              <a:gd name="connsiteY8" fmla="*/ 489857 h 1339899"/>
              <a:gd name="connsiteX9" fmla="*/ 130628 w 208003"/>
              <a:gd name="connsiteY9" fmla="*/ 533400 h 1339899"/>
              <a:gd name="connsiteX10" fmla="*/ 130628 w 208003"/>
              <a:gd name="connsiteY10" fmla="*/ 674915 h 1339899"/>
              <a:gd name="connsiteX11" fmla="*/ 141514 w 208003"/>
              <a:gd name="connsiteY11" fmla="*/ 707572 h 1339899"/>
              <a:gd name="connsiteX12" fmla="*/ 174171 w 208003"/>
              <a:gd name="connsiteY12" fmla="*/ 729343 h 1339899"/>
              <a:gd name="connsiteX13" fmla="*/ 163285 w 208003"/>
              <a:gd name="connsiteY13" fmla="*/ 783772 h 1339899"/>
              <a:gd name="connsiteX14" fmla="*/ 152400 w 208003"/>
              <a:gd name="connsiteY14" fmla="*/ 838200 h 1339899"/>
              <a:gd name="connsiteX15" fmla="*/ 174171 w 208003"/>
              <a:gd name="connsiteY15" fmla="*/ 925286 h 1339899"/>
              <a:gd name="connsiteX16" fmla="*/ 195942 w 208003"/>
              <a:gd name="connsiteY16" fmla="*/ 968829 h 1339899"/>
              <a:gd name="connsiteX17" fmla="*/ 195942 w 208003"/>
              <a:gd name="connsiteY17" fmla="*/ 1186543 h 1339899"/>
              <a:gd name="connsiteX18" fmla="*/ 130628 w 208003"/>
              <a:gd name="connsiteY18" fmla="*/ 1273629 h 1339899"/>
              <a:gd name="connsiteX19" fmla="*/ 108857 w 208003"/>
              <a:gd name="connsiteY19" fmla="*/ 1306286 h 1339899"/>
              <a:gd name="connsiteX20" fmla="*/ 87085 w 208003"/>
              <a:gd name="connsiteY20" fmla="*/ 1328057 h 1339899"/>
              <a:gd name="connsiteX21" fmla="*/ 0 w 208003"/>
              <a:gd name="connsiteY21" fmla="*/ 1338943 h 133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8003" h="1339899">
                <a:moveTo>
                  <a:pt x="195942" y="283029"/>
                </a:moveTo>
                <a:cubicBezTo>
                  <a:pt x="192314" y="228600"/>
                  <a:pt x="197692" y="172809"/>
                  <a:pt x="185057" y="119743"/>
                </a:cubicBezTo>
                <a:cubicBezTo>
                  <a:pt x="178996" y="94289"/>
                  <a:pt x="156028" y="76200"/>
                  <a:pt x="141514" y="54429"/>
                </a:cubicBezTo>
                <a:cubicBezTo>
                  <a:pt x="134257" y="43543"/>
                  <a:pt x="128993" y="31023"/>
                  <a:pt x="119742" y="21772"/>
                </a:cubicBezTo>
                <a:lnTo>
                  <a:pt x="97971" y="0"/>
                </a:lnTo>
                <a:cubicBezTo>
                  <a:pt x="136773" y="38804"/>
                  <a:pt x="106366" y="3805"/>
                  <a:pt x="141514" y="65315"/>
                </a:cubicBezTo>
                <a:cubicBezTo>
                  <a:pt x="175277" y="124400"/>
                  <a:pt x="154213" y="70755"/>
                  <a:pt x="174171" y="130629"/>
                </a:cubicBezTo>
                <a:cubicBezTo>
                  <a:pt x="170542" y="232229"/>
                  <a:pt x="169435" y="333950"/>
                  <a:pt x="163285" y="435429"/>
                </a:cubicBezTo>
                <a:cubicBezTo>
                  <a:pt x="162166" y="453897"/>
                  <a:pt x="158251" y="472305"/>
                  <a:pt x="152400" y="489857"/>
                </a:cubicBezTo>
                <a:cubicBezTo>
                  <a:pt x="147268" y="505252"/>
                  <a:pt x="137885" y="518886"/>
                  <a:pt x="130628" y="533400"/>
                </a:cubicBezTo>
                <a:cubicBezTo>
                  <a:pt x="117715" y="610879"/>
                  <a:pt x="114074" y="592146"/>
                  <a:pt x="130628" y="674915"/>
                </a:cubicBezTo>
                <a:cubicBezTo>
                  <a:pt x="132878" y="686167"/>
                  <a:pt x="134346" y="698612"/>
                  <a:pt x="141514" y="707572"/>
                </a:cubicBezTo>
                <a:cubicBezTo>
                  <a:pt x="149687" y="717788"/>
                  <a:pt x="163285" y="722086"/>
                  <a:pt x="174171" y="729343"/>
                </a:cubicBezTo>
                <a:cubicBezTo>
                  <a:pt x="196656" y="796796"/>
                  <a:pt x="185699" y="731472"/>
                  <a:pt x="163285" y="783772"/>
                </a:cubicBezTo>
                <a:cubicBezTo>
                  <a:pt x="155997" y="800778"/>
                  <a:pt x="156028" y="820057"/>
                  <a:pt x="152400" y="838200"/>
                </a:cubicBezTo>
                <a:cubicBezTo>
                  <a:pt x="158790" y="870153"/>
                  <a:pt x="161617" y="895993"/>
                  <a:pt x="174171" y="925286"/>
                </a:cubicBezTo>
                <a:cubicBezTo>
                  <a:pt x="180563" y="940201"/>
                  <a:pt x="188685" y="954315"/>
                  <a:pt x="195942" y="968829"/>
                </a:cubicBezTo>
                <a:cubicBezTo>
                  <a:pt x="204289" y="1043954"/>
                  <a:pt x="218298" y="1110532"/>
                  <a:pt x="195942" y="1186543"/>
                </a:cubicBezTo>
                <a:cubicBezTo>
                  <a:pt x="178278" y="1246603"/>
                  <a:pt x="158519" y="1238766"/>
                  <a:pt x="130628" y="1273629"/>
                </a:cubicBezTo>
                <a:cubicBezTo>
                  <a:pt x="122455" y="1283845"/>
                  <a:pt x="117030" y="1296070"/>
                  <a:pt x="108857" y="1306286"/>
                </a:cubicBezTo>
                <a:cubicBezTo>
                  <a:pt x="102446" y="1314300"/>
                  <a:pt x="95886" y="1322777"/>
                  <a:pt x="87085" y="1328057"/>
                </a:cubicBezTo>
                <a:cubicBezTo>
                  <a:pt x="59379" y="1344680"/>
                  <a:pt x="30861" y="1338943"/>
                  <a:pt x="0" y="13389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80557" y="3167577"/>
            <a:ext cx="4376057" cy="707571"/>
          </a:xfrm>
          <a:custGeom>
            <a:avLst/>
            <a:gdLst>
              <a:gd name="connsiteX0" fmla="*/ 0 w 4376057"/>
              <a:gd name="connsiteY0" fmla="*/ 707571 h 707571"/>
              <a:gd name="connsiteX1" fmla="*/ 54429 w 4376057"/>
              <a:gd name="connsiteY1" fmla="*/ 674914 h 707571"/>
              <a:gd name="connsiteX2" fmla="*/ 87086 w 4376057"/>
              <a:gd name="connsiteY2" fmla="*/ 664028 h 707571"/>
              <a:gd name="connsiteX3" fmla="*/ 152400 w 4376057"/>
              <a:gd name="connsiteY3" fmla="*/ 631371 h 707571"/>
              <a:gd name="connsiteX4" fmla="*/ 174172 w 4376057"/>
              <a:gd name="connsiteY4" fmla="*/ 609600 h 707571"/>
              <a:gd name="connsiteX5" fmla="*/ 174172 w 4376057"/>
              <a:gd name="connsiteY5" fmla="*/ 587828 h 707571"/>
              <a:gd name="connsiteX6" fmla="*/ 228600 w 4376057"/>
              <a:gd name="connsiteY6" fmla="*/ 576943 h 707571"/>
              <a:gd name="connsiteX7" fmla="*/ 261257 w 4376057"/>
              <a:gd name="connsiteY7" fmla="*/ 555171 h 707571"/>
              <a:gd name="connsiteX8" fmla="*/ 348343 w 4376057"/>
              <a:gd name="connsiteY8" fmla="*/ 511628 h 707571"/>
              <a:gd name="connsiteX9" fmla="*/ 381000 w 4376057"/>
              <a:gd name="connsiteY9" fmla="*/ 489857 h 707571"/>
              <a:gd name="connsiteX10" fmla="*/ 348343 w 4376057"/>
              <a:gd name="connsiteY10" fmla="*/ 500743 h 707571"/>
              <a:gd name="connsiteX11" fmla="*/ 391886 w 4376057"/>
              <a:gd name="connsiteY11" fmla="*/ 489857 h 707571"/>
              <a:gd name="connsiteX12" fmla="*/ 478972 w 4376057"/>
              <a:gd name="connsiteY12" fmla="*/ 435428 h 707571"/>
              <a:gd name="connsiteX13" fmla="*/ 511629 w 4376057"/>
              <a:gd name="connsiteY13" fmla="*/ 424543 h 707571"/>
              <a:gd name="connsiteX14" fmla="*/ 533400 w 4376057"/>
              <a:gd name="connsiteY14" fmla="*/ 402771 h 707571"/>
              <a:gd name="connsiteX15" fmla="*/ 620486 w 4376057"/>
              <a:gd name="connsiteY15" fmla="*/ 359228 h 707571"/>
              <a:gd name="connsiteX16" fmla="*/ 685800 w 4376057"/>
              <a:gd name="connsiteY16" fmla="*/ 337457 h 707571"/>
              <a:gd name="connsiteX17" fmla="*/ 729343 w 4376057"/>
              <a:gd name="connsiteY17" fmla="*/ 304800 h 707571"/>
              <a:gd name="connsiteX18" fmla="*/ 903514 w 4376057"/>
              <a:gd name="connsiteY18" fmla="*/ 239485 h 707571"/>
              <a:gd name="connsiteX19" fmla="*/ 979714 w 4376057"/>
              <a:gd name="connsiteY19" fmla="*/ 195943 h 707571"/>
              <a:gd name="connsiteX20" fmla="*/ 1012372 w 4376057"/>
              <a:gd name="connsiteY20" fmla="*/ 185057 h 707571"/>
              <a:gd name="connsiteX21" fmla="*/ 968829 w 4376057"/>
              <a:gd name="connsiteY21" fmla="*/ 174171 h 707571"/>
              <a:gd name="connsiteX22" fmla="*/ 881743 w 4376057"/>
              <a:gd name="connsiteY22" fmla="*/ 195943 h 707571"/>
              <a:gd name="connsiteX23" fmla="*/ 979714 w 4376057"/>
              <a:gd name="connsiteY23" fmla="*/ 185057 h 707571"/>
              <a:gd name="connsiteX24" fmla="*/ 1034143 w 4376057"/>
              <a:gd name="connsiteY24" fmla="*/ 163285 h 707571"/>
              <a:gd name="connsiteX25" fmla="*/ 1066800 w 4376057"/>
              <a:gd name="connsiteY25" fmla="*/ 141514 h 707571"/>
              <a:gd name="connsiteX26" fmla="*/ 1121229 w 4376057"/>
              <a:gd name="connsiteY26" fmla="*/ 130628 h 707571"/>
              <a:gd name="connsiteX27" fmla="*/ 1164772 w 4376057"/>
              <a:gd name="connsiteY27" fmla="*/ 119743 h 707571"/>
              <a:gd name="connsiteX28" fmla="*/ 1230086 w 4376057"/>
              <a:gd name="connsiteY28" fmla="*/ 97971 h 707571"/>
              <a:gd name="connsiteX29" fmla="*/ 1262743 w 4376057"/>
              <a:gd name="connsiteY29" fmla="*/ 87085 h 707571"/>
              <a:gd name="connsiteX30" fmla="*/ 1567543 w 4376057"/>
              <a:gd name="connsiteY30" fmla="*/ 54428 h 707571"/>
              <a:gd name="connsiteX31" fmla="*/ 1763486 w 4376057"/>
              <a:gd name="connsiteY31" fmla="*/ 21771 h 707571"/>
              <a:gd name="connsiteX32" fmla="*/ 1970314 w 4376057"/>
              <a:gd name="connsiteY32" fmla="*/ 0 h 707571"/>
              <a:gd name="connsiteX33" fmla="*/ 2525486 w 4376057"/>
              <a:gd name="connsiteY33" fmla="*/ 10885 h 707571"/>
              <a:gd name="connsiteX34" fmla="*/ 2558143 w 4376057"/>
              <a:gd name="connsiteY34" fmla="*/ 21771 h 707571"/>
              <a:gd name="connsiteX35" fmla="*/ 2906486 w 4376057"/>
              <a:gd name="connsiteY35" fmla="*/ 32657 h 707571"/>
              <a:gd name="connsiteX36" fmla="*/ 3102429 w 4376057"/>
              <a:gd name="connsiteY36" fmla="*/ 87085 h 707571"/>
              <a:gd name="connsiteX37" fmla="*/ 3156857 w 4376057"/>
              <a:gd name="connsiteY37" fmla="*/ 97971 h 707571"/>
              <a:gd name="connsiteX38" fmla="*/ 3135086 w 4376057"/>
              <a:gd name="connsiteY38" fmla="*/ 119743 h 707571"/>
              <a:gd name="connsiteX39" fmla="*/ 3200400 w 4376057"/>
              <a:gd name="connsiteY39" fmla="*/ 130628 h 707571"/>
              <a:gd name="connsiteX40" fmla="*/ 3298372 w 4376057"/>
              <a:gd name="connsiteY40" fmla="*/ 152400 h 707571"/>
              <a:gd name="connsiteX41" fmla="*/ 3439886 w 4376057"/>
              <a:gd name="connsiteY41" fmla="*/ 195943 h 707571"/>
              <a:gd name="connsiteX42" fmla="*/ 3472543 w 4376057"/>
              <a:gd name="connsiteY42" fmla="*/ 206828 h 707571"/>
              <a:gd name="connsiteX43" fmla="*/ 3537857 w 4376057"/>
              <a:gd name="connsiteY43" fmla="*/ 217714 h 707571"/>
              <a:gd name="connsiteX44" fmla="*/ 3603172 w 4376057"/>
              <a:gd name="connsiteY44" fmla="*/ 239485 h 707571"/>
              <a:gd name="connsiteX45" fmla="*/ 3722914 w 4376057"/>
              <a:gd name="connsiteY45" fmla="*/ 250371 h 707571"/>
              <a:gd name="connsiteX46" fmla="*/ 3755572 w 4376057"/>
              <a:gd name="connsiteY46" fmla="*/ 261257 h 707571"/>
              <a:gd name="connsiteX47" fmla="*/ 3853543 w 4376057"/>
              <a:gd name="connsiteY47" fmla="*/ 283028 h 707571"/>
              <a:gd name="connsiteX48" fmla="*/ 3897086 w 4376057"/>
              <a:gd name="connsiteY48" fmla="*/ 293914 h 707571"/>
              <a:gd name="connsiteX49" fmla="*/ 3929743 w 4376057"/>
              <a:gd name="connsiteY49" fmla="*/ 315685 h 707571"/>
              <a:gd name="connsiteX50" fmla="*/ 4038600 w 4376057"/>
              <a:gd name="connsiteY50" fmla="*/ 326571 h 707571"/>
              <a:gd name="connsiteX51" fmla="*/ 4082143 w 4376057"/>
              <a:gd name="connsiteY51" fmla="*/ 337457 h 707571"/>
              <a:gd name="connsiteX52" fmla="*/ 4201886 w 4376057"/>
              <a:gd name="connsiteY52" fmla="*/ 370114 h 707571"/>
              <a:gd name="connsiteX53" fmla="*/ 4267200 w 4376057"/>
              <a:gd name="connsiteY53" fmla="*/ 391885 h 707571"/>
              <a:gd name="connsiteX54" fmla="*/ 4376057 w 4376057"/>
              <a:gd name="connsiteY54" fmla="*/ 413657 h 707571"/>
              <a:gd name="connsiteX55" fmla="*/ 4299857 w 4376057"/>
              <a:gd name="connsiteY55" fmla="*/ 326571 h 707571"/>
              <a:gd name="connsiteX56" fmla="*/ 4267200 w 4376057"/>
              <a:gd name="connsiteY56" fmla="*/ 304800 h 707571"/>
              <a:gd name="connsiteX57" fmla="*/ 4245429 w 4376057"/>
              <a:gd name="connsiteY57" fmla="*/ 283028 h 707571"/>
              <a:gd name="connsiteX58" fmla="*/ 4278086 w 4376057"/>
              <a:gd name="connsiteY58" fmla="*/ 293914 h 707571"/>
              <a:gd name="connsiteX59" fmla="*/ 4332514 w 4376057"/>
              <a:gd name="connsiteY59" fmla="*/ 359228 h 707571"/>
              <a:gd name="connsiteX60" fmla="*/ 4365172 w 4376057"/>
              <a:gd name="connsiteY60" fmla="*/ 424543 h 707571"/>
              <a:gd name="connsiteX61" fmla="*/ 4310743 w 4376057"/>
              <a:gd name="connsiteY61" fmla="*/ 468085 h 707571"/>
              <a:gd name="connsiteX62" fmla="*/ 4256314 w 4376057"/>
              <a:gd name="connsiteY62" fmla="*/ 478971 h 707571"/>
              <a:gd name="connsiteX63" fmla="*/ 4267200 w 4376057"/>
              <a:gd name="connsiteY63" fmla="*/ 489857 h 707571"/>
              <a:gd name="connsiteX64" fmla="*/ 4310743 w 4376057"/>
              <a:gd name="connsiteY64" fmla="*/ 478971 h 70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76057" h="707571">
                <a:moveTo>
                  <a:pt x="0" y="707571"/>
                </a:moveTo>
                <a:cubicBezTo>
                  <a:pt x="18143" y="696685"/>
                  <a:pt x="35505" y="684376"/>
                  <a:pt x="54429" y="674914"/>
                </a:cubicBezTo>
                <a:cubicBezTo>
                  <a:pt x="64692" y="669782"/>
                  <a:pt x="76823" y="669160"/>
                  <a:pt x="87086" y="664028"/>
                </a:cubicBezTo>
                <a:cubicBezTo>
                  <a:pt x="171495" y="621824"/>
                  <a:pt x="70316" y="658733"/>
                  <a:pt x="152400" y="631371"/>
                </a:cubicBezTo>
                <a:cubicBezTo>
                  <a:pt x="159657" y="624114"/>
                  <a:pt x="165371" y="614880"/>
                  <a:pt x="174172" y="609600"/>
                </a:cubicBezTo>
                <a:cubicBezTo>
                  <a:pt x="205275" y="590939"/>
                  <a:pt x="230155" y="606489"/>
                  <a:pt x="174172" y="587828"/>
                </a:cubicBezTo>
                <a:cubicBezTo>
                  <a:pt x="192315" y="584200"/>
                  <a:pt x="211276" y="583439"/>
                  <a:pt x="228600" y="576943"/>
                </a:cubicBezTo>
                <a:cubicBezTo>
                  <a:pt x="240850" y="572349"/>
                  <a:pt x="249771" y="561436"/>
                  <a:pt x="261257" y="555171"/>
                </a:cubicBezTo>
                <a:cubicBezTo>
                  <a:pt x="289749" y="539630"/>
                  <a:pt x="321339" y="529631"/>
                  <a:pt x="348343" y="511628"/>
                </a:cubicBezTo>
                <a:cubicBezTo>
                  <a:pt x="359229" y="504371"/>
                  <a:pt x="381000" y="502940"/>
                  <a:pt x="381000" y="489857"/>
                </a:cubicBezTo>
                <a:cubicBezTo>
                  <a:pt x="381000" y="478382"/>
                  <a:pt x="336868" y="500743"/>
                  <a:pt x="348343" y="500743"/>
                </a:cubicBezTo>
                <a:cubicBezTo>
                  <a:pt x="363304" y="500743"/>
                  <a:pt x="377372" y="493486"/>
                  <a:pt x="391886" y="489857"/>
                </a:cubicBezTo>
                <a:cubicBezTo>
                  <a:pt x="417795" y="472584"/>
                  <a:pt x="452707" y="448560"/>
                  <a:pt x="478972" y="435428"/>
                </a:cubicBezTo>
                <a:cubicBezTo>
                  <a:pt x="489235" y="430297"/>
                  <a:pt x="500743" y="428171"/>
                  <a:pt x="511629" y="424543"/>
                </a:cubicBezTo>
                <a:cubicBezTo>
                  <a:pt x="518886" y="417286"/>
                  <a:pt x="525386" y="409182"/>
                  <a:pt x="533400" y="402771"/>
                </a:cubicBezTo>
                <a:cubicBezTo>
                  <a:pt x="563652" y="378569"/>
                  <a:pt x="581786" y="373301"/>
                  <a:pt x="620486" y="359228"/>
                </a:cubicBezTo>
                <a:cubicBezTo>
                  <a:pt x="642053" y="351385"/>
                  <a:pt x="685800" y="337457"/>
                  <a:pt x="685800" y="337457"/>
                </a:cubicBezTo>
                <a:cubicBezTo>
                  <a:pt x="700314" y="326571"/>
                  <a:pt x="713116" y="312914"/>
                  <a:pt x="729343" y="304800"/>
                </a:cubicBezTo>
                <a:cubicBezTo>
                  <a:pt x="811832" y="263555"/>
                  <a:pt x="807238" y="303666"/>
                  <a:pt x="903514" y="239485"/>
                </a:cubicBezTo>
                <a:cubicBezTo>
                  <a:pt x="936310" y="217622"/>
                  <a:pt x="941046" y="212515"/>
                  <a:pt x="979714" y="195943"/>
                </a:cubicBezTo>
                <a:cubicBezTo>
                  <a:pt x="990261" y="191423"/>
                  <a:pt x="1001486" y="188686"/>
                  <a:pt x="1012372" y="185057"/>
                </a:cubicBezTo>
                <a:cubicBezTo>
                  <a:pt x="997858" y="181428"/>
                  <a:pt x="983738" y="172929"/>
                  <a:pt x="968829" y="174171"/>
                </a:cubicBezTo>
                <a:cubicBezTo>
                  <a:pt x="939010" y="176656"/>
                  <a:pt x="852004" y="199247"/>
                  <a:pt x="881743" y="195943"/>
                </a:cubicBezTo>
                <a:lnTo>
                  <a:pt x="979714" y="185057"/>
                </a:lnTo>
                <a:cubicBezTo>
                  <a:pt x="997857" y="177800"/>
                  <a:pt x="1016665" y="172024"/>
                  <a:pt x="1034143" y="163285"/>
                </a:cubicBezTo>
                <a:cubicBezTo>
                  <a:pt x="1045845" y="157434"/>
                  <a:pt x="1054550" y="146108"/>
                  <a:pt x="1066800" y="141514"/>
                </a:cubicBezTo>
                <a:cubicBezTo>
                  <a:pt x="1084124" y="135017"/>
                  <a:pt x="1103167" y="134642"/>
                  <a:pt x="1121229" y="130628"/>
                </a:cubicBezTo>
                <a:cubicBezTo>
                  <a:pt x="1135834" y="127383"/>
                  <a:pt x="1150442" y="124042"/>
                  <a:pt x="1164772" y="119743"/>
                </a:cubicBezTo>
                <a:cubicBezTo>
                  <a:pt x="1186753" y="113149"/>
                  <a:pt x="1208315" y="105228"/>
                  <a:pt x="1230086" y="97971"/>
                </a:cubicBezTo>
                <a:cubicBezTo>
                  <a:pt x="1240972" y="94342"/>
                  <a:pt x="1251325" y="88227"/>
                  <a:pt x="1262743" y="87085"/>
                </a:cubicBezTo>
                <a:cubicBezTo>
                  <a:pt x="1296630" y="83696"/>
                  <a:pt x="1493499" y="65819"/>
                  <a:pt x="1567543" y="54428"/>
                </a:cubicBezTo>
                <a:cubicBezTo>
                  <a:pt x="1632988" y="44359"/>
                  <a:pt x="1697676" y="29083"/>
                  <a:pt x="1763486" y="21771"/>
                </a:cubicBezTo>
                <a:cubicBezTo>
                  <a:pt x="1897701" y="6858"/>
                  <a:pt x="1828762" y="14154"/>
                  <a:pt x="1970314" y="0"/>
                </a:cubicBezTo>
                <a:lnTo>
                  <a:pt x="2525486" y="10885"/>
                </a:lnTo>
                <a:cubicBezTo>
                  <a:pt x="2536953" y="11310"/>
                  <a:pt x="2546687" y="21116"/>
                  <a:pt x="2558143" y="21771"/>
                </a:cubicBezTo>
                <a:cubicBezTo>
                  <a:pt x="2674125" y="28399"/>
                  <a:pt x="2790372" y="29028"/>
                  <a:pt x="2906486" y="32657"/>
                </a:cubicBezTo>
                <a:cubicBezTo>
                  <a:pt x="2985328" y="85217"/>
                  <a:pt x="2926313" y="51862"/>
                  <a:pt x="3102429" y="87085"/>
                </a:cubicBezTo>
                <a:lnTo>
                  <a:pt x="3156857" y="97971"/>
                </a:lnTo>
                <a:cubicBezTo>
                  <a:pt x="3149600" y="105228"/>
                  <a:pt x="3126875" y="113585"/>
                  <a:pt x="3135086" y="119743"/>
                </a:cubicBezTo>
                <a:cubicBezTo>
                  <a:pt x="3152743" y="132986"/>
                  <a:pt x="3178757" y="126299"/>
                  <a:pt x="3200400" y="130628"/>
                </a:cubicBezTo>
                <a:cubicBezTo>
                  <a:pt x="3233204" y="137189"/>
                  <a:pt x="3265775" y="144878"/>
                  <a:pt x="3298372" y="152400"/>
                </a:cubicBezTo>
                <a:cubicBezTo>
                  <a:pt x="3360896" y="166829"/>
                  <a:pt x="3360888" y="169610"/>
                  <a:pt x="3439886" y="195943"/>
                </a:cubicBezTo>
                <a:cubicBezTo>
                  <a:pt x="3450772" y="199572"/>
                  <a:pt x="3461225" y="204942"/>
                  <a:pt x="3472543" y="206828"/>
                </a:cubicBezTo>
                <a:cubicBezTo>
                  <a:pt x="3494314" y="210457"/>
                  <a:pt x="3516444" y="212361"/>
                  <a:pt x="3537857" y="217714"/>
                </a:cubicBezTo>
                <a:cubicBezTo>
                  <a:pt x="3560121" y="223280"/>
                  <a:pt x="3580572" y="235497"/>
                  <a:pt x="3603172" y="239485"/>
                </a:cubicBezTo>
                <a:cubicBezTo>
                  <a:pt x="3642641" y="246450"/>
                  <a:pt x="3683000" y="246742"/>
                  <a:pt x="3722914" y="250371"/>
                </a:cubicBezTo>
                <a:cubicBezTo>
                  <a:pt x="3733800" y="254000"/>
                  <a:pt x="3744539" y="258105"/>
                  <a:pt x="3755572" y="261257"/>
                </a:cubicBezTo>
                <a:cubicBezTo>
                  <a:pt x="3802045" y="274535"/>
                  <a:pt x="3803018" y="271800"/>
                  <a:pt x="3853543" y="283028"/>
                </a:cubicBezTo>
                <a:cubicBezTo>
                  <a:pt x="3868148" y="286273"/>
                  <a:pt x="3882572" y="290285"/>
                  <a:pt x="3897086" y="293914"/>
                </a:cubicBezTo>
                <a:cubicBezTo>
                  <a:pt x="3907972" y="301171"/>
                  <a:pt x="3916995" y="312743"/>
                  <a:pt x="3929743" y="315685"/>
                </a:cubicBezTo>
                <a:cubicBezTo>
                  <a:pt x="3965276" y="323885"/>
                  <a:pt x="4002500" y="321414"/>
                  <a:pt x="4038600" y="326571"/>
                </a:cubicBezTo>
                <a:cubicBezTo>
                  <a:pt x="4053411" y="328687"/>
                  <a:pt x="4067629" y="333828"/>
                  <a:pt x="4082143" y="337457"/>
                </a:cubicBezTo>
                <a:cubicBezTo>
                  <a:pt x="4147974" y="381343"/>
                  <a:pt x="4082068" y="344439"/>
                  <a:pt x="4201886" y="370114"/>
                </a:cubicBezTo>
                <a:cubicBezTo>
                  <a:pt x="4224326" y="374922"/>
                  <a:pt x="4244936" y="386319"/>
                  <a:pt x="4267200" y="391885"/>
                </a:cubicBezTo>
                <a:cubicBezTo>
                  <a:pt x="4332156" y="408124"/>
                  <a:pt x="4295986" y="400311"/>
                  <a:pt x="4376057" y="413657"/>
                </a:cubicBezTo>
                <a:cubicBezTo>
                  <a:pt x="4353041" y="379133"/>
                  <a:pt x="4338065" y="352043"/>
                  <a:pt x="4299857" y="326571"/>
                </a:cubicBezTo>
                <a:cubicBezTo>
                  <a:pt x="4288971" y="319314"/>
                  <a:pt x="4277416" y="312973"/>
                  <a:pt x="4267200" y="304800"/>
                </a:cubicBezTo>
                <a:cubicBezTo>
                  <a:pt x="4259186" y="298389"/>
                  <a:pt x="4238172" y="290285"/>
                  <a:pt x="4245429" y="283028"/>
                </a:cubicBezTo>
                <a:cubicBezTo>
                  <a:pt x="4253543" y="274914"/>
                  <a:pt x="4267200" y="290285"/>
                  <a:pt x="4278086" y="293914"/>
                </a:cubicBezTo>
                <a:cubicBezTo>
                  <a:pt x="4302162" y="317990"/>
                  <a:pt x="4317358" y="328916"/>
                  <a:pt x="4332514" y="359228"/>
                </a:cubicBezTo>
                <a:cubicBezTo>
                  <a:pt x="4377582" y="449363"/>
                  <a:pt x="4302779" y="330953"/>
                  <a:pt x="4365172" y="424543"/>
                </a:cubicBezTo>
                <a:cubicBezTo>
                  <a:pt x="4349231" y="440483"/>
                  <a:pt x="4332714" y="459846"/>
                  <a:pt x="4310743" y="468085"/>
                </a:cubicBezTo>
                <a:cubicBezTo>
                  <a:pt x="4293419" y="474582"/>
                  <a:pt x="4274164" y="474103"/>
                  <a:pt x="4256314" y="478971"/>
                </a:cubicBezTo>
                <a:cubicBezTo>
                  <a:pt x="4124818" y="514834"/>
                  <a:pt x="4215061" y="497306"/>
                  <a:pt x="4267200" y="489857"/>
                </a:cubicBezTo>
                <a:cubicBezTo>
                  <a:pt x="4303299" y="477823"/>
                  <a:pt x="4288382" y="478971"/>
                  <a:pt x="4310743" y="4789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11186" y="4255982"/>
            <a:ext cx="4332514" cy="468497"/>
          </a:xfrm>
          <a:custGeom>
            <a:avLst/>
            <a:gdLst>
              <a:gd name="connsiteX0" fmla="*/ 4332514 w 4332514"/>
              <a:gd name="connsiteY0" fmla="*/ 11052 h 468497"/>
              <a:gd name="connsiteX1" fmla="*/ 4278085 w 4332514"/>
              <a:gd name="connsiteY1" fmla="*/ 43709 h 468497"/>
              <a:gd name="connsiteX2" fmla="*/ 4245428 w 4332514"/>
              <a:gd name="connsiteY2" fmla="*/ 65480 h 468497"/>
              <a:gd name="connsiteX3" fmla="*/ 4191000 w 4332514"/>
              <a:gd name="connsiteY3" fmla="*/ 76366 h 468497"/>
              <a:gd name="connsiteX4" fmla="*/ 4158343 w 4332514"/>
              <a:gd name="connsiteY4" fmla="*/ 87252 h 468497"/>
              <a:gd name="connsiteX5" fmla="*/ 4201885 w 4332514"/>
              <a:gd name="connsiteY5" fmla="*/ 76366 h 468497"/>
              <a:gd name="connsiteX6" fmla="*/ 4082143 w 4332514"/>
              <a:gd name="connsiteY6" fmla="*/ 109023 h 468497"/>
              <a:gd name="connsiteX7" fmla="*/ 4016828 w 4332514"/>
              <a:gd name="connsiteY7" fmla="*/ 130795 h 468497"/>
              <a:gd name="connsiteX8" fmla="*/ 3929743 w 4332514"/>
              <a:gd name="connsiteY8" fmla="*/ 174338 h 468497"/>
              <a:gd name="connsiteX9" fmla="*/ 3810000 w 4332514"/>
              <a:gd name="connsiteY9" fmla="*/ 185223 h 468497"/>
              <a:gd name="connsiteX10" fmla="*/ 3690257 w 4332514"/>
              <a:gd name="connsiteY10" fmla="*/ 206995 h 468497"/>
              <a:gd name="connsiteX11" fmla="*/ 3722914 w 4332514"/>
              <a:gd name="connsiteY11" fmla="*/ 217880 h 468497"/>
              <a:gd name="connsiteX12" fmla="*/ 3657600 w 4332514"/>
              <a:gd name="connsiteY12" fmla="*/ 228766 h 468497"/>
              <a:gd name="connsiteX13" fmla="*/ 3526971 w 4332514"/>
              <a:gd name="connsiteY13" fmla="*/ 261423 h 468497"/>
              <a:gd name="connsiteX14" fmla="*/ 3483428 w 4332514"/>
              <a:gd name="connsiteY14" fmla="*/ 283195 h 468497"/>
              <a:gd name="connsiteX15" fmla="*/ 3276600 w 4332514"/>
              <a:gd name="connsiteY15" fmla="*/ 304966 h 468497"/>
              <a:gd name="connsiteX16" fmla="*/ 3309257 w 4332514"/>
              <a:gd name="connsiteY16" fmla="*/ 315852 h 468497"/>
              <a:gd name="connsiteX17" fmla="*/ 3276600 w 4332514"/>
              <a:gd name="connsiteY17" fmla="*/ 326738 h 468497"/>
              <a:gd name="connsiteX18" fmla="*/ 3222171 w 4332514"/>
              <a:gd name="connsiteY18" fmla="*/ 337623 h 468497"/>
              <a:gd name="connsiteX19" fmla="*/ 3026228 w 4332514"/>
              <a:gd name="connsiteY19" fmla="*/ 348509 h 468497"/>
              <a:gd name="connsiteX20" fmla="*/ 2982685 w 4332514"/>
              <a:gd name="connsiteY20" fmla="*/ 359395 h 468497"/>
              <a:gd name="connsiteX21" fmla="*/ 2950028 w 4332514"/>
              <a:gd name="connsiteY21" fmla="*/ 370280 h 468497"/>
              <a:gd name="connsiteX22" fmla="*/ 2743200 w 4332514"/>
              <a:gd name="connsiteY22" fmla="*/ 381166 h 468497"/>
              <a:gd name="connsiteX23" fmla="*/ 2623457 w 4332514"/>
              <a:gd name="connsiteY23" fmla="*/ 392052 h 468497"/>
              <a:gd name="connsiteX24" fmla="*/ 1045028 w 4332514"/>
              <a:gd name="connsiteY24" fmla="*/ 392052 h 468497"/>
              <a:gd name="connsiteX25" fmla="*/ 1023257 w 4332514"/>
              <a:gd name="connsiteY25" fmla="*/ 370280 h 468497"/>
              <a:gd name="connsiteX26" fmla="*/ 892628 w 4332514"/>
              <a:gd name="connsiteY26" fmla="*/ 348509 h 468497"/>
              <a:gd name="connsiteX27" fmla="*/ 827314 w 4332514"/>
              <a:gd name="connsiteY27" fmla="*/ 326738 h 468497"/>
              <a:gd name="connsiteX28" fmla="*/ 576943 w 4332514"/>
              <a:gd name="connsiteY28" fmla="*/ 294080 h 468497"/>
              <a:gd name="connsiteX29" fmla="*/ 511628 w 4332514"/>
              <a:gd name="connsiteY29" fmla="*/ 272309 h 468497"/>
              <a:gd name="connsiteX30" fmla="*/ 435428 w 4332514"/>
              <a:gd name="connsiteY30" fmla="*/ 250538 h 468497"/>
              <a:gd name="connsiteX31" fmla="*/ 391885 w 4332514"/>
              <a:gd name="connsiteY31" fmla="*/ 228766 h 468497"/>
              <a:gd name="connsiteX32" fmla="*/ 359228 w 4332514"/>
              <a:gd name="connsiteY32" fmla="*/ 217880 h 468497"/>
              <a:gd name="connsiteX33" fmla="*/ 272143 w 4332514"/>
              <a:gd name="connsiteY33" fmla="*/ 185223 h 468497"/>
              <a:gd name="connsiteX34" fmla="*/ 206828 w 4332514"/>
              <a:gd name="connsiteY34" fmla="*/ 174338 h 468497"/>
              <a:gd name="connsiteX35" fmla="*/ 141514 w 4332514"/>
              <a:gd name="connsiteY35" fmla="*/ 130795 h 468497"/>
              <a:gd name="connsiteX36" fmla="*/ 76200 w 4332514"/>
              <a:gd name="connsiteY36" fmla="*/ 109023 h 468497"/>
              <a:gd name="connsiteX37" fmla="*/ 0 w 4332514"/>
              <a:gd name="connsiteY37" fmla="*/ 76366 h 468497"/>
              <a:gd name="connsiteX38" fmla="*/ 21771 w 4332514"/>
              <a:gd name="connsiteY38" fmla="*/ 185223 h 468497"/>
              <a:gd name="connsiteX39" fmla="*/ 43543 w 4332514"/>
              <a:gd name="connsiteY39" fmla="*/ 206995 h 468497"/>
              <a:gd name="connsiteX40" fmla="*/ 10885 w 4332514"/>
              <a:gd name="connsiteY40" fmla="*/ 141680 h 468497"/>
              <a:gd name="connsiteX41" fmla="*/ 0 w 4332514"/>
              <a:gd name="connsiteY41" fmla="*/ 109023 h 468497"/>
              <a:gd name="connsiteX42" fmla="*/ 43543 w 4332514"/>
              <a:gd name="connsiteY42" fmla="*/ 21938 h 468497"/>
              <a:gd name="connsiteX43" fmla="*/ 87085 w 4332514"/>
              <a:gd name="connsiteY43" fmla="*/ 166 h 4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32514" h="468497">
                <a:moveTo>
                  <a:pt x="4332514" y="11052"/>
                </a:moveTo>
                <a:cubicBezTo>
                  <a:pt x="4314371" y="21938"/>
                  <a:pt x="4296027" y="32495"/>
                  <a:pt x="4278085" y="43709"/>
                </a:cubicBezTo>
                <a:cubicBezTo>
                  <a:pt x="4266991" y="50643"/>
                  <a:pt x="4257678" y="60886"/>
                  <a:pt x="4245428" y="65480"/>
                </a:cubicBezTo>
                <a:cubicBezTo>
                  <a:pt x="4228104" y="71977"/>
                  <a:pt x="4208950" y="71878"/>
                  <a:pt x="4191000" y="76366"/>
                </a:cubicBezTo>
                <a:cubicBezTo>
                  <a:pt x="4179868" y="79149"/>
                  <a:pt x="4146868" y="87252"/>
                  <a:pt x="4158343" y="87252"/>
                </a:cubicBezTo>
                <a:cubicBezTo>
                  <a:pt x="4173304" y="87252"/>
                  <a:pt x="4216078" y="71635"/>
                  <a:pt x="4201885" y="76366"/>
                </a:cubicBezTo>
                <a:cubicBezTo>
                  <a:pt x="4057447" y="124512"/>
                  <a:pt x="4181812" y="79122"/>
                  <a:pt x="4082143" y="109023"/>
                </a:cubicBezTo>
                <a:cubicBezTo>
                  <a:pt x="4060161" y="115617"/>
                  <a:pt x="4035923" y="118065"/>
                  <a:pt x="4016828" y="130795"/>
                </a:cubicBezTo>
                <a:cubicBezTo>
                  <a:pt x="3987682" y="150225"/>
                  <a:pt x="3966791" y="167392"/>
                  <a:pt x="3929743" y="174338"/>
                </a:cubicBezTo>
                <a:cubicBezTo>
                  <a:pt x="3890351" y="181724"/>
                  <a:pt x="3849804" y="180540"/>
                  <a:pt x="3810000" y="185223"/>
                </a:cubicBezTo>
                <a:cubicBezTo>
                  <a:pt x="3776175" y="189202"/>
                  <a:pt x="3724633" y="200120"/>
                  <a:pt x="3690257" y="206995"/>
                </a:cubicBezTo>
                <a:cubicBezTo>
                  <a:pt x="3701143" y="210623"/>
                  <a:pt x="3732461" y="211515"/>
                  <a:pt x="3722914" y="217880"/>
                </a:cubicBezTo>
                <a:cubicBezTo>
                  <a:pt x="3704549" y="230123"/>
                  <a:pt x="3679013" y="223413"/>
                  <a:pt x="3657600" y="228766"/>
                </a:cubicBezTo>
                <a:cubicBezTo>
                  <a:pt x="3485109" y="271890"/>
                  <a:pt x="3697861" y="232943"/>
                  <a:pt x="3526971" y="261423"/>
                </a:cubicBezTo>
                <a:cubicBezTo>
                  <a:pt x="3512457" y="268680"/>
                  <a:pt x="3498971" y="278532"/>
                  <a:pt x="3483428" y="283195"/>
                </a:cubicBezTo>
                <a:cubicBezTo>
                  <a:pt x="3438384" y="296708"/>
                  <a:pt x="3296641" y="303424"/>
                  <a:pt x="3276600" y="304966"/>
                </a:cubicBezTo>
                <a:cubicBezTo>
                  <a:pt x="3287486" y="308595"/>
                  <a:pt x="3309257" y="304377"/>
                  <a:pt x="3309257" y="315852"/>
                </a:cubicBezTo>
                <a:cubicBezTo>
                  <a:pt x="3309257" y="327327"/>
                  <a:pt x="3287732" y="323955"/>
                  <a:pt x="3276600" y="326738"/>
                </a:cubicBezTo>
                <a:cubicBezTo>
                  <a:pt x="3258650" y="331225"/>
                  <a:pt x="3240604" y="336020"/>
                  <a:pt x="3222171" y="337623"/>
                </a:cubicBezTo>
                <a:cubicBezTo>
                  <a:pt x="3157002" y="343290"/>
                  <a:pt x="3091542" y="344880"/>
                  <a:pt x="3026228" y="348509"/>
                </a:cubicBezTo>
                <a:cubicBezTo>
                  <a:pt x="3011714" y="352138"/>
                  <a:pt x="2997070" y="355285"/>
                  <a:pt x="2982685" y="359395"/>
                </a:cubicBezTo>
                <a:cubicBezTo>
                  <a:pt x="2971652" y="362547"/>
                  <a:pt x="2961455" y="369241"/>
                  <a:pt x="2950028" y="370280"/>
                </a:cubicBezTo>
                <a:cubicBezTo>
                  <a:pt x="2881273" y="376530"/>
                  <a:pt x="2812085" y="376574"/>
                  <a:pt x="2743200" y="381166"/>
                </a:cubicBezTo>
                <a:cubicBezTo>
                  <a:pt x="2703210" y="383832"/>
                  <a:pt x="2663371" y="388423"/>
                  <a:pt x="2623457" y="392052"/>
                </a:cubicBezTo>
                <a:cubicBezTo>
                  <a:pt x="2124315" y="558438"/>
                  <a:pt x="1571057" y="403011"/>
                  <a:pt x="1045028" y="392052"/>
                </a:cubicBezTo>
                <a:cubicBezTo>
                  <a:pt x="1034767" y="391838"/>
                  <a:pt x="1032437" y="374870"/>
                  <a:pt x="1023257" y="370280"/>
                </a:cubicBezTo>
                <a:cubicBezTo>
                  <a:pt x="999286" y="358294"/>
                  <a:pt x="900792" y="349530"/>
                  <a:pt x="892628" y="348509"/>
                </a:cubicBezTo>
                <a:cubicBezTo>
                  <a:pt x="870857" y="341252"/>
                  <a:pt x="850070" y="329706"/>
                  <a:pt x="827314" y="326738"/>
                </a:cubicBezTo>
                <a:lnTo>
                  <a:pt x="576943" y="294080"/>
                </a:lnTo>
                <a:cubicBezTo>
                  <a:pt x="555171" y="286823"/>
                  <a:pt x="533892" y="277875"/>
                  <a:pt x="511628" y="272309"/>
                </a:cubicBezTo>
                <a:cubicBezTo>
                  <a:pt x="489540" y="266787"/>
                  <a:pt x="457286" y="259905"/>
                  <a:pt x="435428" y="250538"/>
                </a:cubicBezTo>
                <a:cubicBezTo>
                  <a:pt x="420512" y="244146"/>
                  <a:pt x="406800" y="235159"/>
                  <a:pt x="391885" y="228766"/>
                </a:cubicBezTo>
                <a:cubicBezTo>
                  <a:pt x="381338" y="224246"/>
                  <a:pt x="369972" y="221909"/>
                  <a:pt x="359228" y="217880"/>
                </a:cubicBezTo>
                <a:cubicBezTo>
                  <a:pt x="346909" y="213260"/>
                  <a:pt x="292354" y="189714"/>
                  <a:pt x="272143" y="185223"/>
                </a:cubicBezTo>
                <a:cubicBezTo>
                  <a:pt x="250597" y="180435"/>
                  <a:pt x="228600" y="177966"/>
                  <a:pt x="206828" y="174338"/>
                </a:cubicBezTo>
                <a:cubicBezTo>
                  <a:pt x="179139" y="146648"/>
                  <a:pt x="185451" y="148370"/>
                  <a:pt x="141514" y="130795"/>
                </a:cubicBezTo>
                <a:cubicBezTo>
                  <a:pt x="120206" y="122272"/>
                  <a:pt x="95295" y="121753"/>
                  <a:pt x="76200" y="109023"/>
                </a:cubicBezTo>
                <a:cubicBezTo>
                  <a:pt x="31095" y="78953"/>
                  <a:pt x="56235" y="90425"/>
                  <a:pt x="0" y="76366"/>
                </a:cubicBezTo>
                <a:cubicBezTo>
                  <a:pt x="1888" y="89582"/>
                  <a:pt x="7520" y="161472"/>
                  <a:pt x="21771" y="185223"/>
                </a:cubicBezTo>
                <a:cubicBezTo>
                  <a:pt x="27052" y="194024"/>
                  <a:pt x="36286" y="199738"/>
                  <a:pt x="43543" y="206995"/>
                </a:cubicBezTo>
                <a:cubicBezTo>
                  <a:pt x="16179" y="124905"/>
                  <a:pt x="53093" y="226097"/>
                  <a:pt x="10885" y="141680"/>
                </a:cubicBezTo>
                <a:cubicBezTo>
                  <a:pt x="5754" y="131417"/>
                  <a:pt x="3628" y="119909"/>
                  <a:pt x="0" y="109023"/>
                </a:cubicBezTo>
                <a:cubicBezTo>
                  <a:pt x="5410" y="92793"/>
                  <a:pt x="14312" y="33631"/>
                  <a:pt x="43543" y="21938"/>
                </a:cubicBezTo>
                <a:cubicBezTo>
                  <a:pt x="106774" y="-3354"/>
                  <a:pt x="178951" y="166"/>
                  <a:pt x="87085" y="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95699" y="2438400"/>
            <a:ext cx="1562101" cy="609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64630" y="5562600"/>
            <a:ext cx="1562101" cy="5334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276600" y="16764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276600" y="48006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80557" y="3167577"/>
            <a:ext cx="4376057" cy="707571"/>
          </a:xfrm>
          <a:custGeom>
            <a:avLst/>
            <a:gdLst>
              <a:gd name="connsiteX0" fmla="*/ 0 w 4376057"/>
              <a:gd name="connsiteY0" fmla="*/ 707571 h 707571"/>
              <a:gd name="connsiteX1" fmla="*/ 54429 w 4376057"/>
              <a:gd name="connsiteY1" fmla="*/ 674914 h 707571"/>
              <a:gd name="connsiteX2" fmla="*/ 87086 w 4376057"/>
              <a:gd name="connsiteY2" fmla="*/ 664028 h 707571"/>
              <a:gd name="connsiteX3" fmla="*/ 152400 w 4376057"/>
              <a:gd name="connsiteY3" fmla="*/ 631371 h 707571"/>
              <a:gd name="connsiteX4" fmla="*/ 174172 w 4376057"/>
              <a:gd name="connsiteY4" fmla="*/ 609600 h 707571"/>
              <a:gd name="connsiteX5" fmla="*/ 174172 w 4376057"/>
              <a:gd name="connsiteY5" fmla="*/ 587828 h 707571"/>
              <a:gd name="connsiteX6" fmla="*/ 228600 w 4376057"/>
              <a:gd name="connsiteY6" fmla="*/ 576943 h 707571"/>
              <a:gd name="connsiteX7" fmla="*/ 261257 w 4376057"/>
              <a:gd name="connsiteY7" fmla="*/ 555171 h 707571"/>
              <a:gd name="connsiteX8" fmla="*/ 348343 w 4376057"/>
              <a:gd name="connsiteY8" fmla="*/ 511628 h 707571"/>
              <a:gd name="connsiteX9" fmla="*/ 381000 w 4376057"/>
              <a:gd name="connsiteY9" fmla="*/ 489857 h 707571"/>
              <a:gd name="connsiteX10" fmla="*/ 348343 w 4376057"/>
              <a:gd name="connsiteY10" fmla="*/ 500743 h 707571"/>
              <a:gd name="connsiteX11" fmla="*/ 391886 w 4376057"/>
              <a:gd name="connsiteY11" fmla="*/ 489857 h 707571"/>
              <a:gd name="connsiteX12" fmla="*/ 478972 w 4376057"/>
              <a:gd name="connsiteY12" fmla="*/ 435428 h 707571"/>
              <a:gd name="connsiteX13" fmla="*/ 511629 w 4376057"/>
              <a:gd name="connsiteY13" fmla="*/ 424543 h 707571"/>
              <a:gd name="connsiteX14" fmla="*/ 533400 w 4376057"/>
              <a:gd name="connsiteY14" fmla="*/ 402771 h 707571"/>
              <a:gd name="connsiteX15" fmla="*/ 620486 w 4376057"/>
              <a:gd name="connsiteY15" fmla="*/ 359228 h 707571"/>
              <a:gd name="connsiteX16" fmla="*/ 685800 w 4376057"/>
              <a:gd name="connsiteY16" fmla="*/ 337457 h 707571"/>
              <a:gd name="connsiteX17" fmla="*/ 729343 w 4376057"/>
              <a:gd name="connsiteY17" fmla="*/ 304800 h 707571"/>
              <a:gd name="connsiteX18" fmla="*/ 903514 w 4376057"/>
              <a:gd name="connsiteY18" fmla="*/ 239485 h 707571"/>
              <a:gd name="connsiteX19" fmla="*/ 979714 w 4376057"/>
              <a:gd name="connsiteY19" fmla="*/ 195943 h 707571"/>
              <a:gd name="connsiteX20" fmla="*/ 1012372 w 4376057"/>
              <a:gd name="connsiteY20" fmla="*/ 185057 h 707571"/>
              <a:gd name="connsiteX21" fmla="*/ 968829 w 4376057"/>
              <a:gd name="connsiteY21" fmla="*/ 174171 h 707571"/>
              <a:gd name="connsiteX22" fmla="*/ 881743 w 4376057"/>
              <a:gd name="connsiteY22" fmla="*/ 195943 h 707571"/>
              <a:gd name="connsiteX23" fmla="*/ 979714 w 4376057"/>
              <a:gd name="connsiteY23" fmla="*/ 185057 h 707571"/>
              <a:gd name="connsiteX24" fmla="*/ 1034143 w 4376057"/>
              <a:gd name="connsiteY24" fmla="*/ 163285 h 707571"/>
              <a:gd name="connsiteX25" fmla="*/ 1066800 w 4376057"/>
              <a:gd name="connsiteY25" fmla="*/ 141514 h 707571"/>
              <a:gd name="connsiteX26" fmla="*/ 1121229 w 4376057"/>
              <a:gd name="connsiteY26" fmla="*/ 130628 h 707571"/>
              <a:gd name="connsiteX27" fmla="*/ 1164772 w 4376057"/>
              <a:gd name="connsiteY27" fmla="*/ 119743 h 707571"/>
              <a:gd name="connsiteX28" fmla="*/ 1230086 w 4376057"/>
              <a:gd name="connsiteY28" fmla="*/ 97971 h 707571"/>
              <a:gd name="connsiteX29" fmla="*/ 1262743 w 4376057"/>
              <a:gd name="connsiteY29" fmla="*/ 87085 h 707571"/>
              <a:gd name="connsiteX30" fmla="*/ 1567543 w 4376057"/>
              <a:gd name="connsiteY30" fmla="*/ 54428 h 707571"/>
              <a:gd name="connsiteX31" fmla="*/ 1763486 w 4376057"/>
              <a:gd name="connsiteY31" fmla="*/ 21771 h 707571"/>
              <a:gd name="connsiteX32" fmla="*/ 1970314 w 4376057"/>
              <a:gd name="connsiteY32" fmla="*/ 0 h 707571"/>
              <a:gd name="connsiteX33" fmla="*/ 2525486 w 4376057"/>
              <a:gd name="connsiteY33" fmla="*/ 10885 h 707571"/>
              <a:gd name="connsiteX34" fmla="*/ 2558143 w 4376057"/>
              <a:gd name="connsiteY34" fmla="*/ 21771 h 707571"/>
              <a:gd name="connsiteX35" fmla="*/ 2906486 w 4376057"/>
              <a:gd name="connsiteY35" fmla="*/ 32657 h 707571"/>
              <a:gd name="connsiteX36" fmla="*/ 3102429 w 4376057"/>
              <a:gd name="connsiteY36" fmla="*/ 87085 h 707571"/>
              <a:gd name="connsiteX37" fmla="*/ 3156857 w 4376057"/>
              <a:gd name="connsiteY37" fmla="*/ 97971 h 707571"/>
              <a:gd name="connsiteX38" fmla="*/ 3135086 w 4376057"/>
              <a:gd name="connsiteY38" fmla="*/ 119743 h 707571"/>
              <a:gd name="connsiteX39" fmla="*/ 3200400 w 4376057"/>
              <a:gd name="connsiteY39" fmla="*/ 130628 h 707571"/>
              <a:gd name="connsiteX40" fmla="*/ 3298372 w 4376057"/>
              <a:gd name="connsiteY40" fmla="*/ 152400 h 707571"/>
              <a:gd name="connsiteX41" fmla="*/ 3439886 w 4376057"/>
              <a:gd name="connsiteY41" fmla="*/ 195943 h 707571"/>
              <a:gd name="connsiteX42" fmla="*/ 3472543 w 4376057"/>
              <a:gd name="connsiteY42" fmla="*/ 206828 h 707571"/>
              <a:gd name="connsiteX43" fmla="*/ 3537857 w 4376057"/>
              <a:gd name="connsiteY43" fmla="*/ 217714 h 707571"/>
              <a:gd name="connsiteX44" fmla="*/ 3603172 w 4376057"/>
              <a:gd name="connsiteY44" fmla="*/ 239485 h 707571"/>
              <a:gd name="connsiteX45" fmla="*/ 3722914 w 4376057"/>
              <a:gd name="connsiteY45" fmla="*/ 250371 h 707571"/>
              <a:gd name="connsiteX46" fmla="*/ 3755572 w 4376057"/>
              <a:gd name="connsiteY46" fmla="*/ 261257 h 707571"/>
              <a:gd name="connsiteX47" fmla="*/ 3853543 w 4376057"/>
              <a:gd name="connsiteY47" fmla="*/ 283028 h 707571"/>
              <a:gd name="connsiteX48" fmla="*/ 3897086 w 4376057"/>
              <a:gd name="connsiteY48" fmla="*/ 293914 h 707571"/>
              <a:gd name="connsiteX49" fmla="*/ 3929743 w 4376057"/>
              <a:gd name="connsiteY49" fmla="*/ 315685 h 707571"/>
              <a:gd name="connsiteX50" fmla="*/ 4038600 w 4376057"/>
              <a:gd name="connsiteY50" fmla="*/ 326571 h 707571"/>
              <a:gd name="connsiteX51" fmla="*/ 4082143 w 4376057"/>
              <a:gd name="connsiteY51" fmla="*/ 337457 h 707571"/>
              <a:gd name="connsiteX52" fmla="*/ 4201886 w 4376057"/>
              <a:gd name="connsiteY52" fmla="*/ 370114 h 707571"/>
              <a:gd name="connsiteX53" fmla="*/ 4267200 w 4376057"/>
              <a:gd name="connsiteY53" fmla="*/ 391885 h 707571"/>
              <a:gd name="connsiteX54" fmla="*/ 4376057 w 4376057"/>
              <a:gd name="connsiteY54" fmla="*/ 413657 h 707571"/>
              <a:gd name="connsiteX55" fmla="*/ 4299857 w 4376057"/>
              <a:gd name="connsiteY55" fmla="*/ 326571 h 707571"/>
              <a:gd name="connsiteX56" fmla="*/ 4267200 w 4376057"/>
              <a:gd name="connsiteY56" fmla="*/ 304800 h 707571"/>
              <a:gd name="connsiteX57" fmla="*/ 4245429 w 4376057"/>
              <a:gd name="connsiteY57" fmla="*/ 283028 h 707571"/>
              <a:gd name="connsiteX58" fmla="*/ 4278086 w 4376057"/>
              <a:gd name="connsiteY58" fmla="*/ 293914 h 707571"/>
              <a:gd name="connsiteX59" fmla="*/ 4332514 w 4376057"/>
              <a:gd name="connsiteY59" fmla="*/ 359228 h 707571"/>
              <a:gd name="connsiteX60" fmla="*/ 4365172 w 4376057"/>
              <a:gd name="connsiteY60" fmla="*/ 424543 h 707571"/>
              <a:gd name="connsiteX61" fmla="*/ 4310743 w 4376057"/>
              <a:gd name="connsiteY61" fmla="*/ 468085 h 707571"/>
              <a:gd name="connsiteX62" fmla="*/ 4256314 w 4376057"/>
              <a:gd name="connsiteY62" fmla="*/ 478971 h 707571"/>
              <a:gd name="connsiteX63" fmla="*/ 4267200 w 4376057"/>
              <a:gd name="connsiteY63" fmla="*/ 489857 h 707571"/>
              <a:gd name="connsiteX64" fmla="*/ 4310743 w 4376057"/>
              <a:gd name="connsiteY64" fmla="*/ 478971 h 70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76057" h="707571">
                <a:moveTo>
                  <a:pt x="0" y="707571"/>
                </a:moveTo>
                <a:cubicBezTo>
                  <a:pt x="18143" y="696685"/>
                  <a:pt x="35505" y="684376"/>
                  <a:pt x="54429" y="674914"/>
                </a:cubicBezTo>
                <a:cubicBezTo>
                  <a:pt x="64692" y="669782"/>
                  <a:pt x="76823" y="669160"/>
                  <a:pt x="87086" y="664028"/>
                </a:cubicBezTo>
                <a:cubicBezTo>
                  <a:pt x="171495" y="621824"/>
                  <a:pt x="70316" y="658733"/>
                  <a:pt x="152400" y="631371"/>
                </a:cubicBezTo>
                <a:cubicBezTo>
                  <a:pt x="159657" y="624114"/>
                  <a:pt x="165371" y="614880"/>
                  <a:pt x="174172" y="609600"/>
                </a:cubicBezTo>
                <a:cubicBezTo>
                  <a:pt x="205275" y="590939"/>
                  <a:pt x="230155" y="606489"/>
                  <a:pt x="174172" y="587828"/>
                </a:cubicBezTo>
                <a:cubicBezTo>
                  <a:pt x="192315" y="584200"/>
                  <a:pt x="211276" y="583439"/>
                  <a:pt x="228600" y="576943"/>
                </a:cubicBezTo>
                <a:cubicBezTo>
                  <a:pt x="240850" y="572349"/>
                  <a:pt x="249771" y="561436"/>
                  <a:pt x="261257" y="555171"/>
                </a:cubicBezTo>
                <a:cubicBezTo>
                  <a:pt x="289749" y="539630"/>
                  <a:pt x="321339" y="529631"/>
                  <a:pt x="348343" y="511628"/>
                </a:cubicBezTo>
                <a:cubicBezTo>
                  <a:pt x="359229" y="504371"/>
                  <a:pt x="381000" y="502940"/>
                  <a:pt x="381000" y="489857"/>
                </a:cubicBezTo>
                <a:cubicBezTo>
                  <a:pt x="381000" y="478382"/>
                  <a:pt x="336868" y="500743"/>
                  <a:pt x="348343" y="500743"/>
                </a:cubicBezTo>
                <a:cubicBezTo>
                  <a:pt x="363304" y="500743"/>
                  <a:pt x="377372" y="493486"/>
                  <a:pt x="391886" y="489857"/>
                </a:cubicBezTo>
                <a:cubicBezTo>
                  <a:pt x="417795" y="472584"/>
                  <a:pt x="452707" y="448560"/>
                  <a:pt x="478972" y="435428"/>
                </a:cubicBezTo>
                <a:cubicBezTo>
                  <a:pt x="489235" y="430297"/>
                  <a:pt x="500743" y="428171"/>
                  <a:pt x="511629" y="424543"/>
                </a:cubicBezTo>
                <a:cubicBezTo>
                  <a:pt x="518886" y="417286"/>
                  <a:pt x="525386" y="409182"/>
                  <a:pt x="533400" y="402771"/>
                </a:cubicBezTo>
                <a:cubicBezTo>
                  <a:pt x="563652" y="378569"/>
                  <a:pt x="581786" y="373301"/>
                  <a:pt x="620486" y="359228"/>
                </a:cubicBezTo>
                <a:cubicBezTo>
                  <a:pt x="642053" y="351385"/>
                  <a:pt x="685800" y="337457"/>
                  <a:pt x="685800" y="337457"/>
                </a:cubicBezTo>
                <a:cubicBezTo>
                  <a:pt x="700314" y="326571"/>
                  <a:pt x="713116" y="312914"/>
                  <a:pt x="729343" y="304800"/>
                </a:cubicBezTo>
                <a:cubicBezTo>
                  <a:pt x="811832" y="263555"/>
                  <a:pt x="807238" y="303666"/>
                  <a:pt x="903514" y="239485"/>
                </a:cubicBezTo>
                <a:cubicBezTo>
                  <a:pt x="936310" y="217622"/>
                  <a:pt x="941046" y="212515"/>
                  <a:pt x="979714" y="195943"/>
                </a:cubicBezTo>
                <a:cubicBezTo>
                  <a:pt x="990261" y="191423"/>
                  <a:pt x="1001486" y="188686"/>
                  <a:pt x="1012372" y="185057"/>
                </a:cubicBezTo>
                <a:cubicBezTo>
                  <a:pt x="997858" y="181428"/>
                  <a:pt x="983738" y="172929"/>
                  <a:pt x="968829" y="174171"/>
                </a:cubicBezTo>
                <a:cubicBezTo>
                  <a:pt x="939010" y="176656"/>
                  <a:pt x="852004" y="199247"/>
                  <a:pt x="881743" y="195943"/>
                </a:cubicBezTo>
                <a:lnTo>
                  <a:pt x="979714" y="185057"/>
                </a:lnTo>
                <a:cubicBezTo>
                  <a:pt x="997857" y="177800"/>
                  <a:pt x="1016665" y="172024"/>
                  <a:pt x="1034143" y="163285"/>
                </a:cubicBezTo>
                <a:cubicBezTo>
                  <a:pt x="1045845" y="157434"/>
                  <a:pt x="1054550" y="146108"/>
                  <a:pt x="1066800" y="141514"/>
                </a:cubicBezTo>
                <a:cubicBezTo>
                  <a:pt x="1084124" y="135017"/>
                  <a:pt x="1103167" y="134642"/>
                  <a:pt x="1121229" y="130628"/>
                </a:cubicBezTo>
                <a:cubicBezTo>
                  <a:pt x="1135834" y="127383"/>
                  <a:pt x="1150442" y="124042"/>
                  <a:pt x="1164772" y="119743"/>
                </a:cubicBezTo>
                <a:cubicBezTo>
                  <a:pt x="1186753" y="113149"/>
                  <a:pt x="1208315" y="105228"/>
                  <a:pt x="1230086" y="97971"/>
                </a:cubicBezTo>
                <a:cubicBezTo>
                  <a:pt x="1240972" y="94342"/>
                  <a:pt x="1251325" y="88227"/>
                  <a:pt x="1262743" y="87085"/>
                </a:cubicBezTo>
                <a:cubicBezTo>
                  <a:pt x="1296630" y="83696"/>
                  <a:pt x="1493499" y="65819"/>
                  <a:pt x="1567543" y="54428"/>
                </a:cubicBezTo>
                <a:cubicBezTo>
                  <a:pt x="1632988" y="44359"/>
                  <a:pt x="1697676" y="29083"/>
                  <a:pt x="1763486" y="21771"/>
                </a:cubicBezTo>
                <a:cubicBezTo>
                  <a:pt x="1897701" y="6858"/>
                  <a:pt x="1828762" y="14154"/>
                  <a:pt x="1970314" y="0"/>
                </a:cubicBezTo>
                <a:lnTo>
                  <a:pt x="2525486" y="10885"/>
                </a:lnTo>
                <a:cubicBezTo>
                  <a:pt x="2536953" y="11310"/>
                  <a:pt x="2546687" y="21116"/>
                  <a:pt x="2558143" y="21771"/>
                </a:cubicBezTo>
                <a:cubicBezTo>
                  <a:pt x="2674125" y="28399"/>
                  <a:pt x="2790372" y="29028"/>
                  <a:pt x="2906486" y="32657"/>
                </a:cubicBezTo>
                <a:cubicBezTo>
                  <a:pt x="2985328" y="85217"/>
                  <a:pt x="2926313" y="51862"/>
                  <a:pt x="3102429" y="87085"/>
                </a:cubicBezTo>
                <a:lnTo>
                  <a:pt x="3156857" y="97971"/>
                </a:lnTo>
                <a:cubicBezTo>
                  <a:pt x="3149600" y="105228"/>
                  <a:pt x="3126875" y="113585"/>
                  <a:pt x="3135086" y="119743"/>
                </a:cubicBezTo>
                <a:cubicBezTo>
                  <a:pt x="3152743" y="132986"/>
                  <a:pt x="3178757" y="126299"/>
                  <a:pt x="3200400" y="130628"/>
                </a:cubicBezTo>
                <a:cubicBezTo>
                  <a:pt x="3233204" y="137189"/>
                  <a:pt x="3265775" y="144878"/>
                  <a:pt x="3298372" y="152400"/>
                </a:cubicBezTo>
                <a:cubicBezTo>
                  <a:pt x="3360896" y="166829"/>
                  <a:pt x="3360888" y="169610"/>
                  <a:pt x="3439886" y="195943"/>
                </a:cubicBezTo>
                <a:cubicBezTo>
                  <a:pt x="3450772" y="199572"/>
                  <a:pt x="3461225" y="204942"/>
                  <a:pt x="3472543" y="206828"/>
                </a:cubicBezTo>
                <a:cubicBezTo>
                  <a:pt x="3494314" y="210457"/>
                  <a:pt x="3516444" y="212361"/>
                  <a:pt x="3537857" y="217714"/>
                </a:cubicBezTo>
                <a:cubicBezTo>
                  <a:pt x="3560121" y="223280"/>
                  <a:pt x="3580572" y="235497"/>
                  <a:pt x="3603172" y="239485"/>
                </a:cubicBezTo>
                <a:cubicBezTo>
                  <a:pt x="3642641" y="246450"/>
                  <a:pt x="3683000" y="246742"/>
                  <a:pt x="3722914" y="250371"/>
                </a:cubicBezTo>
                <a:cubicBezTo>
                  <a:pt x="3733800" y="254000"/>
                  <a:pt x="3744539" y="258105"/>
                  <a:pt x="3755572" y="261257"/>
                </a:cubicBezTo>
                <a:cubicBezTo>
                  <a:pt x="3802045" y="274535"/>
                  <a:pt x="3803018" y="271800"/>
                  <a:pt x="3853543" y="283028"/>
                </a:cubicBezTo>
                <a:cubicBezTo>
                  <a:pt x="3868148" y="286273"/>
                  <a:pt x="3882572" y="290285"/>
                  <a:pt x="3897086" y="293914"/>
                </a:cubicBezTo>
                <a:cubicBezTo>
                  <a:pt x="3907972" y="301171"/>
                  <a:pt x="3916995" y="312743"/>
                  <a:pt x="3929743" y="315685"/>
                </a:cubicBezTo>
                <a:cubicBezTo>
                  <a:pt x="3965276" y="323885"/>
                  <a:pt x="4002500" y="321414"/>
                  <a:pt x="4038600" y="326571"/>
                </a:cubicBezTo>
                <a:cubicBezTo>
                  <a:pt x="4053411" y="328687"/>
                  <a:pt x="4067629" y="333828"/>
                  <a:pt x="4082143" y="337457"/>
                </a:cubicBezTo>
                <a:cubicBezTo>
                  <a:pt x="4147974" y="381343"/>
                  <a:pt x="4082068" y="344439"/>
                  <a:pt x="4201886" y="370114"/>
                </a:cubicBezTo>
                <a:cubicBezTo>
                  <a:pt x="4224326" y="374922"/>
                  <a:pt x="4244936" y="386319"/>
                  <a:pt x="4267200" y="391885"/>
                </a:cubicBezTo>
                <a:cubicBezTo>
                  <a:pt x="4332156" y="408124"/>
                  <a:pt x="4295986" y="400311"/>
                  <a:pt x="4376057" y="413657"/>
                </a:cubicBezTo>
                <a:cubicBezTo>
                  <a:pt x="4353041" y="379133"/>
                  <a:pt x="4338065" y="352043"/>
                  <a:pt x="4299857" y="326571"/>
                </a:cubicBezTo>
                <a:cubicBezTo>
                  <a:pt x="4288971" y="319314"/>
                  <a:pt x="4277416" y="312973"/>
                  <a:pt x="4267200" y="304800"/>
                </a:cubicBezTo>
                <a:cubicBezTo>
                  <a:pt x="4259186" y="298389"/>
                  <a:pt x="4238172" y="290285"/>
                  <a:pt x="4245429" y="283028"/>
                </a:cubicBezTo>
                <a:cubicBezTo>
                  <a:pt x="4253543" y="274914"/>
                  <a:pt x="4267200" y="290285"/>
                  <a:pt x="4278086" y="293914"/>
                </a:cubicBezTo>
                <a:cubicBezTo>
                  <a:pt x="4302162" y="317990"/>
                  <a:pt x="4317358" y="328916"/>
                  <a:pt x="4332514" y="359228"/>
                </a:cubicBezTo>
                <a:cubicBezTo>
                  <a:pt x="4377582" y="449363"/>
                  <a:pt x="4302779" y="330953"/>
                  <a:pt x="4365172" y="424543"/>
                </a:cubicBezTo>
                <a:cubicBezTo>
                  <a:pt x="4349231" y="440483"/>
                  <a:pt x="4332714" y="459846"/>
                  <a:pt x="4310743" y="468085"/>
                </a:cubicBezTo>
                <a:cubicBezTo>
                  <a:pt x="4293419" y="474582"/>
                  <a:pt x="4274164" y="474103"/>
                  <a:pt x="4256314" y="478971"/>
                </a:cubicBezTo>
                <a:cubicBezTo>
                  <a:pt x="4124818" y="514834"/>
                  <a:pt x="4215061" y="497306"/>
                  <a:pt x="4267200" y="489857"/>
                </a:cubicBezTo>
                <a:cubicBezTo>
                  <a:pt x="4303299" y="477823"/>
                  <a:pt x="4288382" y="478971"/>
                  <a:pt x="4310743" y="4789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11186" y="4255982"/>
            <a:ext cx="4332514" cy="468497"/>
          </a:xfrm>
          <a:custGeom>
            <a:avLst/>
            <a:gdLst>
              <a:gd name="connsiteX0" fmla="*/ 4332514 w 4332514"/>
              <a:gd name="connsiteY0" fmla="*/ 11052 h 468497"/>
              <a:gd name="connsiteX1" fmla="*/ 4278085 w 4332514"/>
              <a:gd name="connsiteY1" fmla="*/ 43709 h 468497"/>
              <a:gd name="connsiteX2" fmla="*/ 4245428 w 4332514"/>
              <a:gd name="connsiteY2" fmla="*/ 65480 h 468497"/>
              <a:gd name="connsiteX3" fmla="*/ 4191000 w 4332514"/>
              <a:gd name="connsiteY3" fmla="*/ 76366 h 468497"/>
              <a:gd name="connsiteX4" fmla="*/ 4158343 w 4332514"/>
              <a:gd name="connsiteY4" fmla="*/ 87252 h 468497"/>
              <a:gd name="connsiteX5" fmla="*/ 4201885 w 4332514"/>
              <a:gd name="connsiteY5" fmla="*/ 76366 h 468497"/>
              <a:gd name="connsiteX6" fmla="*/ 4082143 w 4332514"/>
              <a:gd name="connsiteY6" fmla="*/ 109023 h 468497"/>
              <a:gd name="connsiteX7" fmla="*/ 4016828 w 4332514"/>
              <a:gd name="connsiteY7" fmla="*/ 130795 h 468497"/>
              <a:gd name="connsiteX8" fmla="*/ 3929743 w 4332514"/>
              <a:gd name="connsiteY8" fmla="*/ 174338 h 468497"/>
              <a:gd name="connsiteX9" fmla="*/ 3810000 w 4332514"/>
              <a:gd name="connsiteY9" fmla="*/ 185223 h 468497"/>
              <a:gd name="connsiteX10" fmla="*/ 3690257 w 4332514"/>
              <a:gd name="connsiteY10" fmla="*/ 206995 h 468497"/>
              <a:gd name="connsiteX11" fmla="*/ 3722914 w 4332514"/>
              <a:gd name="connsiteY11" fmla="*/ 217880 h 468497"/>
              <a:gd name="connsiteX12" fmla="*/ 3657600 w 4332514"/>
              <a:gd name="connsiteY12" fmla="*/ 228766 h 468497"/>
              <a:gd name="connsiteX13" fmla="*/ 3526971 w 4332514"/>
              <a:gd name="connsiteY13" fmla="*/ 261423 h 468497"/>
              <a:gd name="connsiteX14" fmla="*/ 3483428 w 4332514"/>
              <a:gd name="connsiteY14" fmla="*/ 283195 h 468497"/>
              <a:gd name="connsiteX15" fmla="*/ 3276600 w 4332514"/>
              <a:gd name="connsiteY15" fmla="*/ 304966 h 468497"/>
              <a:gd name="connsiteX16" fmla="*/ 3309257 w 4332514"/>
              <a:gd name="connsiteY16" fmla="*/ 315852 h 468497"/>
              <a:gd name="connsiteX17" fmla="*/ 3276600 w 4332514"/>
              <a:gd name="connsiteY17" fmla="*/ 326738 h 468497"/>
              <a:gd name="connsiteX18" fmla="*/ 3222171 w 4332514"/>
              <a:gd name="connsiteY18" fmla="*/ 337623 h 468497"/>
              <a:gd name="connsiteX19" fmla="*/ 3026228 w 4332514"/>
              <a:gd name="connsiteY19" fmla="*/ 348509 h 468497"/>
              <a:gd name="connsiteX20" fmla="*/ 2982685 w 4332514"/>
              <a:gd name="connsiteY20" fmla="*/ 359395 h 468497"/>
              <a:gd name="connsiteX21" fmla="*/ 2950028 w 4332514"/>
              <a:gd name="connsiteY21" fmla="*/ 370280 h 468497"/>
              <a:gd name="connsiteX22" fmla="*/ 2743200 w 4332514"/>
              <a:gd name="connsiteY22" fmla="*/ 381166 h 468497"/>
              <a:gd name="connsiteX23" fmla="*/ 2623457 w 4332514"/>
              <a:gd name="connsiteY23" fmla="*/ 392052 h 468497"/>
              <a:gd name="connsiteX24" fmla="*/ 1045028 w 4332514"/>
              <a:gd name="connsiteY24" fmla="*/ 392052 h 468497"/>
              <a:gd name="connsiteX25" fmla="*/ 1023257 w 4332514"/>
              <a:gd name="connsiteY25" fmla="*/ 370280 h 468497"/>
              <a:gd name="connsiteX26" fmla="*/ 892628 w 4332514"/>
              <a:gd name="connsiteY26" fmla="*/ 348509 h 468497"/>
              <a:gd name="connsiteX27" fmla="*/ 827314 w 4332514"/>
              <a:gd name="connsiteY27" fmla="*/ 326738 h 468497"/>
              <a:gd name="connsiteX28" fmla="*/ 576943 w 4332514"/>
              <a:gd name="connsiteY28" fmla="*/ 294080 h 468497"/>
              <a:gd name="connsiteX29" fmla="*/ 511628 w 4332514"/>
              <a:gd name="connsiteY29" fmla="*/ 272309 h 468497"/>
              <a:gd name="connsiteX30" fmla="*/ 435428 w 4332514"/>
              <a:gd name="connsiteY30" fmla="*/ 250538 h 468497"/>
              <a:gd name="connsiteX31" fmla="*/ 391885 w 4332514"/>
              <a:gd name="connsiteY31" fmla="*/ 228766 h 468497"/>
              <a:gd name="connsiteX32" fmla="*/ 359228 w 4332514"/>
              <a:gd name="connsiteY32" fmla="*/ 217880 h 468497"/>
              <a:gd name="connsiteX33" fmla="*/ 272143 w 4332514"/>
              <a:gd name="connsiteY33" fmla="*/ 185223 h 468497"/>
              <a:gd name="connsiteX34" fmla="*/ 206828 w 4332514"/>
              <a:gd name="connsiteY34" fmla="*/ 174338 h 468497"/>
              <a:gd name="connsiteX35" fmla="*/ 141514 w 4332514"/>
              <a:gd name="connsiteY35" fmla="*/ 130795 h 468497"/>
              <a:gd name="connsiteX36" fmla="*/ 76200 w 4332514"/>
              <a:gd name="connsiteY36" fmla="*/ 109023 h 468497"/>
              <a:gd name="connsiteX37" fmla="*/ 0 w 4332514"/>
              <a:gd name="connsiteY37" fmla="*/ 76366 h 468497"/>
              <a:gd name="connsiteX38" fmla="*/ 21771 w 4332514"/>
              <a:gd name="connsiteY38" fmla="*/ 185223 h 468497"/>
              <a:gd name="connsiteX39" fmla="*/ 43543 w 4332514"/>
              <a:gd name="connsiteY39" fmla="*/ 206995 h 468497"/>
              <a:gd name="connsiteX40" fmla="*/ 10885 w 4332514"/>
              <a:gd name="connsiteY40" fmla="*/ 141680 h 468497"/>
              <a:gd name="connsiteX41" fmla="*/ 0 w 4332514"/>
              <a:gd name="connsiteY41" fmla="*/ 109023 h 468497"/>
              <a:gd name="connsiteX42" fmla="*/ 43543 w 4332514"/>
              <a:gd name="connsiteY42" fmla="*/ 21938 h 468497"/>
              <a:gd name="connsiteX43" fmla="*/ 87085 w 4332514"/>
              <a:gd name="connsiteY43" fmla="*/ 166 h 4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32514" h="468497">
                <a:moveTo>
                  <a:pt x="4332514" y="11052"/>
                </a:moveTo>
                <a:cubicBezTo>
                  <a:pt x="4314371" y="21938"/>
                  <a:pt x="4296027" y="32495"/>
                  <a:pt x="4278085" y="43709"/>
                </a:cubicBezTo>
                <a:cubicBezTo>
                  <a:pt x="4266991" y="50643"/>
                  <a:pt x="4257678" y="60886"/>
                  <a:pt x="4245428" y="65480"/>
                </a:cubicBezTo>
                <a:cubicBezTo>
                  <a:pt x="4228104" y="71977"/>
                  <a:pt x="4208950" y="71878"/>
                  <a:pt x="4191000" y="76366"/>
                </a:cubicBezTo>
                <a:cubicBezTo>
                  <a:pt x="4179868" y="79149"/>
                  <a:pt x="4146868" y="87252"/>
                  <a:pt x="4158343" y="87252"/>
                </a:cubicBezTo>
                <a:cubicBezTo>
                  <a:pt x="4173304" y="87252"/>
                  <a:pt x="4216078" y="71635"/>
                  <a:pt x="4201885" y="76366"/>
                </a:cubicBezTo>
                <a:cubicBezTo>
                  <a:pt x="4057447" y="124512"/>
                  <a:pt x="4181812" y="79122"/>
                  <a:pt x="4082143" y="109023"/>
                </a:cubicBezTo>
                <a:cubicBezTo>
                  <a:pt x="4060161" y="115617"/>
                  <a:pt x="4035923" y="118065"/>
                  <a:pt x="4016828" y="130795"/>
                </a:cubicBezTo>
                <a:cubicBezTo>
                  <a:pt x="3987682" y="150225"/>
                  <a:pt x="3966791" y="167392"/>
                  <a:pt x="3929743" y="174338"/>
                </a:cubicBezTo>
                <a:cubicBezTo>
                  <a:pt x="3890351" y="181724"/>
                  <a:pt x="3849804" y="180540"/>
                  <a:pt x="3810000" y="185223"/>
                </a:cubicBezTo>
                <a:cubicBezTo>
                  <a:pt x="3776175" y="189202"/>
                  <a:pt x="3724633" y="200120"/>
                  <a:pt x="3690257" y="206995"/>
                </a:cubicBezTo>
                <a:cubicBezTo>
                  <a:pt x="3701143" y="210623"/>
                  <a:pt x="3732461" y="211515"/>
                  <a:pt x="3722914" y="217880"/>
                </a:cubicBezTo>
                <a:cubicBezTo>
                  <a:pt x="3704549" y="230123"/>
                  <a:pt x="3679013" y="223413"/>
                  <a:pt x="3657600" y="228766"/>
                </a:cubicBezTo>
                <a:cubicBezTo>
                  <a:pt x="3485109" y="271890"/>
                  <a:pt x="3697861" y="232943"/>
                  <a:pt x="3526971" y="261423"/>
                </a:cubicBezTo>
                <a:cubicBezTo>
                  <a:pt x="3512457" y="268680"/>
                  <a:pt x="3498971" y="278532"/>
                  <a:pt x="3483428" y="283195"/>
                </a:cubicBezTo>
                <a:cubicBezTo>
                  <a:pt x="3438384" y="296708"/>
                  <a:pt x="3296641" y="303424"/>
                  <a:pt x="3276600" y="304966"/>
                </a:cubicBezTo>
                <a:cubicBezTo>
                  <a:pt x="3287486" y="308595"/>
                  <a:pt x="3309257" y="304377"/>
                  <a:pt x="3309257" y="315852"/>
                </a:cubicBezTo>
                <a:cubicBezTo>
                  <a:pt x="3309257" y="327327"/>
                  <a:pt x="3287732" y="323955"/>
                  <a:pt x="3276600" y="326738"/>
                </a:cubicBezTo>
                <a:cubicBezTo>
                  <a:pt x="3258650" y="331225"/>
                  <a:pt x="3240604" y="336020"/>
                  <a:pt x="3222171" y="337623"/>
                </a:cubicBezTo>
                <a:cubicBezTo>
                  <a:pt x="3157002" y="343290"/>
                  <a:pt x="3091542" y="344880"/>
                  <a:pt x="3026228" y="348509"/>
                </a:cubicBezTo>
                <a:cubicBezTo>
                  <a:pt x="3011714" y="352138"/>
                  <a:pt x="2997070" y="355285"/>
                  <a:pt x="2982685" y="359395"/>
                </a:cubicBezTo>
                <a:cubicBezTo>
                  <a:pt x="2971652" y="362547"/>
                  <a:pt x="2961455" y="369241"/>
                  <a:pt x="2950028" y="370280"/>
                </a:cubicBezTo>
                <a:cubicBezTo>
                  <a:pt x="2881273" y="376530"/>
                  <a:pt x="2812085" y="376574"/>
                  <a:pt x="2743200" y="381166"/>
                </a:cubicBezTo>
                <a:cubicBezTo>
                  <a:pt x="2703210" y="383832"/>
                  <a:pt x="2663371" y="388423"/>
                  <a:pt x="2623457" y="392052"/>
                </a:cubicBezTo>
                <a:cubicBezTo>
                  <a:pt x="2124315" y="558438"/>
                  <a:pt x="1571057" y="403011"/>
                  <a:pt x="1045028" y="392052"/>
                </a:cubicBezTo>
                <a:cubicBezTo>
                  <a:pt x="1034767" y="391838"/>
                  <a:pt x="1032437" y="374870"/>
                  <a:pt x="1023257" y="370280"/>
                </a:cubicBezTo>
                <a:cubicBezTo>
                  <a:pt x="999286" y="358294"/>
                  <a:pt x="900792" y="349530"/>
                  <a:pt x="892628" y="348509"/>
                </a:cubicBezTo>
                <a:cubicBezTo>
                  <a:pt x="870857" y="341252"/>
                  <a:pt x="850070" y="329706"/>
                  <a:pt x="827314" y="326738"/>
                </a:cubicBezTo>
                <a:lnTo>
                  <a:pt x="576943" y="294080"/>
                </a:lnTo>
                <a:cubicBezTo>
                  <a:pt x="555171" y="286823"/>
                  <a:pt x="533892" y="277875"/>
                  <a:pt x="511628" y="272309"/>
                </a:cubicBezTo>
                <a:cubicBezTo>
                  <a:pt x="489540" y="266787"/>
                  <a:pt x="457286" y="259905"/>
                  <a:pt x="435428" y="250538"/>
                </a:cubicBezTo>
                <a:cubicBezTo>
                  <a:pt x="420512" y="244146"/>
                  <a:pt x="406800" y="235159"/>
                  <a:pt x="391885" y="228766"/>
                </a:cubicBezTo>
                <a:cubicBezTo>
                  <a:pt x="381338" y="224246"/>
                  <a:pt x="369972" y="221909"/>
                  <a:pt x="359228" y="217880"/>
                </a:cubicBezTo>
                <a:cubicBezTo>
                  <a:pt x="346909" y="213260"/>
                  <a:pt x="292354" y="189714"/>
                  <a:pt x="272143" y="185223"/>
                </a:cubicBezTo>
                <a:cubicBezTo>
                  <a:pt x="250597" y="180435"/>
                  <a:pt x="228600" y="177966"/>
                  <a:pt x="206828" y="174338"/>
                </a:cubicBezTo>
                <a:cubicBezTo>
                  <a:pt x="179139" y="146648"/>
                  <a:pt x="185451" y="148370"/>
                  <a:pt x="141514" y="130795"/>
                </a:cubicBezTo>
                <a:cubicBezTo>
                  <a:pt x="120206" y="122272"/>
                  <a:pt x="95295" y="121753"/>
                  <a:pt x="76200" y="109023"/>
                </a:cubicBezTo>
                <a:cubicBezTo>
                  <a:pt x="31095" y="78953"/>
                  <a:pt x="56235" y="90425"/>
                  <a:pt x="0" y="76366"/>
                </a:cubicBezTo>
                <a:cubicBezTo>
                  <a:pt x="1888" y="89582"/>
                  <a:pt x="7520" y="161472"/>
                  <a:pt x="21771" y="185223"/>
                </a:cubicBezTo>
                <a:cubicBezTo>
                  <a:pt x="27052" y="194024"/>
                  <a:pt x="36286" y="199738"/>
                  <a:pt x="43543" y="206995"/>
                </a:cubicBezTo>
                <a:cubicBezTo>
                  <a:pt x="16179" y="124905"/>
                  <a:pt x="53093" y="226097"/>
                  <a:pt x="10885" y="141680"/>
                </a:cubicBezTo>
                <a:cubicBezTo>
                  <a:pt x="5754" y="131417"/>
                  <a:pt x="3628" y="119909"/>
                  <a:pt x="0" y="109023"/>
                </a:cubicBezTo>
                <a:cubicBezTo>
                  <a:pt x="5410" y="92793"/>
                  <a:pt x="14312" y="33631"/>
                  <a:pt x="43543" y="21938"/>
                </a:cubicBezTo>
                <a:cubicBezTo>
                  <a:pt x="106774" y="-3354"/>
                  <a:pt x="178951" y="166"/>
                  <a:pt x="87085" y="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95699" y="2438400"/>
            <a:ext cx="1562101" cy="609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64630" y="5562600"/>
            <a:ext cx="1562101" cy="5334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276600" y="16764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276600" y="48006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95699" y="2451841"/>
            <a:ext cx="1028701" cy="3429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METHOD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1" y="2451841"/>
            <a:ext cx="5334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52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Methods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 rot="21276939">
            <a:off x="4600737" y="-14641"/>
            <a:ext cx="4599215" cy="8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300" dirty="0" smtClean="0">
                <a:latin typeface="Berlin Sans FB Demi" pitchFamily="34" charset="0"/>
                <a:cs typeface="Aharoni" pitchFamily="2" charset="-79"/>
              </a:rPr>
              <a:t>or Verbs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3400"/>
              </p:ext>
            </p:extLst>
          </p:nvPr>
        </p:nvGraphicFramePr>
        <p:xfrm>
          <a:off x="1447800" y="2021840"/>
          <a:ext cx="701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Method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GET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Request to read a Web page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668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HTTP/0.9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5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371600" y="1828800"/>
            <a:ext cx="6248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Used by programs to communicate over the </a:t>
            </a: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Internet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erlin Sans FB Demi" pitchFamily="34" charset="0"/>
                <a:cs typeface="Aharoni" pitchFamily="2" charset="-79"/>
              </a:rPr>
              <a:t>&amp;</a:t>
            </a:r>
          </a:p>
          <a:p>
            <a:pPr marL="0" indent="0" algn="ctr">
              <a:buNone/>
            </a:pPr>
            <a:r>
              <a:rPr lang="en-US" dirty="0">
                <a:latin typeface="Berlin Sans FB Demi" pitchFamily="34" charset="0"/>
                <a:cs typeface="Aharoni" pitchFamily="2" charset="-79"/>
              </a:rPr>
              <a:t>Is the protocol for the World Wide Web</a:t>
            </a:r>
          </a:p>
          <a:p>
            <a:pPr marL="0" indent="0" algn="ctr">
              <a:buNone/>
            </a:pPr>
            <a:endParaRPr lang="en-US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>
              <a:latin typeface="Berlin Sans FB Demi" pitchFamily="34" charset="0"/>
              <a:cs typeface="Aharoni" pitchFamily="2" charset="-79"/>
            </a:endParaRPr>
          </a:p>
          <a:p>
            <a:pPr marL="0" indent="0" algn="ctr">
              <a:buNone/>
            </a:pP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20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Methods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 rot="21276939">
            <a:off x="4600737" y="-14641"/>
            <a:ext cx="4599215" cy="8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300" dirty="0" smtClean="0">
                <a:latin typeface="Berlin Sans FB Demi" pitchFamily="34" charset="0"/>
                <a:cs typeface="Aharoni" pitchFamily="2" charset="-79"/>
              </a:rPr>
              <a:t>or Verbs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7249"/>
              </p:ext>
            </p:extLst>
          </p:nvPr>
        </p:nvGraphicFramePr>
        <p:xfrm>
          <a:off x="1447800" y="2021840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Method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GET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Request to read a Web page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POST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Append to a named resource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Request 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to read a Web page’s header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668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HTTP/1.0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0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Methods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 rot="21276939">
            <a:off x="4600737" y="-14641"/>
            <a:ext cx="4599215" cy="8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300" dirty="0" smtClean="0">
                <a:latin typeface="Berlin Sans FB Demi" pitchFamily="34" charset="0"/>
                <a:cs typeface="Aharoni" pitchFamily="2" charset="-79"/>
              </a:rPr>
              <a:t>or Verbs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8870"/>
              </p:ext>
            </p:extLst>
          </p:nvPr>
        </p:nvGraphicFramePr>
        <p:xfrm>
          <a:off x="1447800" y="2021840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Method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GET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Request to read a Web page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POST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Append to a named resource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Request to read a Web page’s header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PUT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Requests that the enclosed entity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be stored in a URI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DELETE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Deletes a specified resource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TRACE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Echo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the incoming request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OPTIONS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Query certain options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CONNECT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Converts a request to a TCP/IP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tunnel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PATCH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Apply partial modification to a resource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10668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HTTP/1.1</a:t>
            </a:r>
            <a:endParaRPr lang="en-US" sz="20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90600" y="5791200"/>
            <a:ext cx="746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*HTTP servers are required to implement GET and 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49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Methods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 rot="21276939">
            <a:off x="4600737" y="-14641"/>
            <a:ext cx="4599215" cy="8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300" dirty="0" smtClean="0">
                <a:latin typeface="Berlin Sans FB Demi" pitchFamily="34" charset="0"/>
                <a:cs typeface="Aharoni" pitchFamily="2" charset="-79"/>
              </a:rPr>
              <a:t>or Verbs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73777"/>
              </p:ext>
            </p:extLst>
          </p:nvPr>
        </p:nvGraphicFramePr>
        <p:xfrm>
          <a:off x="1447800" y="2021840"/>
          <a:ext cx="701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Method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Berlin Sans FB" pitchFamily="34" charset="0"/>
                          <a:ea typeface="+mn-ea"/>
                          <a:cs typeface="+mn-cs"/>
                        </a:rPr>
                        <a:t>PROPFIND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Request to read a Web page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Berlin Sans FB" pitchFamily="34" charset="0"/>
                          <a:ea typeface="+mn-ea"/>
                          <a:cs typeface="+mn-cs"/>
                        </a:rPr>
                        <a:t>PROPPATCH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Append to a named resource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Berlin Sans FB" pitchFamily="34" charset="0"/>
                          <a:ea typeface="+mn-ea"/>
                          <a:cs typeface="+mn-cs"/>
                        </a:rPr>
                        <a:t>MKCOL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Request to read a Web page’s header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Berlin Sans FB" pitchFamily="34" charset="0"/>
                          <a:ea typeface="+mn-ea"/>
                          <a:cs typeface="+mn-cs"/>
                        </a:rPr>
                        <a:t>COPY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Requests that the enclosed entity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be stored in a URI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Berlin Sans FB" pitchFamily="34" charset="0"/>
                          <a:ea typeface="+mn-ea"/>
                          <a:cs typeface="+mn-cs"/>
                        </a:rPr>
                        <a:t>MOVE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Deletes a specified resource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Berlin Sans FB" pitchFamily="34" charset="0"/>
                          <a:ea typeface="+mn-ea"/>
                          <a:cs typeface="+mn-cs"/>
                        </a:rPr>
                        <a:t>LOCK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Echo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the incoming request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Berlin Sans FB" pitchFamily="34" charset="0"/>
                          <a:ea typeface="+mn-ea"/>
                          <a:cs typeface="+mn-cs"/>
                        </a:rPr>
                        <a:t>UNLOCK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Query certain options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10668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WebDAV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21317967">
            <a:off x="2797322" y="1288592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(Extension methods)</a:t>
            </a:r>
            <a:endParaRPr lang="en-US" sz="2000" dirty="0"/>
          </a:p>
        </p:txBody>
      </p:sp>
      <p:sp>
        <p:nvSpPr>
          <p:cNvPr id="3" name="Freeform 2"/>
          <p:cNvSpPr/>
          <p:nvPr/>
        </p:nvSpPr>
        <p:spPr>
          <a:xfrm>
            <a:off x="1371600" y="1595437"/>
            <a:ext cx="371475" cy="80963"/>
          </a:xfrm>
          <a:custGeom>
            <a:avLst/>
            <a:gdLst>
              <a:gd name="connsiteX0" fmla="*/ 0 w 619125"/>
              <a:gd name="connsiteY0" fmla="*/ 0 h 161925"/>
              <a:gd name="connsiteX1" fmla="*/ 66675 w 619125"/>
              <a:gd name="connsiteY1" fmla="*/ 19050 h 161925"/>
              <a:gd name="connsiteX2" fmla="*/ 152400 w 619125"/>
              <a:gd name="connsiteY2" fmla="*/ 28575 h 161925"/>
              <a:gd name="connsiteX3" fmla="*/ 209550 w 619125"/>
              <a:gd name="connsiteY3" fmla="*/ 38100 h 161925"/>
              <a:gd name="connsiteX4" fmla="*/ 276225 w 619125"/>
              <a:gd name="connsiteY4" fmla="*/ 57150 h 161925"/>
              <a:gd name="connsiteX5" fmla="*/ 314325 w 619125"/>
              <a:gd name="connsiteY5" fmla="*/ 66675 h 161925"/>
              <a:gd name="connsiteX6" fmla="*/ 342900 w 619125"/>
              <a:gd name="connsiteY6" fmla="*/ 76200 h 161925"/>
              <a:gd name="connsiteX7" fmla="*/ 381000 w 619125"/>
              <a:gd name="connsiteY7" fmla="*/ 85725 h 161925"/>
              <a:gd name="connsiteX8" fmla="*/ 428625 w 619125"/>
              <a:gd name="connsiteY8" fmla="*/ 95250 h 161925"/>
              <a:gd name="connsiteX9" fmla="*/ 485775 w 619125"/>
              <a:gd name="connsiteY9" fmla="*/ 114300 h 161925"/>
              <a:gd name="connsiteX10" fmla="*/ 561975 w 619125"/>
              <a:gd name="connsiteY10" fmla="*/ 133350 h 161925"/>
              <a:gd name="connsiteX11" fmla="*/ 590550 w 619125"/>
              <a:gd name="connsiteY11" fmla="*/ 152400 h 161925"/>
              <a:gd name="connsiteX12" fmla="*/ 619125 w 619125"/>
              <a:gd name="connsiteY12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5" h="161925">
                <a:moveTo>
                  <a:pt x="0" y="0"/>
                </a:moveTo>
                <a:cubicBezTo>
                  <a:pt x="22225" y="6350"/>
                  <a:pt x="43957" y="14790"/>
                  <a:pt x="66675" y="19050"/>
                </a:cubicBezTo>
                <a:cubicBezTo>
                  <a:pt x="94933" y="24348"/>
                  <a:pt x="123901" y="24775"/>
                  <a:pt x="152400" y="28575"/>
                </a:cubicBezTo>
                <a:cubicBezTo>
                  <a:pt x="171543" y="31127"/>
                  <a:pt x="190612" y="34312"/>
                  <a:pt x="209550" y="38100"/>
                </a:cubicBezTo>
                <a:cubicBezTo>
                  <a:pt x="259178" y="48026"/>
                  <a:pt x="233860" y="45046"/>
                  <a:pt x="276225" y="57150"/>
                </a:cubicBezTo>
                <a:cubicBezTo>
                  <a:pt x="288812" y="60746"/>
                  <a:pt x="301738" y="63079"/>
                  <a:pt x="314325" y="66675"/>
                </a:cubicBezTo>
                <a:cubicBezTo>
                  <a:pt x="323979" y="69433"/>
                  <a:pt x="333246" y="73442"/>
                  <a:pt x="342900" y="76200"/>
                </a:cubicBezTo>
                <a:cubicBezTo>
                  <a:pt x="355487" y="79796"/>
                  <a:pt x="368221" y="82885"/>
                  <a:pt x="381000" y="85725"/>
                </a:cubicBezTo>
                <a:cubicBezTo>
                  <a:pt x="396804" y="89237"/>
                  <a:pt x="413006" y="90990"/>
                  <a:pt x="428625" y="95250"/>
                </a:cubicBezTo>
                <a:cubicBezTo>
                  <a:pt x="447998" y="100534"/>
                  <a:pt x="466402" y="109016"/>
                  <a:pt x="485775" y="114300"/>
                </a:cubicBezTo>
                <a:cubicBezTo>
                  <a:pt x="509686" y="120821"/>
                  <a:pt x="538854" y="121790"/>
                  <a:pt x="561975" y="133350"/>
                </a:cubicBezTo>
                <a:cubicBezTo>
                  <a:pt x="572214" y="138470"/>
                  <a:pt x="580311" y="147280"/>
                  <a:pt x="590550" y="152400"/>
                </a:cubicBezTo>
                <a:cubicBezTo>
                  <a:pt x="599530" y="156890"/>
                  <a:pt x="619125" y="161925"/>
                  <a:pt x="619125" y="161925"/>
                </a:cubicBezTo>
              </a:path>
            </a:pathLst>
          </a:cu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76200" y="1143000"/>
            <a:ext cx="17430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Web Distributed Authoring and Versioning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8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80557" y="3167577"/>
            <a:ext cx="4376057" cy="707571"/>
          </a:xfrm>
          <a:custGeom>
            <a:avLst/>
            <a:gdLst>
              <a:gd name="connsiteX0" fmla="*/ 0 w 4376057"/>
              <a:gd name="connsiteY0" fmla="*/ 707571 h 707571"/>
              <a:gd name="connsiteX1" fmla="*/ 54429 w 4376057"/>
              <a:gd name="connsiteY1" fmla="*/ 674914 h 707571"/>
              <a:gd name="connsiteX2" fmla="*/ 87086 w 4376057"/>
              <a:gd name="connsiteY2" fmla="*/ 664028 h 707571"/>
              <a:gd name="connsiteX3" fmla="*/ 152400 w 4376057"/>
              <a:gd name="connsiteY3" fmla="*/ 631371 h 707571"/>
              <a:gd name="connsiteX4" fmla="*/ 174172 w 4376057"/>
              <a:gd name="connsiteY4" fmla="*/ 609600 h 707571"/>
              <a:gd name="connsiteX5" fmla="*/ 174172 w 4376057"/>
              <a:gd name="connsiteY5" fmla="*/ 587828 h 707571"/>
              <a:gd name="connsiteX6" fmla="*/ 228600 w 4376057"/>
              <a:gd name="connsiteY6" fmla="*/ 576943 h 707571"/>
              <a:gd name="connsiteX7" fmla="*/ 261257 w 4376057"/>
              <a:gd name="connsiteY7" fmla="*/ 555171 h 707571"/>
              <a:gd name="connsiteX8" fmla="*/ 348343 w 4376057"/>
              <a:gd name="connsiteY8" fmla="*/ 511628 h 707571"/>
              <a:gd name="connsiteX9" fmla="*/ 381000 w 4376057"/>
              <a:gd name="connsiteY9" fmla="*/ 489857 h 707571"/>
              <a:gd name="connsiteX10" fmla="*/ 348343 w 4376057"/>
              <a:gd name="connsiteY10" fmla="*/ 500743 h 707571"/>
              <a:gd name="connsiteX11" fmla="*/ 391886 w 4376057"/>
              <a:gd name="connsiteY11" fmla="*/ 489857 h 707571"/>
              <a:gd name="connsiteX12" fmla="*/ 478972 w 4376057"/>
              <a:gd name="connsiteY12" fmla="*/ 435428 h 707571"/>
              <a:gd name="connsiteX13" fmla="*/ 511629 w 4376057"/>
              <a:gd name="connsiteY13" fmla="*/ 424543 h 707571"/>
              <a:gd name="connsiteX14" fmla="*/ 533400 w 4376057"/>
              <a:gd name="connsiteY14" fmla="*/ 402771 h 707571"/>
              <a:gd name="connsiteX15" fmla="*/ 620486 w 4376057"/>
              <a:gd name="connsiteY15" fmla="*/ 359228 h 707571"/>
              <a:gd name="connsiteX16" fmla="*/ 685800 w 4376057"/>
              <a:gd name="connsiteY16" fmla="*/ 337457 h 707571"/>
              <a:gd name="connsiteX17" fmla="*/ 729343 w 4376057"/>
              <a:gd name="connsiteY17" fmla="*/ 304800 h 707571"/>
              <a:gd name="connsiteX18" fmla="*/ 903514 w 4376057"/>
              <a:gd name="connsiteY18" fmla="*/ 239485 h 707571"/>
              <a:gd name="connsiteX19" fmla="*/ 979714 w 4376057"/>
              <a:gd name="connsiteY19" fmla="*/ 195943 h 707571"/>
              <a:gd name="connsiteX20" fmla="*/ 1012372 w 4376057"/>
              <a:gd name="connsiteY20" fmla="*/ 185057 h 707571"/>
              <a:gd name="connsiteX21" fmla="*/ 968829 w 4376057"/>
              <a:gd name="connsiteY21" fmla="*/ 174171 h 707571"/>
              <a:gd name="connsiteX22" fmla="*/ 881743 w 4376057"/>
              <a:gd name="connsiteY22" fmla="*/ 195943 h 707571"/>
              <a:gd name="connsiteX23" fmla="*/ 979714 w 4376057"/>
              <a:gd name="connsiteY23" fmla="*/ 185057 h 707571"/>
              <a:gd name="connsiteX24" fmla="*/ 1034143 w 4376057"/>
              <a:gd name="connsiteY24" fmla="*/ 163285 h 707571"/>
              <a:gd name="connsiteX25" fmla="*/ 1066800 w 4376057"/>
              <a:gd name="connsiteY25" fmla="*/ 141514 h 707571"/>
              <a:gd name="connsiteX26" fmla="*/ 1121229 w 4376057"/>
              <a:gd name="connsiteY26" fmla="*/ 130628 h 707571"/>
              <a:gd name="connsiteX27" fmla="*/ 1164772 w 4376057"/>
              <a:gd name="connsiteY27" fmla="*/ 119743 h 707571"/>
              <a:gd name="connsiteX28" fmla="*/ 1230086 w 4376057"/>
              <a:gd name="connsiteY28" fmla="*/ 97971 h 707571"/>
              <a:gd name="connsiteX29" fmla="*/ 1262743 w 4376057"/>
              <a:gd name="connsiteY29" fmla="*/ 87085 h 707571"/>
              <a:gd name="connsiteX30" fmla="*/ 1567543 w 4376057"/>
              <a:gd name="connsiteY30" fmla="*/ 54428 h 707571"/>
              <a:gd name="connsiteX31" fmla="*/ 1763486 w 4376057"/>
              <a:gd name="connsiteY31" fmla="*/ 21771 h 707571"/>
              <a:gd name="connsiteX32" fmla="*/ 1970314 w 4376057"/>
              <a:gd name="connsiteY32" fmla="*/ 0 h 707571"/>
              <a:gd name="connsiteX33" fmla="*/ 2525486 w 4376057"/>
              <a:gd name="connsiteY33" fmla="*/ 10885 h 707571"/>
              <a:gd name="connsiteX34" fmla="*/ 2558143 w 4376057"/>
              <a:gd name="connsiteY34" fmla="*/ 21771 h 707571"/>
              <a:gd name="connsiteX35" fmla="*/ 2906486 w 4376057"/>
              <a:gd name="connsiteY35" fmla="*/ 32657 h 707571"/>
              <a:gd name="connsiteX36" fmla="*/ 3102429 w 4376057"/>
              <a:gd name="connsiteY36" fmla="*/ 87085 h 707571"/>
              <a:gd name="connsiteX37" fmla="*/ 3156857 w 4376057"/>
              <a:gd name="connsiteY37" fmla="*/ 97971 h 707571"/>
              <a:gd name="connsiteX38" fmla="*/ 3135086 w 4376057"/>
              <a:gd name="connsiteY38" fmla="*/ 119743 h 707571"/>
              <a:gd name="connsiteX39" fmla="*/ 3200400 w 4376057"/>
              <a:gd name="connsiteY39" fmla="*/ 130628 h 707571"/>
              <a:gd name="connsiteX40" fmla="*/ 3298372 w 4376057"/>
              <a:gd name="connsiteY40" fmla="*/ 152400 h 707571"/>
              <a:gd name="connsiteX41" fmla="*/ 3439886 w 4376057"/>
              <a:gd name="connsiteY41" fmla="*/ 195943 h 707571"/>
              <a:gd name="connsiteX42" fmla="*/ 3472543 w 4376057"/>
              <a:gd name="connsiteY42" fmla="*/ 206828 h 707571"/>
              <a:gd name="connsiteX43" fmla="*/ 3537857 w 4376057"/>
              <a:gd name="connsiteY43" fmla="*/ 217714 h 707571"/>
              <a:gd name="connsiteX44" fmla="*/ 3603172 w 4376057"/>
              <a:gd name="connsiteY44" fmla="*/ 239485 h 707571"/>
              <a:gd name="connsiteX45" fmla="*/ 3722914 w 4376057"/>
              <a:gd name="connsiteY45" fmla="*/ 250371 h 707571"/>
              <a:gd name="connsiteX46" fmla="*/ 3755572 w 4376057"/>
              <a:gd name="connsiteY46" fmla="*/ 261257 h 707571"/>
              <a:gd name="connsiteX47" fmla="*/ 3853543 w 4376057"/>
              <a:gd name="connsiteY47" fmla="*/ 283028 h 707571"/>
              <a:gd name="connsiteX48" fmla="*/ 3897086 w 4376057"/>
              <a:gd name="connsiteY48" fmla="*/ 293914 h 707571"/>
              <a:gd name="connsiteX49" fmla="*/ 3929743 w 4376057"/>
              <a:gd name="connsiteY49" fmla="*/ 315685 h 707571"/>
              <a:gd name="connsiteX50" fmla="*/ 4038600 w 4376057"/>
              <a:gd name="connsiteY50" fmla="*/ 326571 h 707571"/>
              <a:gd name="connsiteX51" fmla="*/ 4082143 w 4376057"/>
              <a:gd name="connsiteY51" fmla="*/ 337457 h 707571"/>
              <a:gd name="connsiteX52" fmla="*/ 4201886 w 4376057"/>
              <a:gd name="connsiteY52" fmla="*/ 370114 h 707571"/>
              <a:gd name="connsiteX53" fmla="*/ 4267200 w 4376057"/>
              <a:gd name="connsiteY53" fmla="*/ 391885 h 707571"/>
              <a:gd name="connsiteX54" fmla="*/ 4376057 w 4376057"/>
              <a:gd name="connsiteY54" fmla="*/ 413657 h 707571"/>
              <a:gd name="connsiteX55" fmla="*/ 4299857 w 4376057"/>
              <a:gd name="connsiteY55" fmla="*/ 326571 h 707571"/>
              <a:gd name="connsiteX56" fmla="*/ 4267200 w 4376057"/>
              <a:gd name="connsiteY56" fmla="*/ 304800 h 707571"/>
              <a:gd name="connsiteX57" fmla="*/ 4245429 w 4376057"/>
              <a:gd name="connsiteY57" fmla="*/ 283028 h 707571"/>
              <a:gd name="connsiteX58" fmla="*/ 4278086 w 4376057"/>
              <a:gd name="connsiteY58" fmla="*/ 293914 h 707571"/>
              <a:gd name="connsiteX59" fmla="*/ 4332514 w 4376057"/>
              <a:gd name="connsiteY59" fmla="*/ 359228 h 707571"/>
              <a:gd name="connsiteX60" fmla="*/ 4365172 w 4376057"/>
              <a:gd name="connsiteY60" fmla="*/ 424543 h 707571"/>
              <a:gd name="connsiteX61" fmla="*/ 4310743 w 4376057"/>
              <a:gd name="connsiteY61" fmla="*/ 468085 h 707571"/>
              <a:gd name="connsiteX62" fmla="*/ 4256314 w 4376057"/>
              <a:gd name="connsiteY62" fmla="*/ 478971 h 707571"/>
              <a:gd name="connsiteX63" fmla="*/ 4267200 w 4376057"/>
              <a:gd name="connsiteY63" fmla="*/ 489857 h 707571"/>
              <a:gd name="connsiteX64" fmla="*/ 4310743 w 4376057"/>
              <a:gd name="connsiteY64" fmla="*/ 478971 h 70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76057" h="707571">
                <a:moveTo>
                  <a:pt x="0" y="707571"/>
                </a:moveTo>
                <a:cubicBezTo>
                  <a:pt x="18143" y="696685"/>
                  <a:pt x="35505" y="684376"/>
                  <a:pt x="54429" y="674914"/>
                </a:cubicBezTo>
                <a:cubicBezTo>
                  <a:pt x="64692" y="669782"/>
                  <a:pt x="76823" y="669160"/>
                  <a:pt x="87086" y="664028"/>
                </a:cubicBezTo>
                <a:cubicBezTo>
                  <a:pt x="171495" y="621824"/>
                  <a:pt x="70316" y="658733"/>
                  <a:pt x="152400" y="631371"/>
                </a:cubicBezTo>
                <a:cubicBezTo>
                  <a:pt x="159657" y="624114"/>
                  <a:pt x="165371" y="614880"/>
                  <a:pt x="174172" y="609600"/>
                </a:cubicBezTo>
                <a:cubicBezTo>
                  <a:pt x="205275" y="590939"/>
                  <a:pt x="230155" y="606489"/>
                  <a:pt x="174172" y="587828"/>
                </a:cubicBezTo>
                <a:cubicBezTo>
                  <a:pt x="192315" y="584200"/>
                  <a:pt x="211276" y="583439"/>
                  <a:pt x="228600" y="576943"/>
                </a:cubicBezTo>
                <a:cubicBezTo>
                  <a:pt x="240850" y="572349"/>
                  <a:pt x="249771" y="561436"/>
                  <a:pt x="261257" y="555171"/>
                </a:cubicBezTo>
                <a:cubicBezTo>
                  <a:pt x="289749" y="539630"/>
                  <a:pt x="321339" y="529631"/>
                  <a:pt x="348343" y="511628"/>
                </a:cubicBezTo>
                <a:cubicBezTo>
                  <a:pt x="359229" y="504371"/>
                  <a:pt x="381000" y="502940"/>
                  <a:pt x="381000" y="489857"/>
                </a:cubicBezTo>
                <a:cubicBezTo>
                  <a:pt x="381000" y="478382"/>
                  <a:pt x="336868" y="500743"/>
                  <a:pt x="348343" y="500743"/>
                </a:cubicBezTo>
                <a:cubicBezTo>
                  <a:pt x="363304" y="500743"/>
                  <a:pt x="377372" y="493486"/>
                  <a:pt x="391886" y="489857"/>
                </a:cubicBezTo>
                <a:cubicBezTo>
                  <a:pt x="417795" y="472584"/>
                  <a:pt x="452707" y="448560"/>
                  <a:pt x="478972" y="435428"/>
                </a:cubicBezTo>
                <a:cubicBezTo>
                  <a:pt x="489235" y="430297"/>
                  <a:pt x="500743" y="428171"/>
                  <a:pt x="511629" y="424543"/>
                </a:cubicBezTo>
                <a:cubicBezTo>
                  <a:pt x="518886" y="417286"/>
                  <a:pt x="525386" y="409182"/>
                  <a:pt x="533400" y="402771"/>
                </a:cubicBezTo>
                <a:cubicBezTo>
                  <a:pt x="563652" y="378569"/>
                  <a:pt x="581786" y="373301"/>
                  <a:pt x="620486" y="359228"/>
                </a:cubicBezTo>
                <a:cubicBezTo>
                  <a:pt x="642053" y="351385"/>
                  <a:pt x="685800" y="337457"/>
                  <a:pt x="685800" y="337457"/>
                </a:cubicBezTo>
                <a:cubicBezTo>
                  <a:pt x="700314" y="326571"/>
                  <a:pt x="713116" y="312914"/>
                  <a:pt x="729343" y="304800"/>
                </a:cubicBezTo>
                <a:cubicBezTo>
                  <a:pt x="811832" y="263555"/>
                  <a:pt x="807238" y="303666"/>
                  <a:pt x="903514" y="239485"/>
                </a:cubicBezTo>
                <a:cubicBezTo>
                  <a:pt x="936310" y="217622"/>
                  <a:pt x="941046" y="212515"/>
                  <a:pt x="979714" y="195943"/>
                </a:cubicBezTo>
                <a:cubicBezTo>
                  <a:pt x="990261" y="191423"/>
                  <a:pt x="1001486" y="188686"/>
                  <a:pt x="1012372" y="185057"/>
                </a:cubicBezTo>
                <a:cubicBezTo>
                  <a:pt x="997858" y="181428"/>
                  <a:pt x="983738" y="172929"/>
                  <a:pt x="968829" y="174171"/>
                </a:cubicBezTo>
                <a:cubicBezTo>
                  <a:pt x="939010" y="176656"/>
                  <a:pt x="852004" y="199247"/>
                  <a:pt x="881743" y="195943"/>
                </a:cubicBezTo>
                <a:lnTo>
                  <a:pt x="979714" y="185057"/>
                </a:lnTo>
                <a:cubicBezTo>
                  <a:pt x="997857" y="177800"/>
                  <a:pt x="1016665" y="172024"/>
                  <a:pt x="1034143" y="163285"/>
                </a:cubicBezTo>
                <a:cubicBezTo>
                  <a:pt x="1045845" y="157434"/>
                  <a:pt x="1054550" y="146108"/>
                  <a:pt x="1066800" y="141514"/>
                </a:cubicBezTo>
                <a:cubicBezTo>
                  <a:pt x="1084124" y="135017"/>
                  <a:pt x="1103167" y="134642"/>
                  <a:pt x="1121229" y="130628"/>
                </a:cubicBezTo>
                <a:cubicBezTo>
                  <a:pt x="1135834" y="127383"/>
                  <a:pt x="1150442" y="124042"/>
                  <a:pt x="1164772" y="119743"/>
                </a:cubicBezTo>
                <a:cubicBezTo>
                  <a:pt x="1186753" y="113149"/>
                  <a:pt x="1208315" y="105228"/>
                  <a:pt x="1230086" y="97971"/>
                </a:cubicBezTo>
                <a:cubicBezTo>
                  <a:pt x="1240972" y="94342"/>
                  <a:pt x="1251325" y="88227"/>
                  <a:pt x="1262743" y="87085"/>
                </a:cubicBezTo>
                <a:cubicBezTo>
                  <a:pt x="1296630" y="83696"/>
                  <a:pt x="1493499" y="65819"/>
                  <a:pt x="1567543" y="54428"/>
                </a:cubicBezTo>
                <a:cubicBezTo>
                  <a:pt x="1632988" y="44359"/>
                  <a:pt x="1697676" y="29083"/>
                  <a:pt x="1763486" y="21771"/>
                </a:cubicBezTo>
                <a:cubicBezTo>
                  <a:pt x="1897701" y="6858"/>
                  <a:pt x="1828762" y="14154"/>
                  <a:pt x="1970314" y="0"/>
                </a:cubicBezTo>
                <a:lnTo>
                  <a:pt x="2525486" y="10885"/>
                </a:lnTo>
                <a:cubicBezTo>
                  <a:pt x="2536953" y="11310"/>
                  <a:pt x="2546687" y="21116"/>
                  <a:pt x="2558143" y="21771"/>
                </a:cubicBezTo>
                <a:cubicBezTo>
                  <a:pt x="2674125" y="28399"/>
                  <a:pt x="2790372" y="29028"/>
                  <a:pt x="2906486" y="32657"/>
                </a:cubicBezTo>
                <a:cubicBezTo>
                  <a:pt x="2985328" y="85217"/>
                  <a:pt x="2926313" y="51862"/>
                  <a:pt x="3102429" y="87085"/>
                </a:cubicBezTo>
                <a:lnTo>
                  <a:pt x="3156857" y="97971"/>
                </a:lnTo>
                <a:cubicBezTo>
                  <a:pt x="3149600" y="105228"/>
                  <a:pt x="3126875" y="113585"/>
                  <a:pt x="3135086" y="119743"/>
                </a:cubicBezTo>
                <a:cubicBezTo>
                  <a:pt x="3152743" y="132986"/>
                  <a:pt x="3178757" y="126299"/>
                  <a:pt x="3200400" y="130628"/>
                </a:cubicBezTo>
                <a:cubicBezTo>
                  <a:pt x="3233204" y="137189"/>
                  <a:pt x="3265775" y="144878"/>
                  <a:pt x="3298372" y="152400"/>
                </a:cubicBezTo>
                <a:cubicBezTo>
                  <a:pt x="3360896" y="166829"/>
                  <a:pt x="3360888" y="169610"/>
                  <a:pt x="3439886" y="195943"/>
                </a:cubicBezTo>
                <a:cubicBezTo>
                  <a:pt x="3450772" y="199572"/>
                  <a:pt x="3461225" y="204942"/>
                  <a:pt x="3472543" y="206828"/>
                </a:cubicBezTo>
                <a:cubicBezTo>
                  <a:pt x="3494314" y="210457"/>
                  <a:pt x="3516444" y="212361"/>
                  <a:pt x="3537857" y="217714"/>
                </a:cubicBezTo>
                <a:cubicBezTo>
                  <a:pt x="3560121" y="223280"/>
                  <a:pt x="3580572" y="235497"/>
                  <a:pt x="3603172" y="239485"/>
                </a:cubicBezTo>
                <a:cubicBezTo>
                  <a:pt x="3642641" y="246450"/>
                  <a:pt x="3683000" y="246742"/>
                  <a:pt x="3722914" y="250371"/>
                </a:cubicBezTo>
                <a:cubicBezTo>
                  <a:pt x="3733800" y="254000"/>
                  <a:pt x="3744539" y="258105"/>
                  <a:pt x="3755572" y="261257"/>
                </a:cubicBezTo>
                <a:cubicBezTo>
                  <a:pt x="3802045" y="274535"/>
                  <a:pt x="3803018" y="271800"/>
                  <a:pt x="3853543" y="283028"/>
                </a:cubicBezTo>
                <a:cubicBezTo>
                  <a:pt x="3868148" y="286273"/>
                  <a:pt x="3882572" y="290285"/>
                  <a:pt x="3897086" y="293914"/>
                </a:cubicBezTo>
                <a:cubicBezTo>
                  <a:pt x="3907972" y="301171"/>
                  <a:pt x="3916995" y="312743"/>
                  <a:pt x="3929743" y="315685"/>
                </a:cubicBezTo>
                <a:cubicBezTo>
                  <a:pt x="3965276" y="323885"/>
                  <a:pt x="4002500" y="321414"/>
                  <a:pt x="4038600" y="326571"/>
                </a:cubicBezTo>
                <a:cubicBezTo>
                  <a:pt x="4053411" y="328687"/>
                  <a:pt x="4067629" y="333828"/>
                  <a:pt x="4082143" y="337457"/>
                </a:cubicBezTo>
                <a:cubicBezTo>
                  <a:pt x="4147974" y="381343"/>
                  <a:pt x="4082068" y="344439"/>
                  <a:pt x="4201886" y="370114"/>
                </a:cubicBezTo>
                <a:cubicBezTo>
                  <a:pt x="4224326" y="374922"/>
                  <a:pt x="4244936" y="386319"/>
                  <a:pt x="4267200" y="391885"/>
                </a:cubicBezTo>
                <a:cubicBezTo>
                  <a:pt x="4332156" y="408124"/>
                  <a:pt x="4295986" y="400311"/>
                  <a:pt x="4376057" y="413657"/>
                </a:cubicBezTo>
                <a:cubicBezTo>
                  <a:pt x="4353041" y="379133"/>
                  <a:pt x="4338065" y="352043"/>
                  <a:pt x="4299857" y="326571"/>
                </a:cubicBezTo>
                <a:cubicBezTo>
                  <a:pt x="4288971" y="319314"/>
                  <a:pt x="4277416" y="312973"/>
                  <a:pt x="4267200" y="304800"/>
                </a:cubicBezTo>
                <a:cubicBezTo>
                  <a:pt x="4259186" y="298389"/>
                  <a:pt x="4238172" y="290285"/>
                  <a:pt x="4245429" y="283028"/>
                </a:cubicBezTo>
                <a:cubicBezTo>
                  <a:pt x="4253543" y="274914"/>
                  <a:pt x="4267200" y="290285"/>
                  <a:pt x="4278086" y="293914"/>
                </a:cubicBezTo>
                <a:cubicBezTo>
                  <a:pt x="4302162" y="317990"/>
                  <a:pt x="4317358" y="328916"/>
                  <a:pt x="4332514" y="359228"/>
                </a:cubicBezTo>
                <a:cubicBezTo>
                  <a:pt x="4377582" y="449363"/>
                  <a:pt x="4302779" y="330953"/>
                  <a:pt x="4365172" y="424543"/>
                </a:cubicBezTo>
                <a:cubicBezTo>
                  <a:pt x="4349231" y="440483"/>
                  <a:pt x="4332714" y="459846"/>
                  <a:pt x="4310743" y="468085"/>
                </a:cubicBezTo>
                <a:cubicBezTo>
                  <a:pt x="4293419" y="474582"/>
                  <a:pt x="4274164" y="474103"/>
                  <a:pt x="4256314" y="478971"/>
                </a:cubicBezTo>
                <a:cubicBezTo>
                  <a:pt x="4124818" y="514834"/>
                  <a:pt x="4215061" y="497306"/>
                  <a:pt x="4267200" y="489857"/>
                </a:cubicBezTo>
                <a:cubicBezTo>
                  <a:pt x="4303299" y="477823"/>
                  <a:pt x="4288382" y="478971"/>
                  <a:pt x="4310743" y="4789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11186" y="4255982"/>
            <a:ext cx="4332514" cy="468497"/>
          </a:xfrm>
          <a:custGeom>
            <a:avLst/>
            <a:gdLst>
              <a:gd name="connsiteX0" fmla="*/ 4332514 w 4332514"/>
              <a:gd name="connsiteY0" fmla="*/ 11052 h 468497"/>
              <a:gd name="connsiteX1" fmla="*/ 4278085 w 4332514"/>
              <a:gd name="connsiteY1" fmla="*/ 43709 h 468497"/>
              <a:gd name="connsiteX2" fmla="*/ 4245428 w 4332514"/>
              <a:gd name="connsiteY2" fmla="*/ 65480 h 468497"/>
              <a:gd name="connsiteX3" fmla="*/ 4191000 w 4332514"/>
              <a:gd name="connsiteY3" fmla="*/ 76366 h 468497"/>
              <a:gd name="connsiteX4" fmla="*/ 4158343 w 4332514"/>
              <a:gd name="connsiteY4" fmla="*/ 87252 h 468497"/>
              <a:gd name="connsiteX5" fmla="*/ 4201885 w 4332514"/>
              <a:gd name="connsiteY5" fmla="*/ 76366 h 468497"/>
              <a:gd name="connsiteX6" fmla="*/ 4082143 w 4332514"/>
              <a:gd name="connsiteY6" fmla="*/ 109023 h 468497"/>
              <a:gd name="connsiteX7" fmla="*/ 4016828 w 4332514"/>
              <a:gd name="connsiteY7" fmla="*/ 130795 h 468497"/>
              <a:gd name="connsiteX8" fmla="*/ 3929743 w 4332514"/>
              <a:gd name="connsiteY8" fmla="*/ 174338 h 468497"/>
              <a:gd name="connsiteX9" fmla="*/ 3810000 w 4332514"/>
              <a:gd name="connsiteY9" fmla="*/ 185223 h 468497"/>
              <a:gd name="connsiteX10" fmla="*/ 3690257 w 4332514"/>
              <a:gd name="connsiteY10" fmla="*/ 206995 h 468497"/>
              <a:gd name="connsiteX11" fmla="*/ 3722914 w 4332514"/>
              <a:gd name="connsiteY11" fmla="*/ 217880 h 468497"/>
              <a:gd name="connsiteX12" fmla="*/ 3657600 w 4332514"/>
              <a:gd name="connsiteY12" fmla="*/ 228766 h 468497"/>
              <a:gd name="connsiteX13" fmla="*/ 3526971 w 4332514"/>
              <a:gd name="connsiteY13" fmla="*/ 261423 h 468497"/>
              <a:gd name="connsiteX14" fmla="*/ 3483428 w 4332514"/>
              <a:gd name="connsiteY14" fmla="*/ 283195 h 468497"/>
              <a:gd name="connsiteX15" fmla="*/ 3276600 w 4332514"/>
              <a:gd name="connsiteY15" fmla="*/ 304966 h 468497"/>
              <a:gd name="connsiteX16" fmla="*/ 3309257 w 4332514"/>
              <a:gd name="connsiteY16" fmla="*/ 315852 h 468497"/>
              <a:gd name="connsiteX17" fmla="*/ 3276600 w 4332514"/>
              <a:gd name="connsiteY17" fmla="*/ 326738 h 468497"/>
              <a:gd name="connsiteX18" fmla="*/ 3222171 w 4332514"/>
              <a:gd name="connsiteY18" fmla="*/ 337623 h 468497"/>
              <a:gd name="connsiteX19" fmla="*/ 3026228 w 4332514"/>
              <a:gd name="connsiteY19" fmla="*/ 348509 h 468497"/>
              <a:gd name="connsiteX20" fmla="*/ 2982685 w 4332514"/>
              <a:gd name="connsiteY20" fmla="*/ 359395 h 468497"/>
              <a:gd name="connsiteX21" fmla="*/ 2950028 w 4332514"/>
              <a:gd name="connsiteY21" fmla="*/ 370280 h 468497"/>
              <a:gd name="connsiteX22" fmla="*/ 2743200 w 4332514"/>
              <a:gd name="connsiteY22" fmla="*/ 381166 h 468497"/>
              <a:gd name="connsiteX23" fmla="*/ 2623457 w 4332514"/>
              <a:gd name="connsiteY23" fmla="*/ 392052 h 468497"/>
              <a:gd name="connsiteX24" fmla="*/ 1045028 w 4332514"/>
              <a:gd name="connsiteY24" fmla="*/ 392052 h 468497"/>
              <a:gd name="connsiteX25" fmla="*/ 1023257 w 4332514"/>
              <a:gd name="connsiteY25" fmla="*/ 370280 h 468497"/>
              <a:gd name="connsiteX26" fmla="*/ 892628 w 4332514"/>
              <a:gd name="connsiteY26" fmla="*/ 348509 h 468497"/>
              <a:gd name="connsiteX27" fmla="*/ 827314 w 4332514"/>
              <a:gd name="connsiteY27" fmla="*/ 326738 h 468497"/>
              <a:gd name="connsiteX28" fmla="*/ 576943 w 4332514"/>
              <a:gd name="connsiteY28" fmla="*/ 294080 h 468497"/>
              <a:gd name="connsiteX29" fmla="*/ 511628 w 4332514"/>
              <a:gd name="connsiteY29" fmla="*/ 272309 h 468497"/>
              <a:gd name="connsiteX30" fmla="*/ 435428 w 4332514"/>
              <a:gd name="connsiteY30" fmla="*/ 250538 h 468497"/>
              <a:gd name="connsiteX31" fmla="*/ 391885 w 4332514"/>
              <a:gd name="connsiteY31" fmla="*/ 228766 h 468497"/>
              <a:gd name="connsiteX32" fmla="*/ 359228 w 4332514"/>
              <a:gd name="connsiteY32" fmla="*/ 217880 h 468497"/>
              <a:gd name="connsiteX33" fmla="*/ 272143 w 4332514"/>
              <a:gd name="connsiteY33" fmla="*/ 185223 h 468497"/>
              <a:gd name="connsiteX34" fmla="*/ 206828 w 4332514"/>
              <a:gd name="connsiteY34" fmla="*/ 174338 h 468497"/>
              <a:gd name="connsiteX35" fmla="*/ 141514 w 4332514"/>
              <a:gd name="connsiteY35" fmla="*/ 130795 h 468497"/>
              <a:gd name="connsiteX36" fmla="*/ 76200 w 4332514"/>
              <a:gd name="connsiteY36" fmla="*/ 109023 h 468497"/>
              <a:gd name="connsiteX37" fmla="*/ 0 w 4332514"/>
              <a:gd name="connsiteY37" fmla="*/ 76366 h 468497"/>
              <a:gd name="connsiteX38" fmla="*/ 21771 w 4332514"/>
              <a:gd name="connsiteY38" fmla="*/ 185223 h 468497"/>
              <a:gd name="connsiteX39" fmla="*/ 43543 w 4332514"/>
              <a:gd name="connsiteY39" fmla="*/ 206995 h 468497"/>
              <a:gd name="connsiteX40" fmla="*/ 10885 w 4332514"/>
              <a:gd name="connsiteY40" fmla="*/ 141680 h 468497"/>
              <a:gd name="connsiteX41" fmla="*/ 0 w 4332514"/>
              <a:gd name="connsiteY41" fmla="*/ 109023 h 468497"/>
              <a:gd name="connsiteX42" fmla="*/ 43543 w 4332514"/>
              <a:gd name="connsiteY42" fmla="*/ 21938 h 468497"/>
              <a:gd name="connsiteX43" fmla="*/ 87085 w 4332514"/>
              <a:gd name="connsiteY43" fmla="*/ 166 h 4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32514" h="468497">
                <a:moveTo>
                  <a:pt x="4332514" y="11052"/>
                </a:moveTo>
                <a:cubicBezTo>
                  <a:pt x="4314371" y="21938"/>
                  <a:pt x="4296027" y="32495"/>
                  <a:pt x="4278085" y="43709"/>
                </a:cubicBezTo>
                <a:cubicBezTo>
                  <a:pt x="4266991" y="50643"/>
                  <a:pt x="4257678" y="60886"/>
                  <a:pt x="4245428" y="65480"/>
                </a:cubicBezTo>
                <a:cubicBezTo>
                  <a:pt x="4228104" y="71977"/>
                  <a:pt x="4208950" y="71878"/>
                  <a:pt x="4191000" y="76366"/>
                </a:cubicBezTo>
                <a:cubicBezTo>
                  <a:pt x="4179868" y="79149"/>
                  <a:pt x="4146868" y="87252"/>
                  <a:pt x="4158343" y="87252"/>
                </a:cubicBezTo>
                <a:cubicBezTo>
                  <a:pt x="4173304" y="87252"/>
                  <a:pt x="4216078" y="71635"/>
                  <a:pt x="4201885" y="76366"/>
                </a:cubicBezTo>
                <a:cubicBezTo>
                  <a:pt x="4057447" y="124512"/>
                  <a:pt x="4181812" y="79122"/>
                  <a:pt x="4082143" y="109023"/>
                </a:cubicBezTo>
                <a:cubicBezTo>
                  <a:pt x="4060161" y="115617"/>
                  <a:pt x="4035923" y="118065"/>
                  <a:pt x="4016828" y="130795"/>
                </a:cubicBezTo>
                <a:cubicBezTo>
                  <a:pt x="3987682" y="150225"/>
                  <a:pt x="3966791" y="167392"/>
                  <a:pt x="3929743" y="174338"/>
                </a:cubicBezTo>
                <a:cubicBezTo>
                  <a:pt x="3890351" y="181724"/>
                  <a:pt x="3849804" y="180540"/>
                  <a:pt x="3810000" y="185223"/>
                </a:cubicBezTo>
                <a:cubicBezTo>
                  <a:pt x="3776175" y="189202"/>
                  <a:pt x="3724633" y="200120"/>
                  <a:pt x="3690257" y="206995"/>
                </a:cubicBezTo>
                <a:cubicBezTo>
                  <a:pt x="3701143" y="210623"/>
                  <a:pt x="3732461" y="211515"/>
                  <a:pt x="3722914" y="217880"/>
                </a:cubicBezTo>
                <a:cubicBezTo>
                  <a:pt x="3704549" y="230123"/>
                  <a:pt x="3679013" y="223413"/>
                  <a:pt x="3657600" y="228766"/>
                </a:cubicBezTo>
                <a:cubicBezTo>
                  <a:pt x="3485109" y="271890"/>
                  <a:pt x="3697861" y="232943"/>
                  <a:pt x="3526971" y="261423"/>
                </a:cubicBezTo>
                <a:cubicBezTo>
                  <a:pt x="3512457" y="268680"/>
                  <a:pt x="3498971" y="278532"/>
                  <a:pt x="3483428" y="283195"/>
                </a:cubicBezTo>
                <a:cubicBezTo>
                  <a:pt x="3438384" y="296708"/>
                  <a:pt x="3296641" y="303424"/>
                  <a:pt x="3276600" y="304966"/>
                </a:cubicBezTo>
                <a:cubicBezTo>
                  <a:pt x="3287486" y="308595"/>
                  <a:pt x="3309257" y="304377"/>
                  <a:pt x="3309257" y="315852"/>
                </a:cubicBezTo>
                <a:cubicBezTo>
                  <a:pt x="3309257" y="327327"/>
                  <a:pt x="3287732" y="323955"/>
                  <a:pt x="3276600" y="326738"/>
                </a:cubicBezTo>
                <a:cubicBezTo>
                  <a:pt x="3258650" y="331225"/>
                  <a:pt x="3240604" y="336020"/>
                  <a:pt x="3222171" y="337623"/>
                </a:cubicBezTo>
                <a:cubicBezTo>
                  <a:pt x="3157002" y="343290"/>
                  <a:pt x="3091542" y="344880"/>
                  <a:pt x="3026228" y="348509"/>
                </a:cubicBezTo>
                <a:cubicBezTo>
                  <a:pt x="3011714" y="352138"/>
                  <a:pt x="2997070" y="355285"/>
                  <a:pt x="2982685" y="359395"/>
                </a:cubicBezTo>
                <a:cubicBezTo>
                  <a:pt x="2971652" y="362547"/>
                  <a:pt x="2961455" y="369241"/>
                  <a:pt x="2950028" y="370280"/>
                </a:cubicBezTo>
                <a:cubicBezTo>
                  <a:pt x="2881273" y="376530"/>
                  <a:pt x="2812085" y="376574"/>
                  <a:pt x="2743200" y="381166"/>
                </a:cubicBezTo>
                <a:cubicBezTo>
                  <a:pt x="2703210" y="383832"/>
                  <a:pt x="2663371" y="388423"/>
                  <a:pt x="2623457" y="392052"/>
                </a:cubicBezTo>
                <a:cubicBezTo>
                  <a:pt x="2124315" y="558438"/>
                  <a:pt x="1571057" y="403011"/>
                  <a:pt x="1045028" y="392052"/>
                </a:cubicBezTo>
                <a:cubicBezTo>
                  <a:pt x="1034767" y="391838"/>
                  <a:pt x="1032437" y="374870"/>
                  <a:pt x="1023257" y="370280"/>
                </a:cubicBezTo>
                <a:cubicBezTo>
                  <a:pt x="999286" y="358294"/>
                  <a:pt x="900792" y="349530"/>
                  <a:pt x="892628" y="348509"/>
                </a:cubicBezTo>
                <a:cubicBezTo>
                  <a:pt x="870857" y="341252"/>
                  <a:pt x="850070" y="329706"/>
                  <a:pt x="827314" y="326738"/>
                </a:cubicBezTo>
                <a:lnTo>
                  <a:pt x="576943" y="294080"/>
                </a:lnTo>
                <a:cubicBezTo>
                  <a:pt x="555171" y="286823"/>
                  <a:pt x="533892" y="277875"/>
                  <a:pt x="511628" y="272309"/>
                </a:cubicBezTo>
                <a:cubicBezTo>
                  <a:pt x="489540" y="266787"/>
                  <a:pt x="457286" y="259905"/>
                  <a:pt x="435428" y="250538"/>
                </a:cubicBezTo>
                <a:cubicBezTo>
                  <a:pt x="420512" y="244146"/>
                  <a:pt x="406800" y="235159"/>
                  <a:pt x="391885" y="228766"/>
                </a:cubicBezTo>
                <a:cubicBezTo>
                  <a:pt x="381338" y="224246"/>
                  <a:pt x="369972" y="221909"/>
                  <a:pt x="359228" y="217880"/>
                </a:cubicBezTo>
                <a:cubicBezTo>
                  <a:pt x="346909" y="213260"/>
                  <a:pt x="292354" y="189714"/>
                  <a:pt x="272143" y="185223"/>
                </a:cubicBezTo>
                <a:cubicBezTo>
                  <a:pt x="250597" y="180435"/>
                  <a:pt x="228600" y="177966"/>
                  <a:pt x="206828" y="174338"/>
                </a:cubicBezTo>
                <a:cubicBezTo>
                  <a:pt x="179139" y="146648"/>
                  <a:pt x="185451" y="148370"/>
                  <a:pt x="141514" y="130795"/>
                </a:cubicBezTo>
                <a:cubicBezTo>
                  <a:pt x="120206" y="122272"/>
                  <a:pt x="95295" y="121753"/>
                  <a:pt x="76200" y="109023"/>
                </a:cubicBezTo>
                <a:cubicBezTo>
                  <a:pt x="31095" y="78953"/>
                  <a:pt x="56235" y="90425"/>
                  <a:pt x="0" y="76366"/>
                </a:cubicBezTo>
                <a:cubicBezTo>
                  <a:pt x="1888" y="89582"/>
                  <a:pt x="7520" y="161472"/>
                  <a:pt x="21771" y="185223"/>
                </a:cubicBezTo>
                <a:cubicBezTo>
                  <a:pt x="27052" y="194024"/>
                  <a:pt x="36286" y="199738"/>
                  <a:pt x="43543" y="206995"/>
                </a:cubicBezTo>
                <a:cubicBezTo>
                  <a:pt x="16179" y="124905"/>
                  <a:pt x="53093" y="226097"/>
                  <a:pt x="10885" y="141680"/>
                </a:cubicBezTo>
                <a:cubicBezTo>
                  <a:pt x="5754" y="131417"/>
                  <a:pt x="3628" y="119909"/>
                  <a:pt x="0" y="109023"/>
                </a:cubicBezTo>
                <a:cubicBezTo>
                  <a:pt x="5410" y="92793"/>
                  <a:pt x="14312" y="33631"/>
                  <a:pt x="43543" y="21938"/>
                </a:cubicBezTo>
                <a:cubicBezTo>
                  <a:pt x="106774" y="-3354"/>
                  <a:pt x="178951" y="166"/>
                  <a:pt x="87085" y="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64630" y="5562600"/>
            <a:ext cx="1562101" cy="5334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276600" y="16764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276600" y="48006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695699" y="2438400"/>
            <a:ext cx="1562101" cy="609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95699" y="2451841"/>
            <a:ext cx="1028701" cy="3429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METHOD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24401" y="2451841"/>
            <a:ext cx="5334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67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80557" y="3167577"/>
            <a:ext cx="4376057" cy="707571"/>
          </a:xfrm>
          <a:custGeom>
            <a:avLst/>
            <a:gdLst>
              <a:gd name="connsiteX0" fmla="*/ 0 w 4376057"/>
              <a:gd name="connsiteY0" fmla="*/ 707571 h 707571"/>
              <a:gd name="connsiteX1" fmla="*/ 54429 w 4376057"/>
              <a:gd name="connsiteY1" fmla="*/ 674914 h 707571"/>
              <a:gd name="connsiteX2" fmla="*/ 87086 w 4376057"/>
              <a:gd name="connsiteY2" fmla="*/ 664028 h 707571"/>
              <a:gd name="connsiteX3" fmla="*/ 152400 w 4376057"/>
              <a:gd name="connsiteY3" fmla="*/ 631371 h 707571"/>
              <a:gd name="connsiteX4" fmla="*/ 174172 w 4376057"/>
              <a:gd name="connsiteY4" fmla="*/ 609600 h 707571"/>
              <a:gd name="connsiteX5" fmla="*/ 174172 w 4376057"/>
              <a:gd name="connsiteY5" fmla="*/ 587828 h 707571"/>
              <a:gd name="connsiteX6" fmla="*/ 228600 w 4376057"/>
              <a:gd name="connsiteY6" fmla="*/ 576943 h 707571"/>
              <a:gd name="connsiteX7" fmla="*/ 261257 w 4376057"/>
              <a:gd name="connsiteY7" fmla="*/ 555171 h 707571"/>
              <a:gd name="connsiteX8" fmla="*/ 348343 w 4376057"/>
              <a:gd name="connsiteY8" fmla="*/ 511628 h 707571"/>
              <a:gd name="connsiteX9" fmla="*/ 381000 w 4376057"/>
              <a:gd name="connsiteY9" fmla="*/ 489857 h 707571"/>
              <a:gd name="connsiteX10" fmla="*/ 348343 w 4376057"/>
              <a:gd name="connsiteY10" fmla="*/ 500743 h 707571"/>
              <a:gd name="connsiteX11" fmla="*/ 391886 w 4376057"/>
              <a:gd name="connsiteY11" fmla="*/ 489857 h 707571"/>
              <a:gd name="connsiteX12" fmla="*/ 478972 w 4376057"/>
              <a:gd name="connsiteY12" fmla="*/ 435428 h 707571"/>
              <a:gd name="connsiteX13" fmla="*/ 511629 w 4376057"/>
              <a:gd name="connsiteY13" fmla="*/ 424543 h 707571"/>
              <a:gd name="connsiteX14" fmla="*/ 533400 w 4376057"/>
              <a:gd name="connsiteY14" fmla="*/ 402771 h 707571"/>
              <a:gd name="connsiteX15" fmla="*/ 620486 w 4376057"/>
              <a:gd name="connsiteY15" fmla="*/ 359228 h 707571"/>
              <a:gd name="connsiteX16" fmla="*/ 685800 w 4376057"/>
              <a:gd name="connsiteY16" fmla="*/ 337457 h 707571"/>
              <a:gd name="connsiteX17" fmla="*/ 729343 w 4376057"/>
              <a:gd name="connsiteY17" fmla="*/ 304800 h 707571"/>
              <a:gd name="connsiteX18" fmla="*/ 903514 w 4376057"/>
              <a:gd name="connsiteY18" fmla="*/ 239485 h 707571"/>
              <a:gd name="connsiteX19" fmla="*/ 979714 w 4376057"/>
              <a:gd name="connsiteY19" fmla="*/ 195943 h 707571"/>
              <a:gd name="connsiteX20" fmla="*/ 1012372 w 4376057"/>
              <a:gd name="connsiteY20" fmla="*/ 185057 h 707571"/>
              <a:gd name="connsiteX21" fmla="*/ 968829 w 4376057"/>
              <a:gd name="connsiteY21" fmla="*/ 174171 h 707571"/>
              <a:gd name="connsiteX22" fmla="*/ 881743 w 4376057"/>
              <a:gd name="connsiteY22" fmla="*/ 195943 h 707571"/>
              <a:gd name="connsiteX23" fmla="*/ 979714 w 4376057"/>
              <a:gd name="connsiteY23" fmla="*/ 185057 h 707571"/>
              <a:gd name="connsiteX24" fmla="*/ 1034143 w 4376057"/>
              <a:gd name="connsiteY24" fmla="*/ 163285 h 707571"/>
              <a:gd name="connsiteX25" fmla="*/ 1066800 w 4376057"/>
              <a:gd name="connsiteY25" fmla="*/ 141514 h 707571"/>
              <a:gd name="connsiteX26" fmla="*/ 1121229 w 4376057"/>
              <a:gd name="connsiteY26" fmla="*/ 130628 h 707571"/>
              <a:gd name="connsiteX27" fmla="*/ 1164772 w 4376057"/>
              <a:gd name="connsiteY27" fmla="*/ 119743 h 707571"/>
              <a:gd name="connsiteX28" fmla="*/ 1230086 w 4376057"/>
              <a:gd name="connsiteY28" fmla="*/ 97971 h 707571"/>
              <a:gd name="connsiteX29" fmla="*/ 1262743 w 4376057"/>
              <a:gd name="connsiteY29" fmla="*/ 87085 h 707571"/>
              <a:gd name="connsiteX30" fmla="*/ 1567543 w 4376057"/>
              <a:gd name="connsiteY30" fmla="*/ 54428 h 707571"/>
              <a:gd name="connsiteX31" fmla="*/ 1763486 w 4376057"/>
              <a:gd name="connsiteY31" fmla="*/ 21771 h 707571"/>
              <a:gd name="connsiteX32" fmla="*/ 1970314 w 4376057"/>
              <a:gd name="connsiteY32" fmla="*/ 0 h 707571"/>
              <a:gd name="connsiteX33" fmla="*/ 2525486 w 4376057"/>
              <a:gd name="connsiteY33" fmla="*/ 10885 h 707571"/>
              <a:gd name="connsiteX34" fmla="*/ 2558143 w 4376057"/>
              <a:gd name="connsiteY34" fmla="*/ 21771 h 707571"/>
              <a:gd name="connsiteX35" fmla="*/ 2906486 w 4376057"/>
              <a:gd name="connsiteY35" fmla="*/ 32657 h 707571"/>
              <a:gd name="connsiteX36" fmla="*/ 3102429 w 4376057"/>
              <a:gd name="connsiteY36" fmla="*/ 87085 h 707571"/>
              <a:gd name="connsiteX37" fmla="*/ 3156857 w 4376057"/>
              <a:gd name="connsiteY37" fmla="*/ 97971 h 707571"/>
              <a:gd name="connsiteX38" fmla="*/ 3135086 w 4376057"/>
              <a:gd name="connsiteY38" fmla="*/ 119743 h 707571"/>
              <a:gd name="connsiteX39" fmla="*/ 3200400 w 4376057"/>
              <a:gd name="connsiteY39" fmla="*/ 130628 h 707571"/>
              <a:gd name="connsiteX40" fmla="*/ 3298372 w 4376057"/>
              <a:gd name="connsiteY40" fmla="*/ 152400 h 707571"/>
              <a:gd name="connsiteX41" fmla="*/ 3439886 w 4376057"/>
              <a:gd name="connsiteY41" fmla="*/ 195943 h 707571"/>
              <a:gd name="connsiteX42" fmla="*/ 3472543 w 4376057"/>
              <a:gd name="connsiteY42" fmla="*/ 206828 h 707571"/>
              <a:gd name="connsiteX43" fmla="*/ 3537857 w 4376057"/>
              <a:gd name="connsiteY43" fmla="*/ 217714 h 707571"/>
              <a:gd name="connsiteX44" fmla="*/ 3603172 w 4376057"/>
              <a:gd name="connsiteY44" fmla="*/ 239485 h 707571"/>
              <a:gd name="connsiteX45" fmla="*/ 3722914 w 4376057"/>
              <a:gd name="connsiteY45" fmla="*/ 250371 h 707571"/>
              <a:gd name="connsiteX46" fmla="*/ 3755572 w 4376057"/>
              <a:gd name="connsiteY46" fmla="*/ 261257 h 707571"/>
              <a:gd name="connsiteX47" fmla="*/ 3853543 w 4376057"/>
              <a:gd name="connsiteY47" fmla="*/ 283028 h 707571"/>
              <a:gd name="connsiteX48" fmla="*/ 3897086 w 4376057"/>
              <a:gd name="connsiteY48" fmla="*/ 293914 h 707571"/>
              <a:gd name="connsiteX49" fmla="*/ 3929743 w 4376057"/>
              <a:gd name="connsiteY49" fmla="*/ 315685 h 707571"/>
              <a:gd name="connsiteX50" fmla="*/ 4038600 w 4376057"/>
              <a:gd name="connsiteY50" fmla="*/ 326571 h 707571"/>
              <a:gd name="connsiteX51" fmla="*/ 4082143 w 4376057"/>
              <a:gd name="connsiteY51" fmla="*/ 337457 h 707571"/>
              <a:gd name="connsiteX52" fmla="*/ 4201886 w 4376057"/>
              <a:gd name="connsiteY52" fmla="*/ 370114 h 707571"/>
              <a:gd name="connsiteX53" fmla="*/ 4267200 w 4376057"/>
              <a:gd name="connsiteY53" fmla="*/ 391885 h 707571"/>
              <a:gd name="connsiteX54" fmla="*/ 4376057 w 4376057"/>
              <a:gd name="connsiteY54" fmla="*/ 413657 h 707571"/>
              <a:gd name="connsiteX55" fmla="*/ 4299857 w 4376057"/>
              <a:gd name="connsiteY55" fmla="*/ 326571 h 707571"/>
              <a:gd name="connsiteX56" fmla="*/ 4267200 w 4376057"/>
              <a:gd name="connsiteY56" fmla="*/ 304800 h 707571"/>
              <a:gd name="connsiteX57" fmla="*/ 4245429 w 4376057"/>
              <a:gd name="connsiteY57" fmla="*/ 283028 h 707571"/>
              <a:gd name="connsiteX58" fmla="*/ 4278086 w 4376057"/>
              <a:gd name="connsiteY58" fmla="*/ 293914 h 707571"/>
              <a:gd name="connsiteX59" fmla="*/ 4332514 w 4376057"/>
              <a:gd name="connsiteY59" fmla="*/ 359228 h 707571"/>
              <a:gd name="connsiteX60" fmla="*/ 4365172 w 4376057"/>
              <a:gd name="connsiteY60" fmla="*/ 424543 h 707571"/>
              <a:gd name="connsiteX61" fmla="*/ 4310743 w 4376057"/>
              <a:gd name="connsiteY61" fmla="*/ 468085 h 707571"/>
              <a:gd name="connsiteX62" fmla="*/ 4256314 w 4376057"/>
              <a:gd name="connsiteY62" fmla="*/ 478971 h 707571"/>
              <a:gd name="connsiteX63" fmla="*/ 4267200 w 4376057"/>
              <a:gd name="connsiteY63" fmla="*/ 489857 h 707571"/>
              <a:gd name="connsiteX64" fmla="*/ 4310743 w 4376057"/>
              <a:gd name="connsiteY64" fmla="*/ 478971 h 70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76057" h="707571">
                <a:moveTo>
                  <a:pt x="0" y="707571"/>
                </a:moveTo>
                <a:cubicBezTo>
                  <a:pt x="18143" y="696685"/>
                  <a:pt x="35505" y="684376"/>
                  <a:pt x="54429" y="674914"/>
                </a:cubicBezTo>
                <a:cubicBezTo>
                  <a:pt x="64692" y="669782"/>
                  <a:pt x="76823" y="669160"/>
                  <a:pt x="87086" y="664028"/>
                </a:cubicBezTo>
                <a:cubicBezTo>
                  <a:pt x="171495" y="621824"/>
                  <a:pt x="70316" y="658733"/>
                  <a:pt x="152400" y="631371"/>
                </a:cubicBezTo>
                <a:cubicBezTo>
                  <a:pt x="159657" y="624114"/>
                  <a:pt x="165371" y="614880"/>
                  <a:pt x="174172" y="609600"/>
                </a:cubicBezTo>
                <a:cubicBezTo>
                  <a:pt x="205275" y="590939"/>
                  <a:pt x="230155" y="606489"/>
                  <a:pt x="174172" y="587828"/>
                </a:cubicBezTo>
                <a:cubicBezTo>
                  <a:pt x="192315" y="584200"/>
                  <a:pt x="211276" y="583439"/>
                  <a:pt x="228600" y="576943"/>
                </a:cubicBezTo>
                <a:cubicBezTo>
                  <a:pt x="240850" y="572349"/>
                  <a:pt x="249771" y="561436"/>
                  <a:pt x="261257" y="555171"/>
                </a:cubicBezTo>
                <a:cubicBezTo>
                  <a:pt x="289749" y="539630"/>
                  <a:pt x="321339" y="529631"/>
                  <a:pt x="348343" y="511628"/>
                </a:cubicBezTo>
                <a:cubicBezTo>
                  <a:pt x="359229" y="504371"/>
                  <a:pt x="381000" y="502940"/>
                  <a:pt x="381000" y="489857"/>
                </a:cubicBezTo>
                <a:cubicBezTo>
                  <a:pt x="381000" y="478382"/>
                  <a:pt x="336868" y="500743"/>
                  <a:pt x="348343" y="500743"/>
                </a:cubicBezTo>
                <a:cubicBezTo>
                  <a:pt x="363304" y="500743"/>
                  <a:pt x="377372" y="493486"/>
                  <a:pt x="391886" y="489857"/>
                </a:cubicBezTo>
                <a:cubicBezTo>
                  <a:pt x="417795" y="472584"/>
                  <a:pt x="452707" y="448560"/>
                  <a:pt x="478972" y="435428"/>
                </a:cubicBezTo>
                <a:cubicBezTo>
                  <a:pt x="489235" y="430297"/>
                  <a:pt x="500743" y="428171"/>
                  <a:pt x="511629" y="424543"/>
                </a:cubicBezTo>
                <a:cubicBezTo>
                  <a:pt x="518886" y="417286"/>
                  <a:pt x="525386" y="409182"/>
                  <a:pt x="533400" y="402771"/>
                </a:cubicBezTo>
                <a:cubicBezTo>
                  <a:pt x="563652" y="378569"/>
                  <a:pt x="581786" y="373301"/>
                  <a:pt x="620486" y="359228"/>
                </a:cubicBezTo>
                <a:cubicBezTo>
                  <a:pt x="642053" y="351385"/>
                  <a:pt x="685800" y="337457"/>
                  <a:pt x="685800" y="337457"/>
                </a:cubicBezTo>
                <a:cubicBezTo>
                  <a:pt x="700314" y="326571"/>
                  <a:pt x="713116" y="312914"/>
                  <a:pt x="729343" y="304800"/>
                </a:cubicBezTo>
                <a:cubicBezTo>
                  <a:pt x="811832" y="263555"/>
                  <a:pt x="807238" y="303666"/>
                  <a:pt x="903514" y="239485"/>
                </a:cubicBezTo>
                <a:cubicBezTo>
                  <a:pt x="936310" y="217622"/>
                  <a:pt x="941046" y="212515"/>
                  <a:pt x="979714" y="195943"/>
                </a:cubicBezTo>
                <a:cubicBezTo>
                  <a:pt x="990261" y="191423"/>
                  <a:pt x="1001486" y="188686"/>
                  <a:pt x="1012372" y="185057"/>
                </a:cubicBezTo>
                <a:cubicBezTo>
                  <a:pt x="997858" y="181428"/>
                  <a:pt x="983738" y="172929"/>
                  <a:pt x="968829" y="174171"/>
                </a:cubicBezTo>
                <a:cubicBezTo>
                  <a:pt x="939010" y="176656"/>
                  <a:pt x="852004" y="199247"/>
                  <a:pt x="881743" y="195943"/>
                </a:cubicBezTo>
                <a:lnTo>
                  <a:pt x="979714" y="185057"/>
                </a:lnTo>
                <a:cubicBezTo>
                  <a:pt x="997857" y="177800"/>
                  <a:pt x="1016665" y="172024"/>
                  <a:pt x="1034143" y="163285"/>
                </a:cubicBezTo>
                <a:cubicBezTo>
                  <a:pt x="1045845" y="157434"/>
                  <a:pt x="1054550" y="146108"/>
                  <a:pt x="1066800" y="141514"/>
                </a:cubicBezTo>
                <a:cubicBezTo>
                  <a:pt x="1084124" y="135017"/>
                  <a:pt x="1103167" y="134642"/>
                  <a:pt x="1121229" y="130628"/>
                </a:cubicBezTo>
                <a:cubicBezTo>
                  <a:pt x="1135834" y="127383"/>
                  <a:pt x="1150442" y="124042"/>
                  <a:pt x="1164772" y="119743"/>
                </a:cubicBezTo>
                <a:cubicBezTo>
                  <a:pt x="1186753" y="113149"/>
                  <a:pt x="1208315" y="105228"/>
                  <a:pt x="1230086" y="97971"/>
                </a:cubicBezTo>
                <a:cubicBezTo>
                  <a:pt x="1240972" y="94342"/>
                  <a:pt x="1251325" y="88227"/>
                  <a:pt x="1262743" y="87085"/>
                </a:cubicBezTo>
                <a:cubicBezTo>
                  <a:pt x="1296630" y="83696"/>
                  <a:pt x="1493499" y="65819"/>
                  <a:pt x="1567543" y="54428"/>
                </a:cubicBezTo>
                <a:cubicBezTo>
                  <a:pt x="1632988" y="44359"/>
                  <a:pt x="1697676" y="29083"/>
                  <a:pt x="1763486" y="21771"/>
                </a:cubicBezTo>
                <a:cubicBezTo>
                  <a:pt x="1897701" y="6858"/>
                  <a:pt x="1828762" y="14154"/>
                  <a:pt x="1970314" y="0"/>
                </a:cubicBezTo>
                <a:lnTo>
                  <a:pt x="2525486" y="10885"/>
                </a:lnTo>
                <a:cubicBezTo>
                  <a:pt x="2536953" y="11310"/>
                  <a:pt x="2546687" y="21116"/>
                  <a:pt x="2558143" y="21771"/>
                </a:cubicBezTo>
                <a:cubicBezTo>
                  <a:pt x="2674125" y="28399"/>
                  <a:pt x="2790372" y="29028"/>
                  <a:pt x="2906486" y="32657"/>
                </a:cubicBezTo>
                <a:cubicBezTo>
                  <a:pt x="2985328" y="85217"/>
                  <a:pt x="2926313" y="51862"/>
                  <a:pt x="3102429" y="87085"/>
                </a:cubicBezTo>
                <a:lnTo>
                  <a:pt x="3156857" y="97971"/>
                </a:lnTo>
                <a:cubicBezTo>
                  <a:pt x="3149600" y="105228"/>
                  <a:pt x="3126875" y="113585"/>
                  <a:pt x="3135086" y="119743"/>
                </a:cubicBezTo>
                <a:cubicBezTo>
                  <a:pt x="3152743" y="132986"/>
                  <a:pt x="3178757" y="126299"/>
                  <a:pt x="3200400" y="130628"/>
                </a:cubicBezTo>
                <a:cubicBezTo>
                  <a:pt x="3233204" y="137189"/>
                  <a:pt x="3265775" y="144878"/>
                  <a:pt x="3298372" y="152400"/>
                </a:cubicBezTo>
                <a:cubicBezTo>
                  <a:pt x="3360896" y="166829"/>
                  <a:pt x="3360888" y="169610"/>
                  <a:pt x="3439886" y="195943"/>
                </a:cubicBezTo>
                <a:cubicBezTo>
                  <a:pt x="3450772" y="199572"/>
                  <a:pt x="3461225" y="204942"/>
                  <a:pt x="3472543" y="206828"/>
                </a:cubicBezTo>
                <a:cubicBezTo>
                  <a:pt x="3494314" y="210457"/>
                  <a:pt x="3516444" y="212361"/>
                  <a:pt x="3537857" y="217714"/>
                </a:cubicBezTo>
                <a:cubicBezTo>
                  <a:pt x="3560121" y="223280"/>
                  <a:pt x="3580572" y="235497"/>
                  <a:pt x="3603172" y="239485"/>
                </a:cubicBezTo>
                <a:cubicBezTo>
                  <a:pt x="3642641" y="246450"/>
                  <a:pt x="3683000" y="246742"/>
                  <a:pt x="3722914" y="250371"/>
                </a:cubicBezTo>
                <a:cubicBezTo>
                  <a:pt x="3733800" y="254000"/>
                  <a:pt x="3744539" y="258105"/>
                  <a:pt x="3755572" y="261257"/>
                </a:cubicBezTo>
                <a:cubicBezTo>
                  <a:pt x="3802045" y="274535"/>
                  <a:pt x="3803018" y="271800"/>
                  <a:pt x="3853543" y="283028"/>
                </a:cubicBezTo>
                <a:cubicBezTo>
                  <a:pt x="3868148" y="286273"/>
                  <a:pt x="3882572" y="290285"/>
                  <a:pt x="3897086" y="293914"/>
                </a:cubicBezTo>
                <a:cubicBezTo>
                  <a:pt x="3907972" y="301171"/>
                  <a:pt x="3916995" y="312743"/>
                  <a:pt x="3929743" y="315685"/>
                </a:cubicBezTo>
                <a:cubicBezTo>
                  <a:pt x="3965276" y="323885"/>
                  <a:pt x="4002500" y="321414"/>
                  <a:pt x="4038600" y="326571"/>
                </a:cubicBezTo>
                <a:cubicBezTo>
                  <a:pt x="4053411" y="328687"/>
                  <a:pt x="4067629" y="333828"/>
                  <a:pt x="4082143" y="337457"/>
                </a:cubicBezTo>
                <a:cubicBezTo>
                  <a:pt x="4147974" y="381343"/>
                  <a:pt x="4082068" y="344439"/>
                  <a:pt x="4201886" y="370114"/>
                </a:cubicBezTo>
                <a:cubicBezTo>
                  <a:pt x="4224326" y="374922"/>
                  <a:pt x="4244936" y="386319"/>
                  <a:pt x="4267200" y="391885"/>
                </a:cubicBezTo>
                <a:cubicBezTo>
                  <a:pt x="4332156" y="408124"/>
                  <a:pt x="4295986" y="400311"/>
                  <a:pt x="4376057" y="413657"/>
                </a:cubicBezTo>
                <a:cubicBezTo>
                  <a:pt x="4353041" y="379133"/>
                  <a:pt x="4338065" y="352043"/>
                  <a:pt x="4299857" y="326571"/>
                </a:cubicBezTo>
                <a:cubicBezTo>
                  <a:pt x="4288971" y="319314"/>
                  <a:pt x="4277416" y="312973"/>
                  <a:pt x="4267200" y="304800"/>
                </a:cubicBezTo>
                <a:cubicBezTo>
                  <a:pt x="4259186" y="298389"/>
                  <a:pt x="4238172" y="290285"/>
                  <a:pt x="4245429" y="283028"/>
                </a:cubicBezTo>
                <a:cubicBezTo>
                  <a:pt x="4253543" y="274914"/>
                  <a:pt x="4267200" y="290285"/>
                  <a:pt x="4278086" y="293914"/>
                </a:cubicBezTo>
                <a:cubicBezTo>
                  <a:pt x="4302162" y="317990"/>
                  <a:pt x="4317358" y="328916"/>
                  <a:pt x="4332514" y="359228"/>
                </a:cubicBezTo>
                <a:cubicBezTo>
                  <a:pt x="4377582" y="449363"/>
                  <a:pt x="4302779" y="330953"/>
                  <a:pt x="4365172" y="424543"/>
                </a:cubicBezTo>
                <a:cubicBezTo>
                  <a:pt x="4349231" y="440483"/>
                  <a:pt x="4332714" y="459846"/>
                  <a:pt x="4310743" y="468085"/>
                </a:cubicBezTo>
                <a:cubicBezTo>
                  <a:pt x="4293419" y="474582"/>
                  <a:pt x="4274164" y="474103"/>
                  <a:pt x="4256314" y="478971"/>
                </a:cubicBezTo>
                <a:cubicBezTo>
                  <a:pt x="4124818" y="514834"/>
                  <a:pt x="4215061" y="497306"/>
                  <a:pt x="4267200" y="489857"/>
                </a:cubicBezTo>
                <a:cubicBezTo>
                  <a:pt x="4303299" y="477823"/>
                  <a:pt x="4288382" y="478971"/>
                  <a:pt x="4310743" y="4789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11186" y="4255982"/>
            <a:ext cx="4332514" cy="468497"/>
          </a:xfrm>
          <a:custGeom>
            <a:avLst/>
            <a:gdLst>
              <a:gd name="connsiteX0" fmla="*/ 4332514 w 4332514"/>
              <a:gd name="connsiteY0" fmla="*/ 11052 h 468497"/>
              <a:gd name="connsiteX1" fmla="*/ 4278085 w 4332514"/>
              <a:gd name="connsiteY1" fmla="*/ 43709 h 468497"/>
              <a:gd name="connsiteX2" fmla="*/ 4245428 w 4332514"/>
              <a:gd name="connsiteY2" fmla="*/ 65480 h 468497"/>
              <a:gd name="connsiteX3" fmla="*/ 4191000 w 4332514"/>
              <a:gd name="connsiteY3" fmla="*/ 76366 h 468497"/>
              <a:gd name="connsiteX4" fmla="*/ 4158343 w 4332514"/>
              <a:gd name="connsiteY4" fmla="*/ 87252 h 468497"/>
              <a:gd name="connsiteX5" fmla="*/ 4201885 w 4332514"/>
              <a:gd name="connsiteY5" fmla="*/ 76366 h 468497"/>
              <a:gd name="connsiteX6" fmla="*/ 4082143 w 4332514"/>
              <a:gd name="connsiteY6" fmla="*/ 109023 h 468497"/>
              <a:gd name="connsiteX7" fmla="*/ 4016828 w 4332514"/>
              <a:gd name="connsiteY7" fmla="*/ 130795 h 468497"/>
              <a:gd name="connsiteX8" fmla="*/ 3929743 w 4332514"/>
              <a:gd name="connsiteY8" fmla="*/ 174338 h 468497"/>
              <a:gd name="connsiteX9" fmla="*/ 3810000 w 4332514"/>
              <a:gd name="connsiteY9" fmla="*/ 185223 h 468497"/>
              <a:gd name="connsiteX10" fmla="*/ 3690257 w 4332514"/>
              <a:gd name="connsiteY10" fmla="*/ 206995 h 468497"/>
              <a:gd name="connsiteX11" fmla="*/ 3722914 w 4332514"/>
              <a:gd name="connsiteY11" fmla="*/ 217880 h 468497"/>
              <a:gd name="connsiteX12" fmla="*/ 3657600 w 4332514"/>
              <a:gd name="connsiteY12" fmla="*/ 228766 h 468497"/>
              <a:gd name="connsiteX13" fmla="*/ 3526971 w 4332514"/>
              <a:gd name="connsiteY13" fmla="*/ 261423 h 468497"/>
              <a:gd name="connsiteX14" fmla="*/ 3483428 w 4332514"/>
              <a:gd name="connsiteY14" fmla="*/ 283195 h 468497"/>
              <a:gd name="connsiteX15" fmla="*/ 3276600 w 4332514"/>
              <a:gd name="connsiteY15" fmla="*/ 304966 h 468497"/>
              <a:gd name="connsiteX16" fmla="*/ 3309257 w 4332514"/>
              <a:gd name="connsiteY16" fmla="*/ 315852 h 468497"/>
              <a:gd name="connsiteX17" fmla="*/ 3276600 w 4332514"/>
              <a:gd name="connsiteY17" fmla="*/ 326738 h 468497"/>
              <a:gd name="connsiteX18" fmla="*/ 3222171 w 4332514"/>
              <a:gd name="connsiteY18" fmla="*/ 337623 h 468497"/>
              <a:gd name="connsiteX19" fmla="*/ 3026228 w 4332514"/>
              <a:gd name="connsiteY19" fmla="*/ 348509 h 468497"/>
              <a:gd name="connsiteX20" fmla="*/ 2982685 w 4332514"/>
              <a:gd name="connsiteY20" fmla="*/ 359395 h 468497"/>
              <a:gd name="connsiteX21" fmla="*/ 2950028 w 4332514"/>
              <a:gd name="connsiteY21" fmla="*/ 370280 h 468497"/>
              <a:gd name="connsiteX22" fmla="*/ 2743200 w 4332514"/>
              <a:gd name="connsiteY22" fmla="*/ 381166 h 468497"/>
              <a:gd name="connsiteX23" fmla="*/ 2623457 w 4332514"/>
              <a:gd name="connsiteY23" fmla="*/ 392052 h 468497"/>
              <a:gd name="connsiteX24" fmla="*/ 1045028 w 4332514"/>
              <a:gd name="connsiteY24" fmla="*/ 392052 h 468497"/>
              <a:gd name="connsiteX25" fmla="*/ 1023257 w 4332514"/>
              <a:gd name="connsiteY25" fmla="*/ 370280 h 468497"/>
              <a:gd name="connsiteX26" fmla="*/ 892628 w 4332514"/>
              <a:gd name="connsiteY26" fmla="*/ 348509 h 468497"/>
              <a:gd name="connsiteX27" fmla="*/ 827314 w 4332514"/>
              <a:gd name="connsiteY27" fmla="*/ 326738 h 468497"/>
              <a:gd name="connsiteX28" fmla="*/ 576943 w 4332514"/>
              <a:gd name="connsiteY28" fmla="*/ 294080 h 468497"/>
              <a:gd name="connsiteX29" fmla="*/ 511628 w 4332514"/>
              <a:gd name="connsiteY29" fmla="*/ 272309 h 468497"/>
              <a:gd name="connsiteX30" fmla="*/ 435428 w 4332514"/>
              <a:gd name="connsiteY30" fmla="*/ 250538 h 468497"/>
              <a:gd name="connsiteX31" fmla="*/ 391885 w 4332514"/>
              <a:gd name="connsiteY31" fmla="*/ 228766 h 468497"/>
              <a:gd name="connsiteX32" fmla="*/ 359228 w 4332514"/>
              <a:gd name="connsiteY32" fmla="*/ 217880 h 468497"/>
              <a:gd name="connsiteX33" fmla="*/ 272143 w 4332514"/>
              <a:gd name="connsiteY33" fmla="*/ 185223 h 468497"/>
              <a:gd name="connsiteX34" fmla="*/ 206828 w 4332514"/>
              <a:gd name="connsiteY34" fmla="*/ 174338 h 468497"/>
              <a:gd name="connsiteX35" fmla="*/ 141514 w 4332514"/>
              <a:gd name="connsiteY35" fmla="*/ 130795 h 468497"/>
              <a:gd name="connsiteX36" fmla="*/ 76200 w 4332514"/>
              <a:gd name="connsiteY36" fmla="*/ 109023 h 468497"/>
              <a:gd name="connsiteX37" fmla="*/ 0 w 4332514"/>
              <a:gd name="connsiteY37" fmla="*/ 76366 h 468497"/>
              <a:gd name="connsiteX38" fmla="*/ 21771 w 4332514"/>
              <a:gd name="connsiteY38" fmla="*/ 185223 h 468497"/>
              <a:gd name="connsiteX39" fmla="*/ 43543 w 4332514"/>
              <a:gd name="connsiteY39" fmla="*/ 206995 h 468497"/>
              <a:gd name="connsiteX40" fmla="*/ 10885 w 4332514"/>
              <a:gd name="connsiteY40" fmla="*/ 141680 h 468497"/>
              <a:gd name="connsiteX41" fmla="*/ 0 w 4332514"/>
              <a:gd name="connsiteY41" fmla="*/ 109023 h 468497"/>
              <a:gd name="connsiteX42" fmla="*/ 43543 w 4332514"/>
              <a:gd name="connsiteY42" fmla="*/ 21938 h 468497"/>
              <a:gd name="connsiteX43" fmla="*/ 87085 w 4332514"/>
              <a:gd name="connsiteY43" fmla="*/ 166 h 4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32514" h="468497">
                <a:moveTo>
                  <a:pt x="4332514" y="11052"/>
                </a:moveTo>
                <a:cubicBezTo>
                  <a:pt x="4314371" y="21938"/>
                  <a:pt x="4296027" y="32495"/>
                  <a:pt x="4278085" y="43709"/>
                </a:cubicBezTo>
                <a:cubicBezTo>
                  <a:pt x="4266991" y="50643"/>
                  <a:pt x="4257678" y="60886"/>
                  <a:pt x="4245428" y="65480"/>
                </a:cubicBezTo>
                <a:cubicBezTo>
                  <a:pt x="4228104" y="71977"/>
                  <a:pt x="4208950" y="71878"/>
                  <a:pt x="4191000" y="76366"/>
                </a:cubicBezTo>
                <a:cubicBezTo>
                  <a:pt x="4179868" y="79149"/>
                  <a:pt x="4146868" y="87252"/>
                  <a:pt x="4158343" y="87252"/>
                </a:cubicBezTo>
                <a:cubicBezTo>
                  <a:pt x="4173304" y="87252"/>
                  <a:pt x="4216078" y="71635"/>
                  <a:pt x="4201885" y="76366"/>
                </a:cubicBezTo>
                <a:cubicBezTo>
                  <a:pt x="4057447" y="124512"/>
                  <a:pt x="4181812" y="79122"/>
                  <a:pt x="4082143" y="109023"/>
                </a:cubicBezTo>
                <a:cubicBezTo>
                  <a:pt x="4060161" y="115617"/>
                  <a:pt x="4035923" y="118065"/>
                  <a:pt x="4016828" y="130795"/>
                </a:cubicBezTo>
                <a:cubicBezTo>
                  <a:pt x="3987682" y="150225"/>
                  <a:pt x="3966791" y="167392"/>
                  <a:pt x="3929743" y="174338"/>
                </a:cubicBezTo>
                <a:cubicBezTo>
                  <a:pt x="3890351" y="181724"/>
                  <a:pt x="3849804" y="180540"/>
                  <a:pt x="3810000" y="185223"/>
                </a:cubicBezTo>
                <a:cubicBezTo>
                  <a:pt x="3776175" y="189202"/>
                  <a:pt x="3724633" y="200120"/>
                  <a:pt x="3690257" y="206995"/>
                </a:cubicBezTo>
                <a:cubicBezTo>
                  <a:pt x="3701143" y="210623"/>
                  <a:pt x="3732461" y="211515"/>
                  <a:pt x="3722914" y="217880"/>
                </a:cubicBezTo>
                <a:cubicBezTo>
                  <a:pt x="3704549" y="230123"/>
                  <a:pt x="3679013" y="223413"/>
                  <a:pt x="3657600" y="228766"/>
                </a:cubicBezTo>
                <a:cubicBezTo>
                  <a:pt x="3485109" y="271890"/>
                  <a:pt x="3697861" y="232943"/>
                  <a:pt x="3526971" y="261423"/>
                </a:cubicBezTo>
                <a:cubicBezTo>
                  <a:pt x="3512457" y="268680"/>
                  <a:pt x="3498971" y="278532"/>
                  <a:pt x="3483428" y="283195"/>
                </a:cubicBezTo>
                <a:cubicBezTo>
                  <a:pt x="3438384" y="296708"/>
                  <a:pt x="3296641" y="303424"/>
                  <a:pt x="3276600" y="304966"/>
                </a:cubicBezTo>
                <a:cubicBezTo>
                  <a:pt x="3287486" y="308595"/>
                  <a:pt x="3309257" y="304377"/>
                  <a:pt x="3309257" y="315852"/>
                </a:cubicBezTo>
                <a:cubicBezTo>
                  <a:pt x="3309257" y="327327"/>
                  <a:pt x="3287732" y="323955"/>
                  <a:pt x="3276600" y="326738"/>
                </a:cubicBezTo>
                <a:cubicBezTo>
                  <a:pt x="3258650" y="331225"/>
                  <a:pt x="3240604" y="336020"/>
                  <a:pt x="3222171" y="337623"/>
                </a:cubicBezTo>
                <a:cubicBezTo>
                  <a:pt x="3157002" y="343290"/>
                  <a:pt x="3091542" y="344880"/>
                  <a:pt x="3026228" y="348509"/>
                </a:cubicBezTo>
                <a:cubicBezTo>
                  <a:pt x="3011714" y="352138"/>
                  <a:pt x="2997070" y="355285"/>
                  <a:pt x="2982685" y="359395"/>
                </a:cubicBezTo>
                <a:cubicBezTo>
                  <a:pt x="2971652" y="362547"/>
                  <a:pt x="2961455" y="369241"/>
                  <a:pt x="2950028" y="370280"/>
                </a:cubicBezTo>
                <a:cubicBezTo>
                  <a:pt x="2881273" y="376530"/>
                  <a:pt x="2812085" y="376574"/>
                  <a:pt x="2743200" y="381166"/>
                </a:cubicBezTo>
                <a:cubicBezTo>
                  <a:pt x="2703210" y="383832"/>
                  <a:pt x="2663371" y="388423"/>
                  <a:pt x="2623457" y="392052"/>
                </a:cubicBezTo>
                <a:cubicBezTo>
                  <a:pt x="2124315" y="558438"/>
                  <a:pt x="1571057" y="403011"/>
                  <a:pt x="1045028" y="392052"/>
                </a:cubicBezTo>
                <a:cubicBezTo>
                  <a:pt x="1034767" y="391838"/>
                  <a:pt x="1032437" y="374870"/>
                  <a:pt x="1023257" y="370280"/>
                </a:cubicBezTo>
                <a:cubicBezTo>
                  <a:pt x="999286" y="358294"/>
                  <a:pt x="900792" y="349530"/>
                  <a:pt x="892628" y="348509"/>
                </a:cubicBezTo>
                <a:cubicBezTo>
                  <a:pt x="870857" y="341252"/>
                  <a:pt x="850070" y="329706"/>
                  <a:pt x="827314" y="326738"/>
                </a:cubicBezTo>
                <a:lnTo>
                  <a:pt x="576943" y="294080"/>
                </a:lnTo>
                <a:cubicBezTo>
                  <a:pt x="555171" y="286823"/>
                  <a:pt x="533892" y="277875"/>
                  <a:pt x="511628" y="272309"/>
                </a:cubicBezTo>
                <a:cubicBezTo>
                  <a:pt x="489540" y="266787"/>
                  <a:pt x="457286" y="259905"/>
                  <a:pt x="435428" y="250538"/>
                </a:cubicBezTo>
                <a:cubicBezTo>
                  <a:pt x="420512" y="244146"/>
                  <a:pt x="406800" y="235159"/>
                  <a:pt x="391885" y="228766"/>
                </a:cubicBezTo>
                <a:cubicBezTo>
                  <a:pt x="381338" y="224246"/>
                  <a:pt x="369972" y="221909"/>
                  <a:pt x="359228" y="217880"/>
                </a:cubicBezTo>
                <a:cubicBezTo>
                  <a:pt x="346909" y="213260"/>
                  <a:pt x="292354" y="189714"/>
                  <a:pt x="272143" y="185223"/>
                </a:cubicBezTo>
                <a:cubicBezTo>
                  <a:pt x="250597" y="180435"/>
                  <a:pt x="228600" y="177966"/>
                  <a:pt x="206828" y="174338"/>
                </a:cubicBezTo>
                <a:cubicBezTo>
                  <a:pt x="179139" y="146648"/>
                  <a:pt x="185451" y="148370"/>
                  <a:pt x="141514" y="130795"/>
                </a:cubicBezTo>
                <a:cubicBezTo>
                  <a:pt x="120206" y="122272"/>
                  <a:pt x="95295" y="121753"/>
                  <a:pt x="76200" y="109023"/>
                </a:cubicBezTo>
                <a:cubicBezTo>
                  <a:pt x="31095" y="78953"/>
                  <a:pt x="56235" y="90425"/>
                  <a:pt x="0" y="76366"/>
                </a:cubicBezTo>
                <a:cubicBezTo>
                  <a:pt x="1888" y="89582"/>
                  <a:pt x="7520" y="161472"/>
                  <a:pt x="21771" y="185223"/>
                </a:cubicBezTo>
                <a:cubicBezTo>
                  <a:pt x="27052" y="194024"/>
                  <a:pt x="36286" y="199738"/>
                  <a:pt x="43543" y="206995"/>
                </a:cubicBezTo>
                <a:cubicBezTo>
                  <a:pt x="16179" y="124905"/>
                  <a:pt x="53093" y="226097"/>
                  <a:pt x="10885" y="141680"/>
                </a:cubicBezTo>
                <a:cubicBezTo>
                  <a:pt x="5754" y="131417"/>
                  <a:pt x="3628" y="119909"/>
                  <a:pt x="0" y="109023"/>
                </a:cubicBezTo>
                <a:cubicBezTo>
                  <a:pt x="5410" y="92793"/>
                  <a:pt x="14312" y="33631"/>
                  <a:pt x="43543" y="21938"/>
                </a:cubicBezTo>
                <a:cubicBezTo>
                  <a:pt x="106774" y="-3354"/>
                  <a:pt x="178951" y="166"/>
                  <a:pt x="87085" y="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276600" y="16764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276600" y="48006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64630" y="5562600"/>
            <a:ext cx="1562101" cy="609600"/>
            <a:chOff x="3664630" y="5562600"/>
            <a:chExt cx="1562101" cy="609600"/>
          </a:xfrm>
        </p:grpSpPr>
        <p:sp>
          <p:nvSpPr>
            <p:cNvPr id="13" name="Rounded Rectangle 12"/>
            <p:cNvSpPr/>
            <p:nvPr/>
          </p:nvSpPr>
          <p:spPr>
            <a:xfrm>
              <a:off x="3664630" y="5562600"/>
              <a:ext cx="1562101" cy="6096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6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38600" y="5562600"/>
              <a:ext cx="838200" cy="3429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status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76800" y="5562600"/>
            <a:ext cx="349931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664631" y="5562600"/>
            <a:ext cx="3810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95699" y="2438400"/>
            <a:ext cx="1562101" cy="609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95699" y="2451841"/>
            <a:ext cx="1028701" cy="3429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METHOD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24401" y="2451841"/>
            <a:ext cx="5334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71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10832"/>
              </p:ext>
            </p:extLst>
          </p:nvPr>
        </p:nvGraphicFramePr>
        <p:xfrm>
          <a:off x="1447800" y="2021840"/>
          <a:ext cx="701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1xx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Informational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2xx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Success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3xx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Redirection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4xx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Client Error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5xx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Server Error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5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068191"/>
              </p:ext>
            </p:extLst>
          </p:nvPr>
        </p:nvGraphicFramePr>
        <p:xfrm>
          <a:off x="1447800" y="2021840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100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Continue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101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Switching Protocols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102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 (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WebDAV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RFC 2518)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71600" y="16002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Informational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0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19331"/>
              </p:ext>
            </p:extLst>
          </p:nvPr>
        </p:nvGraphicFramePr>
        <p:xfrm>
          <a:off x="1447800" y="2021840"/>
          <a:ext cx="7010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200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OK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201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Non-Authoritative Information (since HTTP/1.1)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Content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 Content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Content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Multi-Status (WebDAV; RFC 4918)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Already Reported (WebDAV; RFC 5842)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on Storage Space (RTSP; RFC 2326)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 Used (RFC 3229)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716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Success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83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01497"/>
              </p:ext>
            </p:extLst>
          </p:nvPr>
        </p:nvGraphicFramePr>
        <p:xfrm>
          <a:off x="1447800" y="2021840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300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Choices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301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Moved Permanently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Found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Other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(since HTTP/1.1)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Modified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Proxy (since HTTP/1.1)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Proxy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Redirect (since HTTP/1.1)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Permanent Redirect (approved as experimental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716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Redirection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6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61860"/>
              </p:ext>
            </p:extLst>
          </p:nvPr>
        </p:nvGraphicFramePr>
        <p:xfrm>
          <a:off x="1447800" y="2021840"/>
          <a:ext cx="7010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400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Request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401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 Required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Found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Not Allowed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Acceptable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 Authentication Required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Timeout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716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Client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9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</a:t>
            </a:r>
            <a:endParaRPr lang="en-US" dirty="0"/>
          </a:p>
        </p:txBody>
      </p:sp>
      <p:pic>
        <p:nvPicPr>
          <p:cNvPr id="1043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92399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7" y="1805829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2" y="1828800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10629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2209800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ubtitle 2"/>
          <p:cNvSpPr txBox="1">
            <a:spLocks/>
          </p:cNvSpPr>
          <p:nvPr/>
        </p:nvSpPr>
        <p:spPr>
          <a:xfrm>
            <a:off x="-76200" y="1898700"/>
            <a:ext cx="6096000" cy="1149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Tx/>
              <a:buChar char="-"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It’s used by browsers, servers, and other web related applications</a:t>
            </a:r>
          </a:p>
          <a:p>
            <a:pPr marL="1257300" lvl="2" indent="-457200">
              <a:buFontTx/>
              <a:buChar char="-"/>
            </a:pPr>
            <a:endParaRPr lang="en-US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495300" y="5977500"/>
            <a:ext cx="2781300" cy="5769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 Browsers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5956073" y="3769172"/>
            <a:ext cx="2349727" cy="802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 Servers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90248" y="3276600"/>
            <a:ext cx="2248552" cy="1308673"/>
          </a:xfrm>
          <a:custGeom>
            <a:avLst/>
            <a:gdLst>
              <a:gd name="connsiteX0" fmla="*/ 49638 w 2248552"/>
              <a:gd name="connsiteY0" fmla="*/ 870857 h 1308673"/>
              <a:gd name="connsiteX1" fmla="*/ 60524 w 2248552"/>
              <a:gd name="connsiteY1" fmla="*/ 1273628 h 1308673"/>
              <a:gd name="connsiteX2" fmla="*/ 387095 w 2248552"/>
              <a:gd name="connsiteY2" fmla="*/ 1262743 h 1308673"/>
              <a:gd name="connsiteX3" fmla="*/ 539495 w 2248552"/>
              <a:gd name="connsiteY3" fmla="*/ 1251857 h 1308673"/>
              <a:gd name="connsiteX4" fmla="*/ 180266 w 2248552"/>
              <a:gd name="connsiteY4" fmla="*/ 1262743 h 1308673"/>
              <a:gd name="connsiteX5" fmla="*/ 49638 w 2248552"/>
              <a:gd name="connsiteY5" fmla="*/ 1262743 h 1308673"/>
              <a:gd name="connsiteX6" fmla="*/ 38752 w 2248552"/>
              <a:gd name="connsiteY6" fmla="*/ 1121228 h 1308673"/>
              <a:gd name="connsiteX7" fmla="*/ 27866 w 2248552"/>
              <a:gd name="connsiteY7" fmla="*/ 1088571 h 1308673"/>
              <a:gd name="connsiteX8" fmla="*/ 6095 w 2248552"/>
              <a:gd name="connsiteY8" fmla="*/ 968828 h 1308673"/>
              <a:gd name="connsiteX9" fmla="*/ 16981 w 2248552"/>
              <a:gd name="connsiteY9" fmla="*/ 870857 h 1308673"/>
              <a:gd name="connsiteX10" fmla="*/ 38752 w 2248552"/>
              <a:gd name="connsiteY10" fmla="*/ 968828 h 1308673"/>
              <a:gd name="connsiteX11" fmla="*/ 49638 w 2248552"/>
              <a:gd name="connsiteY11" fmla="*/ 1034143 h 1308673"/>
              <a:gd name="connsiteX12" fmla="*/ 71409 w 2248552"/>
              <a:gd name="connsiteY12" fmla="*/ 1262743 h 1308673"/>
              <a:gd name="connsiteX13" fmla="*/ 430638 w 2248552"/>
              <a:gd name="connsiteY13" fmla="*/ 1273628 h 1308673"/>
              <a:gd name="connsiteX14" fmla="*/ 517724 w 2248552"/>
              <a:gd name="connsiteY14" fmla="*/ 1284514 h 1308673"/>
              <a:gd name="connsiteX15" fmla="*/ 485066 w 2248552"/>
              <a:gd name="connsiteY15" fmla="*/ 1295400 h 1308673"/>
              <a:gd name="connsiteX16" fmla="*/ 234695 w 2248552"/>
              <a:gd name="connsiteY16" fmla="*/ 1284514 h 1308673"/>
              <a:gd name="connsiteX17" fmla="*/ 136724 w 2248552"/>
              <a:gd name="connsiteY17" fmla="*/ 1273628 h 1308673"/>
              <a:gd name="connsiteX18" fmla="*/ 71409 w 2248552"/>
              <a:gd name="connsiteY18" fmla="*/ 1251857 h 1308673"/>
              <a:gd name="connsiteX19" fmla="*/ 136724 w 2248552"/>
              <a:gd name="connsiteY19" fmla="*/ 1175657 h 1308673"/>
              <a:gd name="connsiteX20" fmla="*/ 202038 w 2248552"/>
              <a:gd name="connsiteY20" fmla="*/ 1132114 h 1308673"/>
              <a:gd name="connsiteX21" fmla="*/ 245581 w 2248552"/>
              <a:gd name="connsiteY21" fmla="*/ 1077685 h 1308673"/>
              <a:gd name="connsiteX22" fmla="*/ 354438 w 2248552"/>
              <a:gd name="connsiteY22" fmla="*/ 979714 h 1308673"/>
              <a:gd name="connsiteX23" fmla="*/ 419752 w 2248552"/>
              <a:gd name="connsiteY23" fmla="*/ 903514 h 1308673"/>
              <a:gd name="connsiteX24" fmla="*/ 485066 w 2248552"/>
              <a:gd name="connsiteY24" fmla="*/ 859971 h 1308673"/>
              <a:gd name="connsiteX25" fmla="*/ 572152 w 2248552"/>
              <a:gd name="connsiteY25" fmla="*/ 805543 h 1308673"/>
              <a:gd name="connsiteX26" fmla="*/ 637466 w 2248552"/>
              <a:gd name="connsiteY26" fmla="*/ 751114 h 1308673"/>
              <a:gd name="connsiteX27" fmla="*/ 670124 w 2248552"/>
              <a:gd name="connsiteY27" fmla="*/ 740228 h 1308673"/>
              <a:gd name="connsiteX28" fmla="*/ 735438 w 2248552"/>
              <a:gd name="connsiteY28" fmla="*/ 696685 h 1308673"/>
              <a:gd name="connsiteX29" fmla="*/ 800752 w 2248552"/>
              <a:gd name="connsiteY29" fmla="*/ 674914 h 1308673"/>
              <a:gd name="connsiteX30" fmla="*/ 855181 w 2248552"/>
              <a:gd name="connsiteY30" fmla="*/ 642257 h 1308673"/>
              <a:gd name="connsiteX31" fmla="*/ 964038 w 2248552"/>
              <a:gd name="connsiteY31" fmla="*/ 576943 h 1308673"/>
              <a:gd name="connsiteX32" fmla="*/ 1007581 w 2248552"/>
              <a:gd name="connsiteY32" fmla="*/ 566057 h 1308673"/>
              <a:gd name="connsiteX33" fmla="*/ 1040238 w 2248552"/>
              <a:gd name="connsiteY33" fmla="*/ 555171 h 1308673"/>
              <a:gd name="connsiteX34" fmla="*/ 1083781 w 2248552"/>
              <a:gd name="connsiteY34" fmla="*/ 544285 h 1308673"/>
              <a:gd name="connsiteX35" fmla="*/ 1127324 w 2248552"/>
              <a:gd name="connsiteY35" fmla="*/ 522514 h 1308673"/>
              <a:gd name="connsiteX36" fmla="*/ 1181752 w 2248552"/>
              <a:gd name="connsiteY36" fmla="*/ 511628 h 1308673"/>
              <a:gd name="connsiteX37" fmla="*/ 1247066 w 2248552"/>
              <a:gd name="connsiteY37" fmla="*/ 489857 h 1308673"/>
              <a:gd name="connsiteX38" fmla="*/ 1334152 w 2248552"/>
              <a:gd name="connsiteY38" fmla="*/ 468085 h 1308673"/>
              <a:gd name="connsiteX39" fmla="*/ 1410352 w 2248552"/>
              <a:gd name="connsiteY39" fmla="*/ 435428 h 1308673"/>
              <a:gd name="connsiteX40" fmla="*/ 1432124 w 2248552"/>
              <a:gd name="connsiteY40" fmla="*/ 413657 h 1308673"/>
              <a:gd name="connsiteX41" fmla="*/ 1464781 w 2248552"/>
              <a:gd name="connsiteY41" fmla="*/ 402771 h 1308673"/>
              <a:gd name="connsiteX42" fmla="*/ 1508324 w 2248552"/>
              <a:gd name="connsiteY42" fmla="*/ 381000 h 1308673"/>
              <a:gd name="connsiteX43" fmla="*/ 1595409 w 2248552"/>
              <a:gd name="connsiteY43" fmla="*/ 359228 h 1308673"/>
              <a:gd name="connsiteX44" fmla="*/ 1682495 w 2248552"/>
              <a:gd name="connsiteY44" fmla="*/ 326571 h 1308673"/>
              <a:gd name="connsiteX45" fmla="*/ 1726038 w 2248552"/>
              <a:gd name="connsiteY45" fmla="*/ 293914 h 1308673"/>
              <a:gd name="connsiteX46" fmla="*/ 1856666 w 2248552"/>
              <a:gd name="connsiteY46" fmla="*/ 261257 h 1308673"/>
              <a:gd name="connsiteX47" fmla="*/ 1921981 w 2248552"/>
              <a:gd name="connsiteY47" fmla="*/ 239485 h 1308673"/>
              <a:gd name="connsiteX48" fmla="*/ 1954638 w 2248552"/>
              <a:gd name="connsiteY48" fmla="*/ 228600 h 1308673"/>
              <a:gd name="connsiteX49" fmla="*/ 2107038 w 2248552"/>
              <a:gd name="connsiteY49" fmla="*/ 185057 h 1308673"/>
              <a:gd name="connsiteX50" fmla="*/ 2150581 w 2248552"/>
              <a:gd name="connsiteY50" fmla="*/ 163285 h 1308673"/>
              <a:gd name="connsiteX51" fmla="*/ 2205009 w 2248552"/>
              <a:gd name="connsiteY51" fmla="*/ 152400 h 1308673"/>
              <a:gd name="connsiteX52" fmla="*/ 2237666 w 2248552"/>
              <a:gd name="connsiteY52" fmla="*/ 141514 h 1308673"/>
              <a:gd name="connsiteX53" fmla="*/ 2248552 w 2248552"/>
              <a:gd name="connsiteY53" fmla="*/ 174171 h 1308673"/>
              <a:gd name="connsiteX54" fmla="*/ 2226781 w 2248552"/>
              <a:gd name="connsiteY54" fmla="*/ 348343 h 1308673"/>
              <a:gd name="connsiteX55" fmla="*/ 2215895 w 2248552"/>
              <a:gd name="connsiteY55" fmla="*/ 391885 h 1308673"/>
              <a:gd name="connsiteX56" fmla="*/ 2194124 w 2248552"/>
              <a:gd name="connsiteY56" fmla="*/ 457200 h 1308673"/>
              <a:gd name="connsiteX57" fmla="*/ 2183238 w 2248552"/>
              <a:gd name="connsiteY57" fmla="*/ 555171 h 1308673"/>
              <a:gd name="connsiteX58" fmla="*/ 2205009 w 2248552"/>
              <a:gd name="connsiteY58" fmla="*/ 195943 h 1308673"/>
              <a:gd name="connsiteX59" fmla="*/ 2215895 w 2248552"/>
              <a:gd name="connsiteY59" fmla="*/ 152400 h 1308673"/>
              <a:gd name="connsiteX60" fmla="*/ 2183238 w 2248552"/>
              <a:gd name="connsiteY60" fmla="*/ 141514 h 1308673"/>
              <a:gd name="connsiteX61" fmla="*/ 2161466 w 2248552"/>
              <a:gd name="connsiteY61" fmla="*/ 119743 h 1308673"/>
              <a:gd name="connsiteX62" fmla="*/ 2096152 w 2248552"/>
              <a:gd name="connsiteY62" fmla="*/ 97971 h 1308673"/>
              <a:gd name="connsiteX63" fmla="*/ 2063495 w 2248552"/>
              <a:gd name="connsiteY63" fmla="*/ 87085 h 1308673"/>
              <a:gd name="connsiteX64" fmla="*/ 2009066 w 2248552"/>
              <a:gd name="connsiteY64" fmla="*/ 76200 h 1308673"/>
              <a:gd name="connsiteX65" fmla="*/ 1943752 w 2248552"/>
              <a:gd name="connsiteY65" fmla="*/ 54428 h 1308673"/>
              <a:gd name="connsiteX66" fmla="*/ 1878438 w 2248552"/>
              <a:gd name="connsiteY66" fmla="*/ 32657 h 1308673"/>
              <a:gd name="connsiteX67" fmla="*/ 1845781 w 2248552"/>
              <a:gd name="connsiteY67" fmla="*/ 10885 h 1308673"/>
              <a:gd name="connsiteX68" fmla="*/ 1813124 w 2248552"/>
              <a:gd name="connsiteY68" fmla="*/ 0 h 1308673"/>
              <a:gd name="connsiteX69" fmla="*/ 1878438 w 2248552"/>
              <a:gd name="connsiteY69" fmla="*/ 10885 h 1308673"/>
              <a:gd name="connsiteX70" fmla="*/ 2009066 w 2248552"/>
              <a:gd name="connsiteY70" fmla="*/ 54428 h 1308673"/>
              <a:gd name="connsiteX71" fmla="*/ 2074381 w 2248552"/>
              <a:gd name="connsiteY71" fmla="*/ 76200 h 1308673"/>
              <a:gd name="connsiteX72" fmla="*/ 2150581 w 2248552"/>
              <a:gd name="connsiteY72" fmla="*/ 119743 h 1308673"/>
              <a:gd name="connsiteX73" fmla="*/ 2226781 w 2248552"/>
              <a:gd name="connsiteY73" fmla="*/ 152400 h 130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248552" h="1308673">
                <a:moveTo>
                  <a:pt x="49638" y="870857"/>
                </a:moveTo>
                <a:cubicBezTo>
                  <a:pt x="53267" y="1005114"/>
                  <a:pt x="-27114" y="1171855"/>
                  <a:pt x="60524" y="1273628"/>
                </a:cubicBezTo>
                <a:cubicBezTo>
                  <a:pt x="131595" y="1356162"/>
                  <a:pt x="278290" y="1267689"/>
                  <a:pt x="387095" y="1262743"/>
                </a:cubicBezTo>
                <a:cubicBezTo>
                  <a:pt x="437972" y="1260430"/>
                  <a:pt x="590424" y="1251857"/>
                  <a:pt x="539495" y="1251857"/>
                </a:cubicBezTo>
                <a:cubicBezTo>
                  <a:pt x="419697" y="1251857"/>
                  <a:pt x="300009" y="1259114"/>
                  <a:pt x="180266" y="1262743"/>
                </a:cubicBezTo>
                <a:cubicBezTo>
                  <a:pt x="144839" y="1274551"/>
                  <a:pt x="77682" y="1302004"/>
                  <a:pt x="49638" y="1262743"/>
                </a:cubicBezTo>
                <a:cubicBezTo>
                  <a:pt x="22139" y="1224244"/>
                  <a:pt x="44620" y="1168174"/>
                  <a:pt x="38752" y="1121228"/>
                </a:cubicBezTo>
                <a:cubicBezTo>
                  <a:pt x="37329" y="1109842"/>
                  <a:pt x="30270" y="1099791"/>
                  <a:pt x="27866" y="1088571"/>
                </a:cubicBezTo>
                <a:cubicBezTo>
                  <a:pt x="19366" y="1048903"/>
                  <a:pt x="13352" y="1008742"/>
                  <a:pt x="6095" y="968828"/>
                </a:cubicBezTo>
                <a:cubicBezTo>
                  <a:pt x="9724" y="936171"/>
                  <a:pt x="-15877" y="870857"/>
                  <a:pt x="16981" y="870857"/>
                </a:cubicBezTo>
                <a:cubicBezTo>
                  <a:pt x="50435" y="870857"/>
                  <a:pt x="32191" y="936024"/>
                  <a:pt x="38752" y="968828"/>
                </a:cubicBezTo>
                <a:cubicBezTo>
                  <a:pt x="43081" y="990471"/>
                  <a:pt x="47201" y="1012206"/>
                  <a:pt x="49638" y="1034143"/>
                </a:cubicBezTo>
                <a:cubicBezTo>
                  <a:pt x="58091" y="1110220"/>
                  <a:pt x="6603" y="1222008"/>
                  <a:pt x="71409" y="1262743"/>
                </a:cubicBezTo>
                <a:cubicBezTo>
                  <a:pt x="172834" y="1326496"/>
                  <a:pt x="310895" y="1270000"/>
                  <a:pt x="430638" y="1273628"/>
                </a:cubicBezTo>
                <a:cubicBezTo>
                  <a:pt x="459667" y="1277257"/>
                  <a:pt x="490562" y="1273649"/>
                  <a:pt x="517724" y="1284514"/>
                </a:cubicBezTo>
                <a:cubicBezTo>
                  <a:pt x="528378" y="1288776"/>
                  <a:pt x="496541" y="1295400"/>
                  <a:pt x="485066" y="1295400"/>
                </a:cubicBezTo>
                <a:cubicBezTo>
                  <a:pt x="401530" y="1295400"/>
                  <a:pt x="318152" y="1288143"/>
                  <a:pt x="234695" y="1284514"/>
                </a:cubicBezTo>
                <a:cubicBezTo>
                  <a:pt x="202038" y="1280885"/>
                  <a:pt x="168944" y="1280072"/>
                  <a:pt x="136724" y="1273628"/>
                </a:cubicBezTo>
                <a:cubicBezTo>
                  <a:pt x="114220" y="1269127"/>
                  <a:pt x="71409" y="1251857"/>
                  <a:pt x="71409" y="1251857"/>
                </a:cubicBezTo>
                <a:cubicBezTo>
                  <a:pt x="87742" y="1227358"/>
                  <a:pt x="110328" y="1188856"/>
                  <a:pt x="136724" y="1175657"/>
                </a:cubicBezTo>
                <a:cubicBezTo>
                  <a:pt x="171920" y="1158058"/>
                  <a:pt x="179875" y="1159817"/>
                  <a:pt x="202038" y="1132114"/>
                </a:cubicBezTo>
                <a:cubicBezTo>
                  <a:pt x="227186" y="1100679"/>
                  <a:pt x="216375" y="1101050"/>
                  <a:pt x="245581" y="1077685"/>
                </a:cubicBezTo>
                <a:cubicBezTo>
                  <a:pt x="304311" y="1030701"/>
                  <a:pt x="279461" y="1079684"/>
                  <a:pt x="354438" y="979714"/>
                </a:cubicBezTo>
                <a:cubicBezTo>
                  <a:pt x="374890" y="952445"/>
                  <a:pt x="392460" y="924741"/>
                  <a:pt x="419752" y="903514"/>
                </a:cubicBezTo>
                <a:cubicBezTo>
                  <a:pt x="440406" y="887450"/>
                  <a:pt x="466564" y="878473"/>
                  <a:pt x="485066" y="859971"/>
                </a:cubicBezTo>
                <a:cubicBezTo>
                  <a:pt x="539188" y="805849"/>
                  <a:pt x="508695" y="821406"/>
                  <a:pt x="572152" y="805543"/>
                </a:cubicBezTo>
                <a:cubicBezTo>
                  <a:pt x="596228" y="781467"/>
                  <a:pt x="607154" y="766270"/>
                  <a:pt x="637466" y="751114"/>
                </a:cubicBezTo>
                <a:cubicBezTo>
                  <a:pt x="647729" y="745982"/>
                  <a:pt x="660093" y="745801"/>
                  <a:pt x="670124" y="740228"/>
                </a:cubicBezTo>
                <a:cubicBezTo>
                  <a:pt x="692997" y="727521"/>
                  <a:pt x="710615" y="704959"/>
                  <a:pt x="735438" y="696685"/>
                </a:cubicBezTo>
                <a:lnTo>
                  <a:pt x="800752" y="674914"/>
                </a:lnTo>
                <a:cubicBezTo>
                  <a:pt x="849599" y="626069"/>
                  <a:pt x="791589" y="677587"/>
                  <a:pt x="855181" y="642257"/>
                </a:cubicBezTo>
                <a:cubicBezTo>
                  <a:pt x="907772" y="613040"/>
                  <a:pt x="913356" y="595949"/>
                  <a:pt x="964038" y="576943"/>
                </a:cubicBezTo>
                <a:cubicBezTo>
                  <a:pt x="978046" y="571690"/>
                  <a:pt x="993196" y="570167"/>
                  <a:pt x="1007581" y="566057"/>
                </a:cubicBezTo>
                <a:cubicBezTo>
                  <a:pt x="1018614" y="562905"/>
                  <a:pt x="1029205" y="558323"/>
                  <a:pt x="1040238" y="555171"/>
                </a:cubicBezTo>
                <a:cubicBezTo>
                  <a:pt x="1054623" y="551061"/>
                  <a:pt x="1069773" y="549538"/>
                  <a:pt x="1083781" y="544285"/>
                </a:cubicBezTo>
                <a:cubicBezTo>
                  <a:pt x="1098975" y="538587"/>
                  <a:pt x="1111929" y="527646"/>
                  <a:pt x="1127324" y="522514"/>
                </a:cubicBezTo>
                <a:cubicBezTo>
                  <a:pt x="1144877" y="516663"/>
                  <a:pt x="1163902" y="516496"/>
                  <a:pt x="1181752" y="511628"/>
                </a:cubicBezTo>
                <a:cubicBezTo>
                  <a:pt x="1203892" y="505590"/>
                  <a:pt x="1224802" y="495423"/>
                  <a:pt x="1247066" y="489857"/>
                </a:cubicBezTo>
                <a:lnTo>
                  <a:pt x="1334152" y="468085"/>
                </a:lnTo>
                <a:cubicBezTo>
                  <a:pt x="1453018" y="388842"/>
                  <a:pt x="1269767" y="505719"/>
                  <a:pt x="1410352" y="435428"/>
                </a:cubicBezTo>
                <a:cubicBezTo>
                  <a:pt x="1419532" y="430838"/>
                  <a:pt x="1423323" y="418937"/>
                  <a:pt x="1432124" y="413657"/>
                </a:cubicBezTo>
                <a:cubicBezTo>
                  <a:pt x="1441963" y="407753"/>
                  <a:pt x="1454234" y="407291"/>
                  <a:pt x="1464781" y="402771"/>
                </a:cubicBezTo>
                <a:cubicBezTo>
                  <a:pt x="1479696" y="396379"/>
                  <a:pt x="1492929" y="386132"/>
                  <a:pt x="1508324" y="381000"/>
                </a:cubicBezTo>
                <a:cubicBezTo>
                  <a:pt x="1536710" y="371538"/>
                  <a:pt x="1568646" y="372609"/>
                  <a:pt x="1595409" y="359228"/>
                </a:cubicBezTo>
                <a:cubicBezTo>
                  <a:pt x="1652334" y="330766"/>
                  <a:pt x="1623209" y="341393"/>
                  <a:pt x="1682495" y="326571"/>
                </a:cubicBezTo>
                <a:cubicBezTo>
                  <a:pt x="1697009" y="315685"/>
                  <a:pt x="1709291" y="300892"/>
                  <a:pt x="1726038" y="293914"/>
                </a:cubicBezTo>
                <a:cubicBezTo>
                  <a:pt x="1769563" y="275779"/>
                  <a:pt x="1813132" y="275768"/>
                  <a:pt x="1856666" y="261257"/>
                </a:cubicBezTo>
                <a:lnTo>
                  <a:pt x="1921981" y="239485"/>
                </a:lnTo>
                <a:cubicBezTo>
                  <a:pt x="1932867" y="235856"/>
                  <a:pt x="1943506" y="231383"/>
                  <a:pt x="1954638" y="228600"/>
                </a:cubicBezTo>
                <a:cubicBezTo>
                  <a:pt x="1982534" y="221626"/>
                  <a:pt x="2075809" y="200672"/>
                  <a:pt x="2107038" y="185057"/>
                </a:cubicBezTo>
                <a:cubicBezTo>
                  <a:pt x="2121552" y="177800"/>
                  <a:pt x="2135186" y="168417"/>
                  <a:pt x="2150581" y="163285"/>
                </a:cubicBezTo>
                <a:cubicBezTo>
                  <a:pt x="2168133" y="157434"/>
                  <a:pt x="2187059" y="156887"/>
                  <a:pt x="2205009" y="152400"/>
                </a:cubicBezTo>
                <a:cubicBezTo>
                  <a:pt x="2216141" y="149617"/>
                  <a:pt x="2226780" y="145143"/>
                  <a:pt x="2237666" y="141514"/>
                </a:cubicBezTo>
                <a:cubicBezTo>
                  <a:pt x="2241295" y="152400"/>
                  <a:pt x="2248552" y="162696"/>
                  <a:pt x="2248552" y="174171"/>
                </a:cubicBezTo>
                <a:cubicBezTo>
                  <a:pt x="2248552" y="235500"/>
                  <a:pt x="2239727" y="290086"/>
                  <a:pt x="2226781" y="348343"/>
                </a:cubicBezTo>
                <a:cubicBezTo>
                  <a:pt x="2223536" y="362947"/>
                  <a:pt x="2220194" y="377555"/>
                  <a:pt x="2215895" y="391885"/>
                </a:cubicBezTo>
                <a:cubicBezTo>
                  <a:pt x="2209301" y="413866"/>
                  <a:pt x="2194124" y="457200"/>
                  <a:pt x="2194124" y="457200"/>
                </a:cubicBezTo>
                <a:cubicBezTo>
                  <a:pt x="2190495" y="489857"/>
                  <a:pt x="2183238" y="588029"/>
                  <a:pt x="2183238" y="555171"/>
                </a:cubicBezTo>
                <a:cubicBezTo>
                  <a:pt x="2183238" y="417685"/>
                  <a:pt x="2180642" y="317779"/>
                  <a:pt x="2205009" y="195943"/>
                </a:cubicBezTo>
                <a:cubicBezTo>
                  <a:pt x="2207943" y="181272"/>
                  <a:pt x="2212266" y="166914"/>
                  <a:pt x="2215895" y="152400"/>
                </a:cubicBezTo>
                <a:cubicBezTo>
                  <a:pt x="2205009" y="148771"/>
                  <a:pt x="2193077" y="147418"/>
                  <a:pt x="2183238" y="141514"/>
                </a:cubicBezTo>
                <a:cubicBezTo>
                  <a:pt x="2174437" y="136234"/>
                  <a:pt x="2170646" y="124333"/>
                  <a:pt x="2161466" y="119743"/>
                </a:cubicBezTo>
                <a:cubicBezTo>
                  <a:pt x="2140940" y="109480"/>
                  <a:pt x="2117923" y="105228"/>
                  <a:pt x="2096152" y="97971"/>
                </a:cubicBezTo>
                <a:cubicBezTo>
                  <a:pt x="2085266" y="94342"/>
                  <a:pt x="2074747" y="89335"/>
                  <a:pt x="2063495" y="87085"/>
                </a:cubicBezTo>
                <a:cubicBezTo>
                  <a:pt x="2045352" y="83457"/>
                  <a:pt x="2026916" y="81068"/>
                  <a:pt x="2009066" y="76200"/>
                </a:cubicBezTo>
                <a:cubicBezTo>
                  <a:pt x="1986926" y="70162"/>
                  <a:pt x="1965523" y="61685"/>
                  <a:pt x="1943752" y="54428"/>
                </a:cubicBezTo>
                <a:cubicBezTo>
                  <a:pt x="1943747" y="54426"/>
                  <a:pt x="1878442" y="32660"/>
                  <a:pt x="1878438" y="32657"/>
                </a:cubicBezTo>
                <a:cubicBezTo>
                  <a:pt x="1867552" y="25400"/>
                  <a:pt x="1857483" y="16736"/>
                  <a:pt x="1845781" y="10885"/>
                </a:cubicBezTo>
                <a:cubicBezTo>
                  <a:pt x="1835518" y="5753"/>
                  <a:pt x="1801650" y="0"/>
                  <a:pt x="1813124" y="0"/>
                </a:cubicBezTo>
                <a:cubicBezTo>
                  <a:pt x="1835196" y="0"/>
                  <a:pt x="1856667" y="7257"/>
                  <a:pt x="1878438" y="10885"/>
                </a:cubicBezTo>
                <a:lnTo>
                  <a:pt x="2009066" y="54428"/>
                </a:lnTo>
                <a:cubicBezTo>
                  <a:pt x="2009067" y="54428"/>
                  <a:pt x="2074380" y="76199"/>
                  <a:pt x="2074381" y="76200"/>
                </a:cubicBezTo>
                <a:cubicBezTo>
                  <a:pt x="2103836" y="95836"/>
                  <a:pt x="2116056" y="105933"/>
                  <a:pt x="2150581" y="119743"/>
                </a:cubicBezTo>
                <a:cubicBezTo>
                  <a:pt x="2228562" y="150936"/>
                  <a:pt x="2197924" y="123543"/>
                  <a:pt x="2226781" y="1524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Lenux\Desktop\powerpoint\web_browsers\opera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1" y="4134647"/>
            <a:ext cx="1406351" cy="140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enux\Desktop\powerpoint\web_browsers\safari_al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52" y="394272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Lenux\Desktop\powerpoint\web_browsers\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12" y="4328343"/>
            <a:ext cx="1297988" cy="129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Lenux\Desktop\powerpoint\web_browsers\Social icons Hand Drawn\Firefox\64x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2" y="4663685"/>
            <a:ext cx="1038846" cy="10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Lenux\Desktop\powerpoint\web_browsers\chrom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39" y="4846139"/>
            <a:ext cx="1249861" cy="124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02223"/>
              </p:ext>
            </p:extLst>
          </p:nvPr>
        </p:nvGraphicFramePr>
        <p:xfrm>
          <a:off x="1447800" y="2021840"/>
          <a:ext cx="7010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411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Required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412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 Failed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Entity Too Large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Request-URI Too Long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Unsupported Media Type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Requested Range Not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Satisfiable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Expectation Failed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I'm a teapot (RFC 2324)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 Your Calm (Twitter)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Unprocessable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WebDAV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RFC 4918)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Locked (WebDAV; RFC 4918)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716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Client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1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09298"/>
              </p:ext>
            </p:extLst>
          </p:nvPr>
        </p:nvGraphicFramePr>
        <p:xfrm>
          <a:off x="1447800" y="2021840"/>
          <a:ext cx="7010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424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Failed Dependency (WebDAV; RFC 4918)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424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Failure (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WebDAV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 Collection (Internet draft)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Upgrade Required (RFC 2817)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 Required (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 6585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 Many Requests (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 6585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Header Fields Too Large (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 6585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Response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Retry With (Microsoft)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Blocked by Windows Parental Controls (Microsoft)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Unavailable For Legal Reasons (Internet draft)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716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Client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3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26006"/>
              </p:ext>
            </p:extLst>
          </p:nvPr>
        </p:nvGraphicFramePr>
        <p:xfrm>
          <a:off x="1447800" y="2021840"/>
          <a:ext cx="7010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451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 (Microsoft)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Header Too Large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 Error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Cert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to HTTPS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Closed Request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716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Client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68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24007"/>
              </p:ext>
            </p:extLst>
          </p:nvPr>
        </p:nvGraphicFramePr>
        <p:xfrm>
          <a:off x="1447800" y="2021840"/>
          <a:ext cx="7010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500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Server Error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501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Implemented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Gateway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Unavailable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Gateway Timeout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Version Not Supported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 Also Negotiates (RFC 2295)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Storage (WebDAV; RFC 4918)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 Detected (WebDAV; RFC 5842)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Bandwidth Limit Exceeded (Apache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/limited extension)</a:t>
                      </a:r>
                      <a:endParaRPr lang="en-US" sz="1600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Extended (RFC 2774)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716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Server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0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Status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26773"/>
              </p:ext>
            </p:extLst>
          </p:nvPr>
        </p:nvGraphicFramePr>
        <p:xfrm>
          <a:off x="1447800" y="2021840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6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Status Code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511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Authentication Required (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RFC 6585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598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read timeout error (Unknown)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connect timeout error (Unknown)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71600" y="1600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spc="300" dirty="0" smtClean="0">
                <a:latin typeface="Berlin Sans FB Demi" pitchFamily="34" charset="0"/>
                <a:cs typeface="Aharoni" pitchFamily="2" charset="-79"/>
              </a:rPr>
              <a:t>Server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1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80557" y="3167577"/>
            <a:ext cx="4376057" cy="707571"/>
          </a:xfrm>
          <a:custGeom>
            <a:avLst/>
            <a:gdLst>
              <a:gd name="connsiteX0" fmla="*/ 0 w 4376057"/>
              <a:gd name="connsiteY0" fmla="*/ 707571 h 707571"/>
              <a:gd name="connsiteX1" fmla="*/ 54429 w 4376057"/>
              <a:gd name="connsiteY1" fmla="*/ 674914 h 707571"/>
              <a:gd name="connsiteX2" fmla="*/ 87086 w 4376057"/>
              <a:gd name="connsiteY2" fmla="*/ 664028 h 707571"/>
              <a:gd name="connsiteX3" fmla="*/ 152400 w 4376057"/>
              <a:gd name="connsiteY3" fmla="*/ 631371 h 707571"/>
              <a:gd name="connsiteX4" fmla="*/ 174172 w 4376057"/>
              <a:gd name="connsiteY4" fmla="*/ 609600 h 707571"/>
              <a:gd name="connsiteX5" fmla="*/ 174172 w 4376057"/>
              <a:gd name="connsiteY5" fmla="*/ 587828 h 707571"/>
              <a:gd name="connsiteX6" fmla="*/ 228600 w 4376057"/>
              <a:gd name="connsiteY6" fmla="*/ 576943 h 707571"/>
              <a:gd name="connsiteX7" fmla="*/ 261257 w 4376057"/>
              <a:gd name="connsiteY7" fmla="*/ 555171 h 707571"/>
              <a:gd name="connsiteX8" fmla="*/ 348343 w 4376057"/>
              <a:gd name="connsiteY8" fmla="*/ 511628 h 707571"/>
              <a:gd name="connsiteX9" fmla="*/ 381000 w 4376057"/>
              <a:gd name="connsiteY9" fmla="*/ 489857 h 707571"/>
              <a:gd name="connsiteX10" fmla="*/ 348343 w 4376057"/>
              <a:gd name="connsiteY10" fmla="*/ 500743 h 707571"/>
              <a:gd name="connsiteX11" fmla="*/ 391886 w 4376057"/>
              <a:gd name="connsiteY11" fmla="*/ 489857 h 707571"/>
              <a:gd name="connsiteX12" fmla="*/ 478972 w 4376057"/>
              <a:gd name="connsiteY12" fmla="*/ 435428 h 707571"/>
              <a:gd name="connsiteX13" fmla="*/ 511629 w 4376057"/>
              <a:gd name="connsiteY13" fmla="*/ 424543 h 707571"/>
              <a:gd name="connsiteX14" fmla="*/ 533400 w 4376057"/>
              <a:gd name="connsiteY14" fmla="*/ 402771 h 707571"/>
              <a:gd name="connsiteX15" fmla="*/ 620486 w 4376057"/>
              <a:gd name="connsiteY15" fmla="*/ 359228 h 707571"/>
              <a:gd name="connsiteX16" fmla="*/ 685800 w 4376057"/>
              <a:gd name="connsiteY16" fmla="*/ 337457 h 707571"/>
              <a:gd name="connsiteX17" fmla="*/ 729343 w 4376057"/>
              <a:gd name="connsiteY17" fmla="*/ 304800 h 707571"/>
              <a:gd name="connsiteX18" fmla="*/ 903514 w 4376057"/>
              <a:gd name="connsiteY18" fmla="*/ 239485 h 707571"/>
              <a:gd name="connsiteX19" fmla="*/ 979714 w 4376057"/>
              <a:gd name="connsiteY19" fmla="*/ 195943 h 707571"/>
              <a:gd name="connsiteX20" fmla="*/ 1012372 w 4376057"/>
              <a:gd name="connsiteY20" fmla="*/ 185057 h 707571"/>
              <a:gd name="connsiteX21" fmla="*/ 968829 w 4376057"/>
              <a:gd name="connsiteY21" fmla="*/ 174171 h 707571"/>
              <a:gd name="connsiteX22" fmla="*/ 881743 w 4376057"/>
              <a:gd name="connsiteY22" fmla="*/ 195943 h 707571"/>
              <a:gd name="connsiteX23" fmla="*/ 979714 w 4376057"/>
              <a:gd name="connsiteY23" fmla="*/ 185057 h 707571"/>
              <a:gd name="connsiteX24" fmla="*/ 1034143 w 4376057"/>
              <a:gd name="connsiteY24" fmla="*/ 163285 h 707571"/>
              <a:gd name="connsiteX25" fmla="*/ 1066800 w 4376057"/>
              <a:gd name="connsiteY25" fmla="*/ 141514 h 707571"/>
              <a:gd name="connsiteX26" fmla="*/ 1121229 w 4376057"/>
              <a:gd name="connsiteY26" fmla="*/ 130628 h 707571"/>
              <a:gd name="connsiteX27" fmla="*/ 1164772 w 4376057"/>
              <a:gd name="connsiteY27" fmla="*/ 119743 h 707571"/>
              <a:gd name="connsiteX28" fmla="*/ 1230086 w 4376057"/>
              <a:gd name="connsiteY28" fmla="*/ 97971 h 707571"/>
              <a:gd name="connsiteX29" fmla="*/ 1262743 w 4376057"/>
              <a:gd name="connsiteY29" fmla="*/ 87085 h 707571"/>
              <a:gd name="connsiteX30" fmla="*/ 1567543 w 4376057"/>
              <a:gd name="connsiteY30" fmla="*/ 54428 h 707571"/>
              <a:gd name="connsiteX31" fmla="*/ 1763486 w 4376057"/>
              <a:gd name="connsiteY31" fmla="*/ 21771 h 707571"/>
              <a:gd name="connsiteX32" fmla="*/ 1970314 w 4376057"/>
              <a:gd name="connsiteY32" fmla="*/ 0 h 707571"/>
              <a:gd name="connsiteX33" fmla="*/ 2525486 w 4376057"/>
              <a:gd name="connsiteY33" fmla="*/ 10885 h 707571"/>
              <a:gd name="connsiteX34" fmla="*/ 2558143 w 4376057"/>
              <a:gd name="connsiteY34" fmla="*/ 21771 h 707571"/>
              <a:gd name="connsiteX35" fmla="*/ 2906486 w 4376057"/>
              <a:gd name="connsiteY35" fmla="*/ 32657 h 707571"/>
              <a:gd name="connsiteX36" fmla="*/ 3102429 w 4376057"/>
              <a:gd name="connsiteY36" fmla="*/ 87085 h 707571"/>
              <a:gd name="connsiteX37" fmla="*/ 3156857 w 4376057"/>
              <a:gd name="connsiteY37" fmla="*/ 97971 h 707571"/>
              <a:gd name="connsiteX38" fmla="*/ 3135086 w 4376057"/>
              <a:gd name="connsiteY38" fmla="*/ 119743 h 707571"/>
              <a:gd name="connsiteX39" fmla="*/ 3200400 w 4376057"/>
              <a:gd name="connsiteY39" fmla="*/ 130628 h 707571"/>
              <a:gd name="connsiteX40" fmla="*/ 3298372 w 4376057"/>
              <a:gd name="connsiteY40" fmla="*/ 152400 h 707571"/>
              <a:gd name="connsiteX41" fmla="*/ 3439886 w 4376057"/>
              <a:gd name="connsiteY41" fmla="*/ 195943 h 707571"/>
              <a:gd name="connsiteX42" fmla="*/ 3472543 w 4376057"/>
              <a:gd name="connsiteY42" fmla="*/ 206828 h 707571"/>
              <a:gd name="connsiteX43" fmla="*/ 3537857 w 4376057"/>
              <a:gd name="connsiteY43" fmla="*/ 217714 h 707571"/>
              <a:gd name="connsiteX44" fmla="*/ 3603172 w 4376057"/>
              <a:gd name="connsiteY44" fmla="*/ 239485 h 707571"/>
              <a:gd name="connsiteX45" fmla="*/ 3722914 w 4376057"/>
              <a:gd name="connsiteY45" fmla="*/ 250371 h 707571"/>
              <a:gd name="connsiteX46" fmla="*/ 3755572 w 4376057"/>
              <a:gd name="connsiteY46" fmla="*/ 261257 h 707571"/>
              <a:gd name="connsiteX47" fmla="*/ 3853543 w 4376057"/>
              <a:gd name="connsiteY47" fmla="*/ 283028 h 707571"/>
              <a:gd name="connsiteX48" fmla="*/ 3897086 w 4376057"/>
              <a:gd name="connsiteY48" fmla="*/ 293914 h 707571"/>
              <a:gd name="connsiteX49" fmla="*/ 3929743 w 4376057"/>
              <a:gd name="connsiteY49" fmla="*/ 315685 h 707571"/>
              <a:gd name="connsiteX50" fmla="*/ 4038600 w 4376057"/>
              <a:gd name="connsiteY50" fmla="*/ 326571 h 707571"/>
              <a:gd name="connsiteX51" fmla="*/ 4082143 w 4376057"/>
              <a:gd name="connsiteY51" fmla="*/ 337457 h 707571"/>
              <a:gd name="connsiteX52" fmla="*/ 4201886 w 4376057"/>
              <a:gd name="connsiteY52" fmla="*/ 370114 h 707571"/>
              <a:gd name="connsiteX53" fmla="*/ 4267200 w 4376057"/>
              <a:gd name="connsiteY53" fmla="*/ 391885 h 707571"/>
              <a:gd name="connsiteX54" fmla="*/ 4376057 w 4376057"/>
              <a:gd name="connsiteY54" fmla="*/ 413657 h 707571"/>
              <a:gd name="connsiteX55" fmla="*/ 4299857 w 4376057"/>
              <a:gd name="connsiteY55" fmla="*/ 326571 h 707571"/>
              <a:gd name="connsiteX56" fmla="*/ 4267200 w 4376057"/>
              <a:gd name="connsiteY56" fmla="*/ 304800 h 707571"/>
              <a:gd name="connsiteX57" fmla="*/ 4245429 w 4376057"/>
              <a:gd name="connsiteY57" fmla="*/ 283028 h 707571"/>
              <a:gd name="connsiteX58" fmla="*/ 4278086 w 4376057"/>
              <a:gd name="connsiteY58" fmla="*/ 293914 h 707571"/>
              <a:gd name="connsiteX59" fmla="*/ 4332514 w 4376057"/>
              <a:gd name="connsiteY59" fmla="*/ 359228 h 707571"/>
              <a:gd name="connsiteX60" fmla="*/ 4365172 w 4376057"/>
              <a:gd name="connsiteY60" fmla="*/ 424543 h 707571"/>
              <a:gd name="connsiteX61" fmla="*/ 4310743 w 4376057"/>
              <a:gd name="connsiteY61" fmla="*/ 468085 h 707571"/>
              <a:gd name="connsiteX62" fmla="*/ 4256314 w 4376057"/>
              <a:gd name="connsiteY62" fmla="*/ 478971 h 707571"/>
              <a:gd name="connsiteX63" fmla="*/ 4267200 w 4376057"/>
              <a:gd name="connsiteY63" fmla="*/ 489857 h 707571"/>
              <a:gd name="connsiteX64" fmla="*/ 4310743 w 4376057"/>
              <a:gd name="connsiteY64" fmla="*/ 478971 h 70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76057" h="707571">
                <a:moveTo>
                  <a:pt x="0" y="707571"/>
                </a:moveTo>
                <a:cubicBezTo>
                  <a:pt x="18143" y="696685"/>
                  <a:pt x="35505" y="684376"/>
                  <a:pt x="54429" y="674914"/>
                </a:cubicBezTo>
                <a:cubicBezTo>
                  <a:pt x="64692" y="669782"/>
                  <a:pt x="76823" y="669160"/>
                  <a:pt x="87086" y="664028"/>
                </a:cubicBezTo>
                <a:cubicBezTo>
                  <a:pt x="171495" y="621824"/>
                  <a:pt x="70316" y="658733"/>
                  <a:pt x="152400" y="631371"/>
                </a:cubicBezTo>
                <a:cubicBezTo>
                  <a:pt x="159657" y="624114"/>
                  <a:pt x="165371" y="614880"/>
                  <a:pt x="174172" y="609600"/>
                </a:cubicBezTo>
                <a:cubicBezTo>
                  <a:pt x="205275" y="590939"/>
                  <a:pt x="230155" y="606489"/>
                  <a:pt x="174172" y="587828"/>
                </a:cubicBezTo>
                <a:cubicBezTo>
                  <a:pt x="192315" y="584200"/>
                  <a:pt x="211276" y="583439"/>
                  <a:pt x="228600" y="576943"/>
                </a:cubicBezTo>
                <a:cubicBezTo>
                  <a:pt x="240850" y="572349"/>
                  <a:pt x="249771" y="561436"/>
                  <a:pt x="261257" y="555171"/>
                </a:cubicBezTo>
                <a:cubicBezTo>
                  <a:pt x="289749" y="539630"/>
                  <a:pt x="321339" y="529631"/>
                  <a:pt x="348343" y="511628"/>
                </a:cubicBezTo>
                <a:cubicBezTo>
                  <a:pt x="359229" y="504371"/>
                  <a:pt x="381000" y="502940"/>
                  <a:pt x="381000" y="489857"/>
                </a:cubicBezTo>
                <a:cubicBezTo>
                  <a:pt x="381000" y="478382"/>
                  <a:pt x="336868" y="500743"/>
                  <a:pt x="348343" y="500743"/>
                </a:cubicBezTo>
                <a:cubicBezTo>
                  <a:pt x="363304" y="500743"/>
                  <a:pt x="377372" y="493486"/>
                  <a:pt x="391886" y="489857"/>
                </a:cubicBezTo>
                <a:cubicBezTo>
                  <a:pt x="417795" y="472584"/>
                  <a:pt x="452707" y="448560"/>
                  <a:pt x="478972" y="435428"/>
                </a:cubicBezTo>
                <a:cubicBezTo>
                  <a:pt x="489235" y="430297"/>
                  <a:pt x="500743" y="428171"/>
                  <a:pt x="511629" y="424543"/>
                </a:cubicBezTo>
                <a:cubicBezTo>
                  <a:pt x="518886" y="417286"/>
                  <a:pt x="525386" y="409182"/>
                  <a:pt x="533400" y="402771"/>
                </a:cubicBezTo>
                <a:cubicBezTo>
                  <a:pt x="563652" y="378569"/>
                  <a:pt x="581786" y="373301"/>
                  <a:pt x="620486" y="359228"/>
                </a:cubicBezTo>
                <a:cubicBezTo>
                  <a:pt x="642053" y="351385"/>
                  <a:pt x="685800" y="337457"/>
                  <a:pt x="685800" y="337457"/>
                </a:cubicBezTo>
                <a:cubicBezTo>
                  <a:pt x="700314" y="326571"/>
                  <a:pt x="713116" y="312914"/>
                  <a:pt x="729343" y="304800"/>
                </a:cubicBezTo>
                <a:cubicBezTo>
                  <a:pt x="811832" y="263555"/>
                  <a:pt x="807238" y="303666"/>
                  <a:pt x="903514" y="239485"/>
                </a:cubicBezTo>
                <a:cubicBezTo>
                  <a:pt x="936310" y="217622"/>
                  <a:pt x="941046" y="212515"/>
                  <a:pt x="979714" y="195943"/>
                </a:cubicBezTo>
                <a:cubicBezTo>
                  <a:pt x="990261" y="191423"/>
                  <a:pt x="1001486" y="188686"/>
                  <a:pt x="1012372" y="185057"/>
                </a:cubicBezTo>
                <a:cubicBezTo>
                  <a:pt x="997858" y="181428"/>
                  <a:pt x="983738" y="172929"/>
                  <a:pt x="968829" y="174171"/>
                </a:cubicBezTo>
                <a:cubicBezTo>
                  <a:pt x="939010" y="176656"/>
                  <a:pt x="852004" y="199247"/>
                  <a:pt x="881743" y="195943"/>
                </a:cubicBezTo>
                <a:lnTo>
                  <a:pt x="979714" y="185057"/>
                </a:lnTo>
                <a:cubicBezTo>
                  <a:pt x="997857" y="177800"/>
                  <a:pt x="1016665" y="172024"/>
                  <a:pt x="1034143" y="163285"/>
                </a:cubicBezTo>
                <a:cubicBezTo>
                  <a:pt x="1045845" y="157434"/>
                  <a:pt x="1054550" y="146108"/>
                  <a:pt x="1066800" y="141514"/>
                </a:cubicBezTo>
                <a:cubicBezTo>
                  <a:pt x="1084124" y="135017"/>
                  <a:pt x="1103167" y="134642"/>
                  <a:pt x="1121229" y="130628"/>
                </a:cubicBezTo>
                <a:cubicBezTo>
                  <a:pt x="1135834" y="127383"/>
                  <a:pt x="1150442" y="124042"/>
                  <a:pt x="1164772" y="119743"/>
                </a:cubicBezTo>
                <a:cubicBezTo>
                  <a:pt x="1186753" y="113149"/>
                  <a:pt x="1208315" y="105228"/>
                  <a:pt x="1230086" y="97971"/>
                </a:cubicBezTo>
                <a:cubicBezTo>
                  <a:pt x="1240972" y="94342"/>
                  <a:pt x="1251325" y="88227"/>
                  <a:pt x="1262743" y="87085"/>
                </a:cubicBezTo>
                <a:cubicBezTo>
                  <a:pt x="1296630" y="83696"/>
                  <a:pt x="1493499" y="65819"/>
                  <a:pt x="1567543" y="54428"/>
                </a:cubicBezTo>
                <a:cubicBezTo>
                  <a:pt x="1632988" y="44359"/>
                  <a:pt x="1697676" y="29083"/>
                  <a:pt x="1763486" y="21771"/>
                </a:cubicBezTo>
                <a:cubicBezTo>
                  <a:pt x="1897701" y="6858"/>
                  <a:pt x="1828762" y="14154"/>
                  <a:pt x="1970314" y="0"/>
                </a:cubicBezTo>
                <a:lnTo>
                  <a:pt x="2525486" y="10885"/>
                </a:lnTo>
                <a:cubicBezTo>
                  <a:pt x="2536953" y="11310"/>
                  <a:pt x="2546687" y="21116"/>
                  <a:pt x="2558143" y="21771"/>
                </a:cubicBezTo>
                <a:cubicBezTo>
                  <a:pt x="2674125" y="28399"/>
                  <a:pt x="2790372" y="29028"/>
                  <a:pt x="2906486" y="32657"/>
                </a:cubicBezTo>
                <a:cubicBezTo>
                  <a:pt x="2985328" y="85217"/>
                  <a:pt x="2926313" y="51862"/>
                  <a:pt x="3102429" y="87085"/>
                </a:cubicBezTo>
                <a:lnTo>
                  <a:pt x="3156857" y="97971"/>
                </a:lnTo>
                <a:cubicBezTo>
                  <a:pt x="3149600" y="105228"/>
                  <a:pt x="3126875" y="113585"/>
                  <a:pt x="3135086" y="119743"/>
                </a:cubicBezTo>
                <a:cubicBezTo>
                  <a:pt x="3152743" y="132986"/>
                  <a:pt x="3178757" y="126299"/>
                  <a:pt x="3200400" y="130628"/>
                </a:cubicBezTo>
                <a:cubicBezTo>
                  <a:pt x="3233204" y="137189"/>
                  <a:pt x="3265775" y="144878"/>
                  <a:pt x="3298372" y="152400"/>
                </a:cubicBezTo>
                <a:cubicBezTo>
                  <a:pt x="3360896" y="166829"/>
                  <a:pt x="3360888" y="169610"/>
                  <a:pt x="3439886" y="195943"/>
                </a:cubicBezTo>
                <a:cubicBezTo>
                  <a:pt x="3450772" y="199572"/>
                  <a:pt x="3461225" y="204942"/>
                  <a:pt x="3472543" y="206828"/>
                </a:cubicBezTo>
                <a:cubicBezTo>
                  <a:pt x="3494314" y="210457"/>
                  <a:pt x="3516444" y="212361"/>
                  <a:pt x="3537857" y="217714"/>
                </a:cubicBezTo>
                <a:cubicBezTo>
                  <a:pt x="3560121" y="223280"/>
                  <a:pt x="3580572" y="235497"/>
                  <a:pt x="3603172" y="239485"/>
                </a:cubicBezTo>
                <a:cubicBezTo>
                  <a:pt x="3642641" y="246450"/>
                  <a:pt x="3683000" y="246742"/>
                  <a:pt x="3722914" y="250371"/>
                </a:cubicBezTo>
                <a:cubicBezTo>
                  <a:pt x="3733800" y="254000"/>
                  <a:pt x="3744539" y="258105"/>
                  <a:pt x="3755572" y="261257"/>
                </a:cubicBezTo>
                <a:cubicBezTo>
                  <a:pt x="3802045" y="274535"/>
                  <a:pt x="3803018" y="271800"/>
                  <a:pt x="3853543" y="283028"/>
                </a:cubicBezTo>
                <a:cubicBezTo>
                  <a:pt x="3868148" y="286273"/>
                  <a:pt x="3882572" y="290285"/>
                  <a:pt x="3897086" y="293914"/>
                </a:cubicBezTo>
                <a:cubicBezTo>
                  <a:pt x="3907972" y="301171"/>
                  <a:pt x="3916995" y="312743"/>
                  <a:pt x="3929743" y="315685"/>
                </a:cubicBezTo>
                <a:cubicBezTo>
                  <a:pt x="3965276" y="323885"/>
                  <a:pt x="4002500" y="321414"/>
                  <a:pt x="4038600" y="326571"/>
                </a:cubicBezTo>
                <a:cubicBezTo>
                  <a:pt x="4053411" y="328687"/>
                  <a:pt x="4067629" y="333828"/>
                  <a:pt x="4082143" y="337457"/>
                </a:cubicBezTo>
                <a:cubicBezTo>
                  <a:pt x="4147974" y="381343"/>
                  <a:pt x="4082068" y="344439"/>
                  <a:pt x="4201886" y="370114"/>
                </a:cubicBezTo>
                <a:cubicBezTo>
                  <a:pt x="4224326" y="374922"/>
                  <a:pt x="4244936" y="386319"/>
                  <a:pt x="4267200" y="391885"/>
                </a:cubicBezTo>
                <a:cubicBezTo>
                  <a:pt x="4332156" y="408124"/>
                  <a:pt x="4295986" y="400311"/>
                  <a:pt x="4376057" y="413657"/>
                </a:cubicBezTo>
                <a:cubicBezTo>
                  <a:pt x="4353041" y="379133"/>
                  <a:pt x="4338065" y="352043"/>
                  <a:pt x="4299857" y="326571"/>
                </a:cubicBezTo>
                <a:cubicBezTo>
                  <a:pt x="4288971" y="319314"/>
                  <a:pt x="4277416" y="312973"/>
                  <a:pt x="4267200" y="304800"/>
                </a:cubicBezTo>
                <a:cubicBezTo>
                  <a:pt x="4259186" y="298389"/>
                  <a:pt x="4238172" y="290285"/>
                  <a:pt x="4245429" y="283028"/>
                </a:cubicBezTo>
                <a:cubicBezTo>
                  <a:pt x="4253543" y="274914"/>
                  <a:pt x="4267200" y="290285"/>
                  <a:pt x="4278086" y="293914"/>
                </a:cubicBezTo>
                <a:cubicBezTo>
                  <a:pt x="4302162" y="317990"/>
                  <a:pt x="4317358" y="328916"/>
                  <a:pt x="4332514" y="359228"/>
                </a:cubicBezTo>
                <a:cubicBezTo>
                  <a:pt x="4377582" y="449363"/>
                  <a:pt x="4302779" y="330953"/>
                  <a:pt x="4365172" y="424543"/>
                </a:cubicBezTo>
                <a:cubicBezTo>
                  <a:pt x="4349231" y="440483"/>
                  <a:pt x="4332714" y="459846"/>
                  <a:pt x="4310743" y="468085"/>
                </a:cubicBezTo>
                <a:cubicBezTo>
                  <a:pt x="4293419" y="474582"/>
                  <a:pt x="4274164" y="474103"/>
                  <a:pt x="4256314" y="478971"/>
                </a:cubicBezTo>
                <a:cubicBezTo>
                  <a:pt x="4124818" y="514834"/>
                  <a:pt x="4215061" y="497306"/>
                  <a:pt x="4267200" y="489857"/>
                </a:cubicBezTo>
                <a:cubicBezTo>
                  <a:pt x="4303299" y="477823"/>
                  <a:pt x="4288382" y="478971"/>
                  <a:pt x="4310743" y="4789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11186" y="4255982"/>
            <a:ext cx="4332514" cy="468497"/>
          </a:xfrm>
          <a:custGeom>
            <a:avLst/>
            <a:gdLst>
              <a:gd name="connsiteX0" fmla="*/ 4332514 w 4332514"/>
              <a:gd name="connsiteY0" fmla="*/ 11052 h 468497"/>
              <a:gd name="connsiteX1" fmla="*/ 4278085 w 4332514"/>
              <a:gd name="connsiteY1" fmla="*/ 43709 h 468497"/>
              <a:gd name="connsiteX2" fmla="*/ 4245428 w 4332514"/>
              <a:gd name="connsiteY2" fmla="*/ 65480 h 468497"/>
              <a:gd name="connsiteX3" fmla="*/ 4191000 w 4332514"/>
              <a:gd name="connsiteY3" fmla="*/ 76366 h 468497"/>
              <a:gd name="connsiteX4" fmla="*/ 4158343 w 4332514"/>
              <a:gd name="connsiteY4" fmla="*/ 87252 h 468497"/>
              <a:gd name="connsiteX5" fmla="*/ 4201885 w 4332514"/>
              <a:gd name="connsiteY5" fmla="*/ 76366 h 468497"/>
              <a:gd name="connsiteX6" fmla="*/ 4082143 w 4332514"/>
              <a:gd name="connsiteY6" fmla="*/ 109023 h 468497"/>
              <a:gd name="connsiteX7" fmla="*/ 4016828 w 4332514"/>
              <a:gd name="connsiteY7" fmla="*/ 130795 h 468497"/>
              <a:gd name="connsiteX8" fmla="*/ 3929743 w 4332514"/>
              <a:gd name="connsiteY8" fmla="*/ 174338 h 468497"/>
              <a:gd name="connsiteX9" fmla="*/ 3810000 w 4332514"/>
              <a:gd name="connsiteY9" fmla="*/ 185223 h 468497"/>
              <a:gd name="connsiteX10" fmla="*/ 3690257 w 4332514"/>
              <a:gd name="connsiteY10" fmla="*/ 206995 h 468497"/>
              <a:gd name="connsiteX11" fmla="*/ 3722914 w 4332514"/>
              <a:gd name="connsiteY11" fmla="*/ 217880 h 468497"/>
              <a:gd name="connsiteX12" fmla="*/ 3657600 w 4332514"/>
              <a:gd name="connsiteY12" fmla="*/ 228766 h 468497"/>
              <a:gd name="connsiteX13" fmla="*/ 3526971 w 4332514"/>
              <a:gd name="connsiteY13" fmla="*/ 261423 h 468497"/>
              <a:gd name="connsiteX14" fmla="*/ 3483428 w 4332514"/>
              <a:gd name="connsiteY14" fmla="*/ 283195 h 468497"/>
              <a:gd name="connsiteX15" fmla="*/ 3276600 w 4332514"/>
              <a:gd name="connsiteY15" fmla="*/ 304966 h 468497"/>
              <a:gd name="connsiteX16" fmla="*/ 3309257 w 4332514"/>
              <a:gd name="connsiteY16" fmla="*/ 315852 h 468497"/>
              <a:gd name="connsiteX17" fmla="*/ 3276600 w 4332514"/>
              <a:gd name="connsiteY17" fmla="*/ 326738 h 468497"/>
              <a:gd name="connsiteX18" fmla="*/ 3222171 w 4332514"/>
              <a:gd name="connsiteY18" fmla="*/ 337623 h 468497"/>
              <a:gd name="connsiteX19" fmla="*/ 3026228 w 4332514"/>
              <a:gd name="connsiteY19" fmla="*/ 348509 h 468497"/>
              <a:gd name="connsiteX20" fmla="*/ 2982685 w 4332514"/>
              <a:gd name="connsiteY20" fmla="*/ 359395 h 468497"/>
              <a:gd name="connsiteX21" fmla="*/ 2950028 w 4332514"/>
              <a:gd name="connsiteY21" fmla="*/ 370280 h 468497"/>
              <a:gd name="connsiteX22" fmla="*/ 2743200 w 4332514"/>
              <a:gd name="connsiteY22" fmla="*/ 381166 h 468497"/>
              <a:gd name="connsiteX23" fmla="*/ 2623457 w 4332514"/>
              <a:gd name="connsiteY23" fmla="*/ 392052 h 468497"/>
              <a:gd name="connsiteX24" fmla="*/ 1045028 w 4332514"/>
              <a:gd name="connsiteY24" fmla="*/ 392052 h 468497"/>
              <a:gd name="connsiteX25" fmla="*/ 1023257 w 4332514"/>
              <a:gd name="connsiteY25" fmla="*/ 370280 h 468497"/>
              <a:gd name="connsiteX26" fmla="*/ 892628 w 4332514"/>
              <a:gd name="connsiteY26" fmla="*/ 348509 h 468497"/>
              <a:gd name="connsiteX27" fmla="*/ 827314 w 4332514"/>
              <a:gd name="connsiteY27" fmla="*/ 326738 h 468497"/>
              <a:gd name="connsiteX28" fmla="*/ 576943 w 4332514"/>
              <a:gd name="connsiteY28" fmla="*/ 294080 h 468497"/>
              <a:gd name="connsiteX29" fmla="*/ 511628 w 4332514"/>
              <a:gd name="connsiteY29" fmla="*/ 272309 h 468497"/>
              <a:gd name="connsiteX30" fmla="*/ 435428 w 4332514"/>
              <a:gd name="connsiteY30" fmla="*/ 250538 h 468497"/>
              <a:gd name="connsiteX31" fmla="*/ 391885 w 4332514"/>
              <a:gd name="connsiteY31" fmla="*/ 228766 h 468497"/>
              <a:gd name="connsiteX32" fmla="*/ 359228 w 4332514"/>
              <a:gd name="connsiteY32" fmla="*/ 217880 h 468497"/>
              <a:gd name="connsiteX33" fmla="*/ 272143 w 4332514"/>
              <a:gd name="connsiteY33" fmla="*/ 185223 h 468497"/>
              <a:gd name="connsiteX34" fmla="*/ 206828 w 4332514"/>
              <a:gd name="connsiteY34" fmla="*/ 174338 h 468497"/>
              <a:gd name="connsiteX35" fmla="*/ 141514 w 4332514"/>
              <a:gd name="connsiteY35" fmla="*/ 130795 h 468497"/>
              <a:gd name="connsiteX36" fmla="*/ 76200 w 4332514"/>
              <a:gd name="connsiteY36" fmla="*/ 109023 h 468497"/>
              <a:gd name="connsiteX37" fmla="*/ 0 w 4332514"/>
              <a:gd name="connsiteY37" fmla="*/ 76366 h 468497"/>
              <a:gd name="connsiteX38" fmla="*/ 21771 w 4332514"/>
              <a:gd name="connsiteY38" fmla="*/ 185223 h 468497"/>
              <a:gd name="connsiteX39" fmla="*/ 43543 w 4332514"/>
              <a:gd name="connsiteY39" fmla="*/ 206995 h 468497"/>
              <a:gd name="connsiteX40" fmla="*/ 10885 w 4332514"/>
              <a:gd name="connsiteY40" fmla="*/ 141680 h 468497"/>
              <a:gd name="connsiteX41" fmla="*/ 0 w 4332514"/>
              <a:gd name="connsiteY41" fmla="*/ 109023 h 468497"/>
              <a:gd name="connsiteX42" fmla="*/ 43543 w 4332514"/>
              <a:gd name="connsiteY42" fmla="*/ 21938 h 468497"/>
              <a:gd name="connsiteX43" fmla="*/ 87085 w 4332514"/>
              <a:gd name="connsiteY43" fmla="*/ 166 h 4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32514" h="468497">
                <a:moveTo>
                  <a:pt x="4332514" y="11052"/>
                </a:moveTo>
                <a:cubicBezTo>
                  <a:pt x="4314371" y="21938"/>
                  <a:pt x="4296027" y="32495"/>
                  <a:pt x="4278085" y="43709"/>
                </a:cubicBezTo>
                <a:cubicBezTo>
                  <a:pt x="4266991" y="50643"/>
                  <a:pt x="4257678" y="60886"/>
                  <a:pt x="4245428" y="65480"/>
                </a:cubicBezTo>
                <a:cubicBezTo>
                  <a:pt x="4228104" y="71977"/>
                  <a:pt x="4208950" y="71878"/>
                  <a:pt x="4191000" y="76366"/>
                </a:cubicBezTo>
                <a:cubicBezTo>
                  <a:pt x="4179868" y="79149"/>
                  <a:pt x="4146868" y="87252"/>
                  <a:pt x="4158343" y="87252"/>
                </a:cubicBezTo>
                <a:cubicBezTo>
                  <a:pt x="4173304" y="87252"/>
                  <a:pt x="4216078" y="71635"/>
                  <a:pt x="4201885" y="76366"/>
                </a:cubicBezTo>
                <a:cubicBezTo>
                  <a:pt x="4057447" y="124512"/>
                  <a:pt x="4181812" y="79122"/>
                  <a:pt x="4082143" y="109023"/>
                </a:cubicBezTo>
                <a:cubicBezTo>
                  <a:pt x="4060161" y="115617"/>
                  <a:pt x="4035923" y="118065"/>
                  <a:pt x="4016828" y="130795"/>
                </a:cubicBezTo>
                <a:cubicBezTo>
                  <a:pt x="3987682" y="150225"/>
                  <a:pt x="3966791" y="167392"/>
                  <a:pt x="3929743" y="174338"/>
                </a:cubicBezTo>
                <a:cubicBezTo>
                  <a:pt x="3890351" y="181724"/>
                  <a:pt x="3849804" y="180540"/>
                  <a:pt x="3810000" y="185223"/>
                </a:cubicBezTo>
                <a:cubicBezTo>
                  <a:pt x="3776175" y="189202"/>
                  <a:pt x="3724633" y="200120"/>
                  <a:pt x="3690257" y="206995"/>
                </a:cubicBezTo>
                <a:cubicBezTo>
                  <a:pt x="3701143" y="210623"/>
                  <a:pt x="3732461" y="211515"/>
                  <a:pt x="3722914" y="217880"/>
                </a:cubicBezTo>
                <a:cubicBezTo>
                  <a:pt x="3704549" y="230123"/>
                  <a:pt x="3679013" y="223413"/>
                  <a:pt x="3657600" y="228766"/>
                </a:cubicBezTo>
                <a:cubicBezTo>
                  <a:pt x="3485109" y="271890"/>
                  <a:pt x="3697861" y="232943"/>
                  <a:pt x="3526971" y="261423"/>
                </a:cubicBezTo>
                <a:cubicBezTo>
                  <a:pt x="3512457" y="268680"/>
                  <a:pt x="3498971" y="278532"/>
                  <a:pt x="3483428" y="283195"/>
                </a:cubicBezTo>
                <a:cubicBezTo>
                  <a:pt x="3438384" y="296708"/>
                  <a:pt x="3296641" y="303424"/>
                  <a:pt x="3276600" y="304966"/>
                </a:cubicBezTo>
                <a:cubicBezTo>
                  <a:pt x="3287486" y="308595"/>
                  <a:pt x="3309257" y="304377"/>
                  <a:pt x="3309257" y="315852"/>
                </a:cubicBezTo>
                <a:cubicBezTo>
                  <a:pt x="3309257" y="327327"/>
                  <a:pt x="3287732" y="323955"/>
                  <a:pt x="3276600" y="326738"/>
                </a:cubicBezTo>
                <a:cubicBezTo>
                  <a:pt x="3258650" y="331225"/>
                  <a:pt x="3240604" y="336020"/>
                  <a:pt x="3222171" y="337623"/>
                </a:cubicBezTo>
                <a:cubicBezTo>
                  <a:pt x="3157002" y="343290"/>
                  <a:pt x="3091542" y="344880"/>
                  <a:pt x="3026228" y="348509"/>
                </a:cubicBezTo>
                <a:cubicBezTo>
                  <a:pt x="3011714" y="352138"/>
                  <a:pt x="2997070" y="355285"/>
                  <a:pt x="2982685" y="359395"/>
                </a:cubicBezTo>
                <a:cubicBezTo>
                  <a:pt x="2971652" y="362547"/>
                  <a:pt x="2961455" y="369241"/>
                  <a:pt x="2950028" y="370280"/>
                </a:cubicBezTo>
                <a:cubicBezTo>
                  <a:pt x="2881273" y="376530"/>
                  <a:pt x="2812085" y="376574"/>
                  <a:pt x="2743200" y="381166"/>
                </a:cubicBezTo>
                <a:cubicBezTo>
                  <a:pt x="2703210" y="383832"/>
                  <a:pt x="2663371" y="388423"/>
                  <a:pt x="2623457" y="392052"/>
                </a:cubicBezTo>
                <a:cubicBezTo>
                  <a:pt x="2124315" y="558438"/>
                  <a:pt x="1571057" y="403011"/>
                  <a:pt x="1045028" y="392052"/>
                </a:cubicBezTo>
                <a:cubicBezTo>
                  <a:pt x="1034767" y="391838"/>
                  <a:pt x="1032437" y="374870"/>
                  <a:pt x="1023257" y="370280"/>
                </a:cubicBezTo>
                <a:cubicBezTo>
                  <a:pt x="999286" y="358294"/>
                  <a:pt x="900792" y="349530"/>
                  <a:pt x="892628" y="348509"/>
                </a:cubicBezTo>
                <a:cubicBezTo>
                  <a:pt x="870857" y="341252"/>
                  <a:pt x="850070" y="329706"/>
                  <a:pt x="827314" y="326738"/>
                </a:cubicBezTo>
                <a:lnTo>
                  <a:pt x="576943" y="294080"/>
                </a:lnTo>
                <a:cubicBezTo>
                  <a:pt x="555171" y="286823"/>
                  <a:pt x="533892" y="277875"/>
                  <a:pt x="511628" y="272309"/>
                </a:cubicBezTo>
                <a:cubicBezTo>
                  <a:pt x="489540" y="266787"/>
                  <a:pt x="457286" y="259905"/>
                  <a:pt x="435428" y="250538"/>
                </a:cubicBezTo>
                <a:cubicBezTo>
                  <a:pt x="420512" y="244146"/>
                  <a:pt x="406800" y="235159"/>
                  <a:pt x="391885" y="228766"/>
                </a:cubicBezTo>
                <a:cubicBezTo>
                  <a:pt x="381338" y="224246"/>
                  <a:pt x="369972" y="221909"/>
                  <a:pt x="359228" y="217880"/>
                </a:cubicBezTo>
                <a:cubicBezTo>
                  <a:pt x="346909" y="213260"/>
                  <a:pt x="292354" y="189714"/>
                  <a:pt x="272143" y="185223"/>
                </a:cubicBezTo>
                <a:cubicBezTo>
                  <a:pt x="250597" y="180435"/>
                  <a:pt x="228600" y="177966"/>
                  <a:pt x="206828" y="174338"/>
                </a:cubicBezTo>
                <a:cubicBezTo>
                  <a:pt x="179139" y="146648"/>
                  <a:pt x="185451" y="148370"/>
                  <a:pt x="141514" y="130795"/>
                </a:cubicBezTo>
                <a:cubicBezTo>
                  <a:pt x="120206" y="122272"/>
                  <a:pt x="95295" y="121753"/>
                  <a:pt x="76200" y="109023"/>
                </a:cubicBezTo>
                <a:cubicBezTo>
                  <a:pt x="31095" y="78953"/>
                  <a:pt x="56235" y="90425"/>
                  <a:pt x="0" y="76366"/>
                </a:cubicBezTo>
                <a:cubicBezTo>
                  <a:pt x="1888" y="89582"/>
                  <a:pt x="7520" y="161472"/>
                  <a:pt x="21771" y="185223"/>
                </a:cubicBezTo>
                <a:cubicBezTo>
                  <a:pt x="27052" y="194024"/>
                  <a:pt x="36286" y="199738"/>
                  <a:pt x="43543" y="206995"/>
                </a:cubicBezTo>
                <a:cubicBezTo>
                  <a:pt x="16179" y="124905"/>
                  <a:pt x="53093" y="226097"/>
                  <a:pt x="10885" y="141680"/>
                </a:cubicBezTo>
                <a:cubicBezTo>
                  <a:pt x="5754" y="131417"/>
                  <a:pt x="3628" y="119909"/>
                  <a:pt x="0" y="109023"/>
                </a:cubicBezTo>
                <a:cubicBezTo>
                  <a:pt x="5410" y="92793"/>
                  <a:pt x="14312" y="33631"/>
                  <a:pt x="43543" y="21938"/>
                </a:cubicBezTo>
                <a:cubicBezTo>
                  <a:pt x="106774" y="-3354"/>
                  <a:pt x="178951" y="166"/>
                  <a:pt x="87085" y="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276600" y="16764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276600" y="48006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64630" y="5562600"/>
            <a:ext cx="1562101" cy="609600"/>
            <a:chOff x="3664630" y="5562600"/>
            <a:chExt cx="1562101" cy="609600"/>
          </a:xfrm>
        </p:grpSpPr>
        <p:sp>
          <p:nvSpPr>
            <p:cNvPr id="13" name="Rounded Rectangle 12"/>
            <p:cNvSpPr/>
            <p:nvPr/>
          </p:nvSpPr>
          <p:spPr>
            <a:xfrm>
              <a:off x="3664630" y="5562600"/>
              <a:ext cx="1562101" cy="6096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6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38600" y="5562600"/>
              <a:ext cx="838200" cy="3429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status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76800" y="5562600"/>
            <a:ext cx="349931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664631" y="5562600"/>
            <a:ext cx="3810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95699" y="2438400"/>
            <a:ext cx="1562101" cy="609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95699" y="2451841"/>
            <a:ext cx="1028701" cy="3429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METHOD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24401" y="2451841"/>
            <a:ext cx="5334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13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3721199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Berlin Sans FB Demi" pitchFamily="34" charset="0"/>
                <a:cs typeface="Aharoni" pitchFamily="2" charset="-79"/>
              </a:rPr>
              <a:t>Youtube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4330799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4330799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3721199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Me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0" y="1295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Webpages consist of multiple objects and thus take multiple transactions 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16075" y="4353061"/>
            <a:ext cx="4565725" cy="315758"/>
          </a:xfrm>
          <a:custGeom>
            <a:avLst/>
            <a:gdLst>
              <a:gd name="connsiteX0" fmla="*/ 0 w 4711850"/>
              <a:gd name="connsiteY0" fmla="*/ 251212 h 315758"/>
              <a:gd name="connsiteX1" fmla="*/ 118334 w 4711850"/>
              <a:gd name="connsiteY1" fmla="*/ 229697 h 315758"/>
              <a:gd name="connsiteX2" fmla="*/ 161365 w 4711850"/>
              <a:gd name="connsiteY2" fmla="*/ 218939 h 315758"/>
              <a:gd name="connsiteX3" fmla="*/ 215153 w 4711850"/>
              <a:gd name="connsiteY3" fmla="*/ 208181 h 315758"/>
              <a:gd name="connsiteX4" fmla="*/ 258184 w 4711850"/>
              <a:gd name="connsiteY4" fmla="*/ 197424 h 315758"/>
              <a:gd name="connsiteX5" fmla="*/ 322730 w 4711850"/>
              <a:gd name="connsiteY5" fmla="*/ 186666 h 315758"/>
              <a:gd name="connsiteX6" fmla="*/ 430306 w 4711850"/>
              <a:gd name="connsiteY6" fmla="*/ 154393 h 315758"/>
              <a:gd name="connsiteX7" fmla="*/ 645459 w 4711850"/>
              <a:gd name="connsiteY7" fmla="*/ 122120 h 315758"/>
              <a:gd name="connsiteX8" fmla="*/ 763793 w 4711850"/>
              <a:gd name="connsiteY8" fmla="*/ 89847 h 315758"/>
              <a:gd name="connsiteX9" fmla="*/ 796066 w 4711850"/>
              <a:gd name="connsiteY9" fmla="*/ 79090 h 315758"/>
              <a:gd name="connsiteX10" fmla="*/ 925158 w 4711850"/>
              <a:gd name="connsiteY10" fmla="*/ 68332 h 315758"/>
              <a:gd name="connsiteX11" fmla="*/ 1129553 w 4711850"/>
              <a:gd name="connsiteY11" fmla="*/ 36059 h 315758"/>
              <a:gd name="connsiteX12" fmla="*/ 1861073 w 4711850"/>
              <a:gd name="connsiteY12" fmla="*/ 14544 h 315758"/>
              <a:gd name="connsiteX13" fmla="*/ 3646843 w 4711850"/>
              <a:gd name="connsiteY13" fmla="*/ 25301 h 315758"/>
              <a:gd name="connsiteX14" fmla="*/ 3722146 w 4711850"/>
              <a:gd name="connsiteY14" fmla="*/ 46817 h 315758"/>
              <a:gd name="connsiteX15" fmla="*/ 3840480 w 4711850"/>
              <a:gd name="connsiteY15" fmla="*/ 57574 h 315758"/>
              <a:gd name="connsiteX16" fmla="*/ 3915784 w 4711850"/>
              <a:gd name="connsiteY16" fmla="*/ 68332 h 315758"/>
              <a:gd name="connsiteX17" fmla="*/ 4001845 w 4711850"/>
              <a:gd name="connsiteY17" fmla="*/ 79090 h 315758"/>
              <a:gd name="connsiteX18" fmla="*/ 4173967 w 4711850"/>
              <a:gd name="connsiteY18" fmla="*/ 111363 h 315758"/>
              <a:gd name="connsiteX19" fmla="*/ 4249271 w 4711850"/>
              <a:gd name="connsiteY19" fmla="*/ 132878 h 315758"/>
              <a:gd name="connsiteX20" fmla="*/ 4367605 w 4711850"/>
              <a:gd name="connsiteY20" fmla="*/ 175908 h 315758"/>
              <a:gd name="connsiteX21" fmla="*/ 4432151 w 4711850"/>
              <a:gd name="connsiteY21" fmla="*/ 197424 h 315758"/>
              <a:gd name="connsiteX22" fmla="*/ 4475181 w 4711850"/>
              <a:gd name="connsiteY22" fmla="*/ 208181 h 315758"/>
              <a:gd name="connsiteX23" fmla="*/ 4539727 w 4711850"/>
              <a:gd name="connsiteY23" fmla="*/ 229697 h 315758"/>
              <a:gd name="connsiteX24" fmla="*/ 4615031 w 4711850"/>
              <a:gd name="connsiteY24" fmla="*/ 240454 h 315758"/>
              <a:gd name="connsiteX25" fmla="*/ 4679577 w 4711850"/>
              <a:gd name="connsiteY25" fmla="*/ 261970 h 315758"/>
              <a:gd name="connsiteX26" fmla="*/ 4604273 w 4711850"/>
              <a:gd name="connsiteY26" fmla="*/ 175908 h 315758"/>
              <a:gd name="connsiteX27" fmla="*/ 4572000 w 4711850"/>
              <a:gd name="connsiteY27" fmla="*/ 154393 h 315758"/>
              <a:gd name="connsiteX28" fmla="*/ 4625789 w 4711850"/>
              <a:gd name="connsiteY28" fmla="*/ 165151 h 315758"/>
              <a:gd name="connsiteX29" fmla="*/ 4679577 w 4711850"/>
              <a:gd name="connsiteY29" fmla="*/ 218939 h 315758"/>
              <a:gd name="connsiteX30" fmla="*/ 4711850 w 4711850"/>
              <a:gd name="connsiteY30" fmla="*/ 240454 h 315758"/>
              <a:gd name="connsiteX31" fmla="*/ 4604273 w 4711850"/>
              <a:gd name="connsiteY31" fmla="*/ 261970 h 315758"/>
              <a:gd name="connsiteX32" fmla="*/ 4572000 w 4711850"/>
              <a:gd name="connsiteY32" fmla="*/ 272727 h 315758"/>
              <a:gd name="connsiteX33" fmla="*/ 4528970 w 4711850"/>
              <a:gd name="connsiteY33" fmla="*/ 283485 h 315758"/>
              <a:gd name="connsiteX34" fmla="*/ 4496697 w 4711850"/>
              <a:gd name="connsiteY34" fmla="*/ 294243 h 315758"/>
              <a:gd name="connsiteX35" fmla="*/ 4464424 w 4711850"/>
              <a:gd name="connsiteY35" fmla="*/ 315758 h 31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711850" h="315758">
                <a:moveTo>
                  <a:pt x="0" y="251212"/>
                </a:moveTo>
                <a:cubicBezTo>
                  <a:pt x="46691" y="243430"/>
                  <a:pt x="73243" y="239717"/>
                  <a:pt x="118334" y="229697"/>
                </a:cubicBezTo>
                <a:cubicBezTo>
                  <a:pt x="132767" y="226490"/>
                  <a:pt x="146932" y="222146"/>
                  <a:pt x="161365" y="218939"/>
                </a:cubicBezTo>
                <a:cubicBezTo>
                  <a:pt x="179214" y="214972"/>
                  <a:pt x="197304" y="212147"/>
                  <a:pt x="215153" y="208181"/>
                </a:cubicBezTo>
                <a:cubicBezTo>
                  <a:pt x="229586" y="204974"/>
                  <a:pt x="243686" y="200324"/>
                  <a:pt x="258184" y="197424"/>
                </a:cubicBezTo>
                <a:cubicBezTo>
                  <a:pt x="279573" y="193146"/>
                  <a:pt x="301215" y="190252"/>
                  <a:pt x="322730" y="186666"/>
                </a:cubicBezTo>
                <a:cubicBezTo>
                  <a:pt x="379093" y="164121"/>
                  <a:pt x="371219" y="163484"/>
                  <a:pt x="430306" y="154393"/>
                </a:cubicBezTo>
                <a:cubicBezTo>
                  <a:pt x="483452" y="146216"/>
                  <a:pt x="602836" y="136327"/>
                  <a:pt x="645459" y="122120"/>
                </a:cubicBezTo>
                <a:cubicBezTo>
                  <a:pt x="783921" y="75967"/>
                  <a:pt x="642159" y="120255"/>
                  <a:pt x="763793" y="89847"/>
                </a:cubicBezTo>
                <a:cubicBezTo>
                  <a:pt x="774794" y="87097"/>
                  <a:pt x="784826" y="80589"/>
                  <a:pt x="796066" y="79090"/>
                </a:cubicBezTo>
                <a:cubicBezTo>
                  <a:pt x="838867" y="73383"/>
                  <a:pt x="882127" y="71918"/>
                  <a:pt x="925158" y="68332"/>
                </a:cubicBezTo>
                <a:cubicBezTo>
                  <a:pt x="1064575" y="40449"/>
                  <a:pt x="996389" y="50855"/>
                  <a:pt x="1129553" y="36059"/>
                </a:cubicBezTo>
                <a:cubicBezTo>
                  <a:pt x="1392424" y="-29660"/>
                  <a:pt x="1201752" y="14544"/>
                  <a:pt x="1861073" y="14544"/>
                </a:cubicBezTo>
                <a:lnTo>
                  <a:pt x="3646843" y="25301"/>
                </a:lnTo>
                <a:cubicBezTo>
                  <a:pt x="3671944" y="32473"/>
                  <a:pt x="3696396" y="42525"/>
                  <a:pt x="3722146" y="46817"/>
                </a:cubicBezTo>
                <a:cubicBezTo>
                  <a:pt x="3761214" y="53328"/>
                  <a:pt x="3801115" y="53200"/>
                  <a:pt x="3840480" y="57574"/>
                </a:cubicBezTo>
                <a:cubicBezTo>
                  <a:pt x="3865681" y="60374"/>
                  <a:pt x="3890650" y="64981"/>
                  <a:pt x="3915784" y="68332"/>
                </a:cubicBezTo>
                <a:lnTo>
                  <a:pt x="4001845" y="79090"/>
                </a:lnTo>
                <a:cubicBezTo>
                  <a:pt x="4036048" y="83976"/>
                  <a:pt x="4156348" y="105490"/>
                  <a:pt x="4173967" y="111363"/>
                </a:cubicBezTo>
                <a:cubicBezTo>
                  <a:pt x="4220266" y="126795"/>
                  <a:pt x="4195239" y="119370"/>
                  <a:pt x="4249271" y="132878"/>
                </a:cubicBezTo>
                <a:cubicBezTo>
                  <a:pt x="4323727" y="188721"/>
                  <a:pt x="4258796" y="150798"/>
                  <a:pt x="4367605" y="175908"/>
                </a:cubicBezTo>
                <a:cubicBezTo>
                  <a:pt x="4389703" y="181008"/>
                  <a:pt x="4410149" y="191924"/>
                  <a:pt x="4432151" y="197424"/>
                </a:cubicBezTo>
                <a:cubicBezTo>
                  <a:pt x="4446494" y="201010"/>
                  <a:pt x="4461020" y="203933"/>
                  <a:pt x="4475181" y="208181"/>
                </a:cubicBezTo>
                <a:cubicBezTo>
                  <a:pt x="4496904" y="214698"/>
                  <a:pt x="4517629" y="224597"/>
                  <a:pt x="4539727" y="229697"/>
                </a:cubicBezTo>
                <a:cubicBezTo>
                  <a:pt x="4564434" y="235399"/>
                  <a:pt x="4589930" y="236868"/>
                  <a:pt x="4615031" y="240454"/>
                </a:cubicBezTo>
                <a:cubicBezTo>
                  <a:pt x="4636546" y="247626"/>
                  <a:pt x="4692157" y="280840"/>
                  <a:pt x="4679577" y="261970"/>
                </a:cubicBezTo>
                <a:cubicBezTo>
                  <a:pt x="4656833" y="227855"/>
                  <a:pt x="4642028" y="201078"/>
                  <a:pt x="4604273" y="175908"/>
                </a:cubicBezTo>
                <a:cubicBezTo>
                  <a:pt x="4593515" y="168736"/>
                  <a:pt x="4560436" y="160175"/>
                  <a:pt x="4572000" y="154393"/>
                </a:cubicBezTo>
                <a:cubicBezTo>
                  <a:pt x="4588355" y="146216"/>
                  <a:pt x="4607859" y="161565"/>
                  <a:pt x="4625789" y="165151"/>
                </a:cubicBezTo>
                <a:cubicBezTo>
                  <a:pt x="4711850" y="222526"/>
                  <a:pt x="4607856" y="147220"/>
                  <a:pt x="4679577" y="218939"/>
                </a:cubicBezTo>
                <a:cubicBezTo>
                  <a:pt x="4688719" y="228081"/>
                  <a:pt x="4701092" y="233282"/>
                  <a:pt x="4711850" y="240454"/>
                </a:cubicBezTo>
                <a:cubicBezTo>
                  <a:pt x="4638942" y="264758"/>
                  <a:pt x="4727878" y="237249"/>
                  <a:pt x="4604273" y="261970"/>
                </a:cubicBezTo>
                <a:cubicBezTo>
                  <a:pt x="4593154" y="264194"/>
                  <a:pt x="4582903" y="269612"/>
                  <a:pt x="4572000" y="272727"/>
                </a:cubicBezTo>
                <a:cubicBezTo>
                  <a:pt x="4557784" y="276789"/>
                  <a:pt x="4543186" y="279423"/>
                  <a:pt x="4528970" y="283485"/>
                </a:cubicBezTo>
                <a:cubicBezTo>
                  <a:pt x="4518067" y="286600"/>
                  <a:pt x="4506839" y="289172"/>
                  <a:pt x="4496697" y="294243"/>
                </a:cubicBezTo>
                <a:cubicBezTo>
                  <a:pt x="4485133" y="300025"/>
                  <a:pt x="4464424" y="315758"/>
                  <a:pt x="4464424" y="31575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657599" y="3581400"/>
            <a:ext cx="1798077" cy="618853"/>
            <a:chOff x="3695699" y="2438400"/>
            <a:chExt cx="1562101" cy="609600"/>
          </a:xfrm>
        </p:grpSpPr>
        <p:sp>
          <p:nvSpPr>
            <p:cNvPr id="23" name="Rounded Rectangle 22"/>
            <p:cNvSpPr/>
            <p:nvPr/>
          </p:nvSpPr>
          <p:spPr>
            <a:xfrm>
              <a:off x="3695699" y="2438400"/>
              <a:ext cx="1562101" cy="6096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4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4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695699" y="2451840"/>
              <a:ext cx="1257795" cy="3429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GET Youtube.com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5244" y="5099100"/>
            <a:ext cx="1326388" cy="574046"/>
            <a:chOff x="3664630" y="5562600"/>
            <a:chExt cx="1562101" cy="609600"/>
          </a:xfrm>
        </p:grpSpPr>
        <p:sp>
          <p:nvSpPr>
            <p:cNvPr id="26" name="Rounded Rectangle 25"/>
            <p:cNvSpPr/>
            <p:nvPr/>
          </p:nvSpPr>
          <p:spPr>
            <a:xfrm>
              <a:off x="3664630" y="5562600"/>
              <a:ext cx="1562101" cy="6096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4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4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91379" y="5562600"/>
              <a:ext cx="717933" cy="342901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Berlin Sans FB Demi" pitchFamily="34" charset="0"/>
                  <a:cs typeface="Aharoni" pitchFamily="2" charset="-79"/>
                </a:rPr>
                <a:t>200</a:t>
              </a:r>
            </a:p>
          </p:txBody>
        </p:sp>
      </p:grpSp>
      <p:pic>
        <p:nvPicPr>
          <p:cNvPr id="28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13" y="5623356"/>
            <a:ext cx="488087" cy="4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302136" y="5355400"/>
            <a:ext cx="4485939" cy="453729"/>
          </a:xfrm>
          <a:custGeom>
            <a:avLst/>
            <a:gdLst>
              <a:gd name="connsiteX0" fmla="*/ 4485939 w 4485939"/>
              <a:gd name="connsiteY0" fmla="*/ 131000 h 453729"/>
              <a:gd name="connsiteX1" fmla="*/ 4335332 w 4485939"/>
              <a:gd name="connsiteY1" fmla="*/ 206304 h 453729"/>
              <a:gd name="connsiteX2" fmla="*/ 4270786 w 4485939"/>
              <a:gd name="connsiteY2" fmla="*/ 217061 h 453729"/>
              <a:gd name="connsiteX3" fmla="*/ 4152452 w 4485939"/>
              <a:gd name="connsiteY3" fmla="*/ 249334 h 453729"/>
              <a:gd name="connsiteX4" fmla="*/ 4109422 w 4485939"/>
              <a:gd name="connsiteY4" fmla="*/ 260092 h 453729"/>
              <a:gd name="connsiteX5" fmla="*/ 4077149 w 4485939"/>
              <a:gd name="connsiteY5" fmla="*/ 270849 h 453729"/>
              <a:gd name="connsiteX6" fmla="*/ 3786692 w 4485939"/>
              <a:gd name="connsiteY6" fmla="*/ 303122 h 453729"/>
              <a:gd name="connsiteX7" fmla="*/ 3593055 w 4485939"/>
              <a:gd name="connsiteY7" fmla="*/ 335395 h 453729"/>
              <a:gd name="connsiteX8" fmla="*/ 3485478 w 4485939"/>
              <a:gd name="connsiteY8" fmla="*/ 356911 h 453729"/>
              <a:gd name="connsiteX9" fmla="*/ 3377902 w 4485939"/>
              <a:gd name="connsiteY9" fmla="*/ 367668 h 453729"/>
              <a:gd name="connsiteX10" fmla="*/ 3130476 w 4485939"/>
              <a:gd name="connsiteY10" fmla="*/ 389184 h 453729"/>
              <a:gd name="connsiteX11" fmla="*/ 3022899 w 4485939"/>
              <a:gd name="connsiteY11" fmla="*/ 410699 h 453729"/>
              <a:gd name="connsiteX12" fmla="*/ 2850777 w 4485939"/>
              <a:gd name="connsiteY12" fmla="*/ 432214 h 453729"/>
              <a:gd name="connsiteX13" fmla="*/ 2624866 w 4485939"/>
              <a:gd name="connsiteY13" fmla="*/ 453729 h 453729"/>
              <a:gd name="connsiteX14" fmla="*/ 1204857 w 4485939"/>
              <a:gd name="connsiteY14" fmla="*/ 442972 h 453729"/>
              <a:gd name="connsiteX15" fmla="*/ 1118796 w 4485939"/>
              <a:gd name="connsiteY15" fmla="*/ 432214 h 453729"/>
              <a:gd name="connsiteX16" fmla="*/ 1000462 w 4485939"/>
              <a:gd name="connsiteY16" fmla="*/ 421456 h 453729"/>
              <a:gd name="connsiteX17" fmla="*/ 957431 w 4485939"/>
              <a:gd name="connsiteY17" fmla="*/ 410699 h 453729"/>
              <a:gd name="connsiteX18" fmla="*/ 892885 w 4485939"/>
              <a:gd name="connsiteY18" fmla="*/ 399941 h 453729"/>
              <a:gd name="connsiteX19" fmla="*/ 860612 w 4485939"/>
              <a:gd name="connsiteY19" fmla="*/ 378426 h 453729"/>
              <a:gd name="connsiteX20" fmla="*/ 806824 w 4485939"/>
              <a:gd name="connsiteY20" fmla="*/ 367668 h 453729"/>
              <a:gd name="connsiteX21" fmla="*/ 774551 w 4485939"/>
              <a:gd name="connsiteY21" fmla="*/ 356911 h 453729"/>
              <a:gd name="connsiteX22" fmla="*/ 731520 w 4485939"/>
              <a:gd name="connsiteY22" fmla="*/ 346153 h 453729"/>
              <a:gd name="connsiteX23" fmla="*/ 688490 w 4485939"/>
              <a:gd name="connsiteY23" fmla="*/ 324638 h 453729"/>
              <a:gd name="connsiteX24" fmla="*/ 580913 w 4485939"/>
              <a:gd name="connsiteY24" fmla="*/ 303122 h 453729"/>
              <a:gd name="connsiteX25" fmla="*/ 537883 w 4485939"/>
              <a:gd name="connsiteY25" fmla="*/ 281607 h 453729"/>
              <a:gd name="connsiteX26" fmla="*/ 494852 w 4485939"/>
              <a:gd name="connsiteY26" fmla="*/ 270849 h 453729"/>
              <a:gd name="connsiteX27" fmla="*/ 462579 w 4485939"/>
              <a:gd name="connsiteY27" fmla="*/ 260092 h 453729"/>
              <a:gd name="connsiteX28" fmla="*/ 387276 w 4485939"/>
              <a:gd name="connsiteY28" fmla="*/ 238576 h 453729"/>
              <a:gd name="connsiteX29" fmla="*/ 355003 w 4485939"/>
              <a:gd name="connsiteY29" fmla="*/ 217061 h 453729"/>
              <a:gd name="connsiteX30" fmla="*/ 311972 w 4485939"/>
              <a:gd name="connsiteY30" fmla="*/ 195546 h 453729"/>
              <a:gd name="connsiteX31" fmla="*/ 279699 w 4485939"/>
              <a:gd name="connsiteY31" fmla="*/ 174031 h 453729"/>
              <a:gd name="connsiteX32" fmla="*/ 247426 w 4485939"/>
              <a:gd name="connsiteY32" fmla="*/ 163273 h 453729"/>
              <a:gd name="connsiteX33" fmla="*/ 215153 w 4485939"/>
              <a:gd name="connsiteY33" fmla="*/ 141758 h 453729"/>
              <a:gd name="connsiteX34" fmla="*/ 182880 w 4485939"/>
              <a:gd name="connsiteY34" fmla="*/ 131000 h 453729"/>
              <a:gd name="connsiteX35" fmla="*/ 107577 w 4485939"/>
              <a:gd name="connsiteY35" fmla="*/ 98727 h 453729"/>
              <a:gd name="connsiteX36" fmla="*/ 43031 w 4485939"/>
              <a:gd name="connsiteY36" fmla="*/ 55696 h 453729"/>
              <a:gd name="connsiteX37" fmla="*/ 53789 w 4485939"/>
              <a:gd name="connsiteY37" fmla="*/ 23424 h 453729"/>
              <a:gd name="connsiteX38" fmla="*/ 107577 w 4485939"/>
              <a:gd name="connsiteY38" fmla="*/ 12666 h 453729"/>
              <a:gd name="connsiteX39" fmla="*/ 0 w 4485939"/>
              <a:gd name="connsiteY39" fmla="*/ 12666 h 453729"/>
              <a:gd name="connsiteX40" fmla="*/ 21516 w 4485939"/>
              <a:gd name="connsiteY40" fmla="*/ 217061 h 45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85939" h="453729">
                <a:moveTo>
                  <a:pt x="4485939" y="131000"/>
                </a:moveTo>
                <a:cubicBezTo>
                  <a:pt x="4395247" y="185416"/>
                  <a:pt x="4408481" y="191675"/>
                  <a:pt x="4335332" y="206304"/>
                </a:cubicBezTo>
                <a:cubicBezTo>
                  <a:pt x="4313943" y="210582"/>
                  <a:pt x="4292301" y="213475"/>
                  <a:pt x="4270786" y="217061"/>
                </a:cubicBezTo>
                <a:cubicBezTo>
                  <a:pt x="4170030" y="250646"/>
                  <a:pt x="4243687" y="229059"/>
                  <a:pt x="4152452" y="249334"/>
                </a:cubicBezTo>
                <a:cubicBezTo>
                  <a:pt x="4138019" y="252541"/>
                  <a:pt x="4123638" y="256030"/>
                  <a:pt x="4109422" y="260092"/>
                </a:cubicBezTo>
                <a:cubicBezTo>
                  <a:pt x="4098519" y="263207"/>
                  <a:pt x="4088350" y="269080"/>
                  <a:pt x="4077149" y="270849"/>
                </a:cubicBezTo>
                <a:cubicBezTo>
                  <a:pt x="3969529" y="287842"/>
                  <a:pt x="3891503" y="293594"/>
                  <a:pt x="3786692" y="303122"/>
                </a:cubicBezTo>
                <a:cubicBezTo>
                  <a:pt x="3676449" y="347221"/>
                  <a:pt x="3783742" y="310523"/>
                  <a:pt x="3593055" y="335395"/>
                </a:cubicBezTo>
                <a:cubicBezTo>
                  <a:pt x="3556793" y="340125"/>
                  <a:pt x="3521643" y="351486"/>
                  <a:pt x="3485478" y="356911"/>
                </a:cubicBezTo>
                <a:cubicBezTo>
                  <a:pt x="3449839" y="362257"/>
                  <a:pt x="3413719" y="363688"/>
                  <a:pt x="3377902" y="367668"/>
                </a:cubicBezTo>
                <a:cubicBezTo>
                  <a:pt x="3194720" y="388021"/>
                  <a:pt x="3402038" y="371079"/>
                  <a:pt x="3130476" y="389184"/>
                </a:cubicBezTo>
                <a:cubicBezTo>
                  <a:pt x="3071780" y="408748"/>
                  <a:pt x="3114724" y="396572"/>
                  <a:pt x="3022899" y="410699"/>
                </a:cubicBezTo>
                <a:cubicBezTo>
                  <a:pt x="2872443" y="433846"/>
                  <a:pt x="3063266" y="408603"/>
                  <a:pt x="2850777" y="432214"/>
                </a:cubicBezTo>
                <a:cubicBezTo>
                  <a:pt x="2664526" y="452909"/>
                  <a:pt x="2880543" y="434063"/>
                  <a:pt x="2624866" y="453729"/>
                </a:cubicBezTo>
                <a:lnTo>
                  <a:pt x="1204857" y="442972"/>
                </a:lnTo>
                <a:cubicBezTo>
                  <a:pt x="1175950" y="442559"/>
                  <a:pt x="1147547" y="435241"/>
                  <a:pt x="1118796" y="432214"/>
                </a:cubicBezTo>
                <a:cubicBezTo>
                  <a:pt x="1079406" y="428068"/>
                  <a:pt x="1039907" y="425042"/>
                  <a:pt x="1000462" y="421456"/>
                </a:cubicBezTo>
                <a:cubicBezTo>
                  <a:pt x="986118" y="417870"/>
                  <a:pt x="971929" y="413599"/>
                  <a:pt x="957431" y="410699"/>
                </a:cubicBezTo>
                <a:cubicBezTo>
                  <a:pt x="936042" y="406421"/>
                  <a:pt x="913578" y="406839"/>
                  <a:pt x="892885" y="399941"/>
                </a:cubicBezTo>
                <a:cubicBezTo>
                  <a:pt x="880619" y="395852"/>
                  <a:pt x="872718" y="382966"/>
                  <a:pt x="860612" y="378426"/>
                </a:cubicBezTo>
                <a:cubicBezTo>
                  <a:pt x="843492" y="372006"/>
                  <a:pt x="824563" y="372103"/>
                  <a:pt x="806824" y="367668"/>
                </a:cubicBezTo>
                <a:cubicBezTo>
                  <a:pt x="795823" y="364918"/>
                  <a:pt x="785454" y="360026"/>
                  <a:pt x="774551" y="356911"/>
                </a:cubicBezTo>
                <a:cubicBezTo>
                  <a:pt x="760335" y="352849"/>
                  <a:pt x="745364" y="351344"/>
                  <a:pt x="731520" y="346153"/>
                </a:cubicBezTo>
                <a:cubicBezTo>
                  <a:pt x="716505" y="340522"/>
                  <a:pt x="703850" y="329246"/>
                  <a:pt x="688490" y="324638"/>
                </a:cubicBezTo>
                <a:cubicBezTo>
                  <a:pt x="626517" y="306046"/>
                  <a:pt x="633475" y="322833"/>
                  <a:pt x="580913" y="303122"/>
                </a:cubicBezTo>
                <a:cubicBezTo>
                  <a:pt x="565898" y="297491"/>
                  <a:pt x="552898" y="287238"/>
                  <a:pt x="537883" y="281607"/>
                </a:cubicBezTo>
                <a:cubicBezTo>
                  <a:pt x="524039" y="276416"/>
                  <a:pt x="509068" y="274911"/>
                  <a:pt x="494852" y="270849"/>
                </a:cubicBezTo>
                <a:cubicBezTo>
                  <a:pt x="483949" y="267734"/>
                  <a:pt x="473482" y="263207"/>
                  <a:pt x="462579" y="260092"/>
                </a:cubicBezTo>
                <a:cubicBezTo>
                  <a:pt x="446494" y="255496"/>
                  <a:pt x="404471" y="247174"/>
                  <a:pt x="387276" y="238576"/>
                </a:cubicBezTo>
                <a:cubicBezTo>
                  <a:pt x="375712" y="232794"/>
                  <a:pt x="366229" y="223476"/>
                  <a:pt x="355003" y="217061"/>
                </a:cubicBezTo>
                <a:cubicBezTo>
                  <a:pt x="341079" y="209105"/>
                  <a:pt x="325896" y="203502"/>
                  <a:pt x="311972" y="195546"/>
                </a:cubicBezTo>
                <a:cubicBezTo>
                  <a:pt x="300746" y="189131"/>
                  <a:pt x="291263" y="179813"/>
                  <a:pt x="279699" y="174031"/>
                </a:cubicBezTo>
                <a:cubicBezTo>
                  <a:pt x="269557" y="168960"/>
                  <a:pt x="257568" y="168344"/>
                  <a:pt x="247426" y="163273"/>
                </a:cubicBezTo>
                <a:cubicBezTo>
                  <a:pt x="235862" y="157491"/>
                  <a:pt x="226717" y="147540"/>
                  <a:pt x="215153" y="141758"/>
                </a:cubicBezTo>
                <a:cubicBezTo>
                  <a:pt x="205011" y="136687"/>
                  <a:pt x="193022" y="136071"/>
                  <a:pt x="182880" y="131000"/>
                </a:cubicBezTo>
                <a:cubicBezTo>
                  <a:pt x="108590" y="93854"/>
                  <a:pt x="197134" y="121117"/>
                  <a:pt x="107577" y="98727"/>
                </a:cubicBezTo>
                <a:cubicBezTo>
                  <a:pt x="86062" y="84383"/>
                  <a:pt x="34853" y="80227"/>
                  <a:pt x="43031" y="55696"/>
                </a:cubicBezTo>
                <a:cubicBezTo>
                  <a:pt x="46617" y="44939"/>
                  <a:pt x="44354" y="29714"/>
                  <a:pt x="53789" y="23424"/>
                </a:cubicBezTo>
                <a:cubicBezTo>
                  <a:pt x="69003" y="13282"/>
                  <a:pt x="89728" y="16633"/>
                  <a:pt x="107577" y="12666"/>
                </a:cubicBezTo>
                <a:cubicBezTo>
                  <a:pt x="216356" y="-11508"/>
                  <a:pt x="107757" y="4969"/>
                  <a:pt x="0" y="12666"/>
                </a:cubicBezTo>
                <a:cubicBezTo>
                  <a:pt x="21912" y="209868"/>
                  <a:pt x="21516" y="141361"/>
                  <a:pt x="21516" y="2170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105401" y="3581399"/>
            <a:ext cx="350275" cy="361749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295244" y="5099101"/>
            <a:ext cx="362355" cy="322902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267201" y="5099101"/>
            <a:ext cx="354432" cy="322901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01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3721199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Berlin Sans FB Demi" pitchFamily="34" charset="0"/>
                <a:cs typeface="Aharoni" pitchFamily="2" charset="-79"/>
              </a:rPr>
              <a:t>Youtube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4330799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4330799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3721199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Me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0" y="1295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Webpages consist of multiple objects and thus take multiple transactions 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16075" y="4353061"/>
            <a:ext cx="4565725" cy="315758"/>
          </a:xfrm>
          <a:custGeom>
            <a:avLst/>
            <a:gdLst>
              <a:gd name="connsiteX0" fmla="*/ 0 w 4711850"/>
              <a:gd name="connsiteY0" fmla="*/ 251212 h 315758"/>
              <a:gd name="connsiteX1" fmla="*/ 118334 w 4711850"/>
              <a:gd name="connsiteY1" fmla="*/ 229697 h 315758"/>
              <a:gd name="connsiteX2" fmla="*/ 161365 w 4711850"/>
              <a:gd name="connsiteY2" fmla="*/ 218939 h 315758"/>
              <a:gd name="connsiteX3" fmla="*/ 215153 w 4711850"/>
              <a:gd name="connsiteY3" fmla="*/ 208181 h 315758"/>
              <a:gd name="connsiteX4" fmla="*/ 258184 w 4711850"/>
              <a:gd name="connsiteY4" fmla="*/ 197424 h 315758"/>
              <a:gd name="connsiteX5" fmla="*/ 322730 w 4711850"/>
              <a:gd name="connsiteY5" fmla="*/ 186666 h 315758"/>
              <a:gd name="connsiteX6" fmla="*/ 430306 w 4711850"/>
              <a:gd name="connsiteY6" fmla="*/ 154393 h 315758"/>
              <a:gd name="connsiteX7" fmla="*/ 645459 w 4711850"/>
              <a:gd name="connsiteY7" fmla="*/ 122120 h 315758"/>
              <a:gd name="connsiteX8" fmla="*/ 763793 w 4711850"/>
              <a:gd name="connsiteY8" fmla="*/ 89847 h 315758"/>
              <a:gd name="connsiteX9" fmla="*/ 796066 w 4711850"/>
              <a:gd name="connsiteY9" fmla="*/ 79090 h 315758"/>
              <a:gd name="connsiteX10" fmla="*/ 925158 w 4711850"/>
              <a:gd name="connsiteY10" fmla="*/ 68332 h 315758"/>
              <a:gd name="connsiteX11" fmla="*/ 1129553 w 4711850"/>
              <a:gd name="connsiteY11" fmla="*/ 36059 h 315758"/>
              <a:gd name="connsiteX12" fmla="*/ 1861073 w 4711850"/>
              <a:gd name="connsiteY12" fmla="*/ 14544 h 315758"/>
              <a:gd name="connsiteX13" fmla="*/ 3646843 w 4711850"/>
              <a:gd name="connsiteY13" fmla="*/ 25301 h 315758"/>
              <a:gd name="connsiteX14" fmla="*/ 3722146 w 4711850"/>
              <a:gd name="connsiteY14" fmla="*/ 46817 h 315758"/>
              <a:gd name="connsiteX15" fmla="*/ 3840480 w 4711850"/>
              <a:gd name="connsiteY15" fmla="*/ 57574 h 315758"/>
              <a:gd name="connsiteX16" fmla="*/ 3915784 w 4711850"/>
              <a:gd name="connsiteY16" fmla="*/ 68332 h 315758"/>
              <a:gd name="connsiteX17" fmla="*/ 4001845 w 4711850"/>
              <a:gd name="connsiteY17" fmla="*/ 79090 h 315758"/>
              <a:gd name="connsiteX18" fmla="*/ 4173967 w 4711850"/>
              <a:gd name="connsiteY18" fmla="*/ 111363 h 315758"/>
              <a:gd name="connsiteX19" fmla="*/ 4249271 w 4711850"/>
              <a:gd name="connsiteY19" fmla="*/ 132878 h 315758"/>
              <a:gd name="connsiteX20" fmla="*/ 4367605 w 4711850"/>
              <a:gd name="connsiteY20" fmla="*/ 175908 h 315758"/>
              <a:gd name="connsiteX21" fmla="*/ 4432151 w 4711850"/>
              <a:gd name="connsiteY21" fmla="*/ 197424 h 315758"/>
              <a:gd name="connsiteX22" fmla="*/ 4475181 w 4711850"/>
              <a:gd name="connsiteY22" fmla="*/ 208181 h 315758"/>
              <a:gd name="connsiteX23" fmla="*/ 4539727 w 4711850"/>
              <a:gd name="connsiteY23" fmla="*/ 229697 h 315758"/>
              <a:gd name="connsiteX24" fmla="*/ 4615031 w 4711850"/>
              <a:gd name="connsiteY24" fmla="*/ 240454 h 315758"/>
              <a:gd name="connsiteX25" fmla="*/ 4679577 w 4711850"/>
              <a:gd name="connsiteY25" fmla="*/ 261970 h 315758"/>
              <a:gd name="connsiteX26" fmla="*/ 4604273 w 4711850"/>
              <a:gd name="connsiteY26" fmla="*/ 175908 h 315758"/>
              <a:gd name="connsiteX27" fmla="*/ 4572000 w 4711850"/>
              <a:gd name="connsiteY27" fmla="*/ 154393 h 315758"/>
              <a:gd name="connsiteX28" fmla="*/ 4625789 w 4711850"/>
              <a:gd name="connsiteY28" fmla="*/ 165151 h 315758"/>
              <a:gd name="connsiteX29" fmla="*/ 4679577 w 4711850"/>
              <a:gd name="connsiteY29" fmla="*/ 218939 h 315758"/>
              <a:gd name="connsiteX30" fmla="*/ 4711850 w 4711850"/>
              <a:gd name="connsiteY30" fmla="*/ 240454 h 315758"/>
              <a:gd name="connsiteX31" fmla="*/ 4604273 w 4711850"/>
              <a:gd name="connsiteY31" fmla="*/ 261970 h 315758"/>
              <a:gd name="connsiteX32" fmla="*/ 4572000 w 4711850"/>
              <a:gd name="connsiteY32" fmla="*/ 272727 h 315758"/>
              <a:gd name="connsiteX33" fmla="*/ 4528970 w 4711850"/>
              <a:gd name="connsiteY33" fmla="*/ 283485 h 315758"/>
              <a:gd name="connsiteX34" fmla="*/ 4496697 w 4711850"/>
              <a:gd name="connsiteY34" fmla="*/ 294243 h 315758"/>
              <a:gd name="connsiteX35" fmla="*/ 4464424 w 4711850"/>
              <a:gd name="connsiteY35" fmla="*/ 315758 h 31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711850" h="315758">
                <a:moveTo>
                  <a:pt x="0" y="251212"/>
                </a:moveTo>
                <a:cubicBezTo>
                  <a:pt x="46691" y="243430"/>
                  <a:pt x="73243" y="239717"/>
                  <a:pt x="118334" y="229697"/>
                </a:cubicBezTo>
                <a:cubicBezTo>
                  <a:pt x="132767" y="226490"/>
                  <a:pt x="146932" y="222146"/>
                  <a:pt x="161365" y="218939"/>
                </a:cubicBezTo>
                <a:cubicBezTo>
                  <a:pt x="179214" y="214972"/>
                  <a:pt x="197304" y="212147"/>
                  <a:pt x="215153" y="208181"/>
                </a:cubicBezTo>
                <a:cubicBezTo>
                  <a:pt x="229586" y="204974"/>
                  <a:pt x="243686" y="200324"/>
                  <a:pt x="258184" y="197424"/>
                </a:cubicBezTo>
                <a:cubicBezTo>
                  <a:pt x="279573" y="193146"/>
                  <a:pt x="301215" y="190252"/>
                  <a:pt x="322730" y="186666"/>
                </a:cubicBezTo>
                <a:cubicBezTo>
                  <a:pt x="379093" y="164121"/>
                  <a:pt x="371219" y="163484"/>
                  <a:pt x="430306" y="154393"/>
                </a:cubicBezTo>
                <a:cubicBezTo>
                  <a:pt x="483452" y="146216"/>
                  <a:pt x="602836" y="136327"/>
                  <a:pt x="645459" y="122120"/>
                </a:cubicBezTo>
                <a:cubicBezTo>
                  <a:pt x="783921" y="75967"/>
                  <a:pt x="642159" y="120255"/>
                  <a:pt x="763793" y="89847"/>
                </a:cubicBezTo>
                <a:cubicBezTo>
                  <a:pt x="774794" y="87097"/>
                  <a:pt x="784826" y="80589"/>
                  <a:pt x="796066" y="79090"/>
                </a:cubicBezTo>
                <a:cubicBezTo>
                  <a:pt x="838867" y="73383"/>
                  <a:pt x="882127" y="71918"/>
                  <a:pt x="925158" y="68332"/>
                </a:cubicBezTo>
                <a:cubicBezTo>
                  <a:pt x="1064575" y="40449"/>
                  <a:pt x="996389" y="50855"/>
                  <a:pt x="1129553" y="36059"/>
                </a:cubicBezTo>
                <a:cubicBezTo>
                  <a:pt x="1392424" y="-29660"/>
                  <a:pt x="1201752" y="14544"/>
                  <a:pt x="1861073" y="14544"/>
                </a:cubicBezTo>
                <a:lnTo>
                  <a:pt x="3646843" y="25301"/>
                </a:lnTo>
                <a:cubicBezTo>
                  <a:pt x="3671944" y="32473"/>
                  <a:pt x="3696396" y="42525"/>
                  <a:pt x="3722146" y="46817"/>
                </a:cubicBezTo>
                <a:cubicBezTo>
                  <a:pt x="3761214" y="53328"/>
                  <a:pt x="3801115" y="53200"/>
                  <a:pt x="3840480" y="57574"/>
                </a:cubicBezTo>
                <a:cubicBezTo>
                  <a:pt x="3865681" y="60374"/>
                  <a:pt x="3890650" y="64981"/>
                  <a:pt x="3915784" y="68332"/>
                </a:cubicBezTo>
                <a:lnTo>
                  <a:pt x="4001845" y="79090"/>
                </a:lnTo>
                <a:cubicBezTo>
                  <a:pt x="4036048" y="83976"/>
                  <a:pt x="4156348" y="105490"/>
                  <a:pt x="4173967" y="111363"/>
                </a:cubicBezTo>
                <a:cubicBezTo>
                  <a:pt x="4220266" y="126795"/>
                  <a:pt x="4195239" y="119370"/>
                  <a:pt x="4249271" y="132878"/>
                </a:cubicBezTo>
                <a:cubicBezTo>
                  <a:pt x="4323727" y="188721"/>
                  <a:pt x="4258796" y="150798"/>
                  <a:pt x="4367605" y="175908"/>
                </a:cubicBezTo>
                <a:cubicBezTo>
                  <a:pt x="4389703" y="181008"/>
                  <a:pt x="4410149" y="191924"/>
                  <a:pt x="4432151" y="197424"/>
                </a:cubicBezTo>
                <a:cubicBezTo>
                  <a:pt x="4446494" y="201010"/>
                  <a:pt x="4461020" y="203933"/>
                  <a:pt x="4475181" y="208181"/>
                </a:cubicBezTo>
                <a:cubicBezTo>
                  <a:pt x="4496904" y="214698"/>
                  <a:pt x="4517629" y="224597"/>
                  <a:pt x="4539727" y="229697"/>
                </a:cubicBezTo>
                <a:cubicBezTo>
                  <a:pt x="4564434" y="235399"/>
                  <a:pt x="4589930" y="236868"/>
                  <a:pt x="4615031" y="240454"/>
                </a:cubicBezTo>
                <a:cubicBezTo>
                  <a:pt x="4636546" y="247626"/>
                  <a:pt x="4692157" y="280840"/>
                  <a:pt x="4679577" y="261970"/>
                </a:cubicBezTo>
                <a:cubicBezTo>
                  <a:pt x="4656833" y="227855"/>
                  <a:pt x="4642028" y="201078"/>
                  <a:pt x="4604273" y="175908"/>
                </a:cubicBezTo>
                <a:cubicBezTo>
                  <a:pt x="4593515" y="168736"/>
                  <a:pt x="4560436" y="160175"/>
                  <a:pt x="4572000" y="154393"/>
                </a:cubicBezTo>
                <a:cubicBezTo>
                  <a:pt x="4588355" y="146216"/>
                  <a:pt x="4607859" y="161565"/>
                  <a:pt x="4625789" y="165151"/>
                </a:cubicBezTo>
                <a:cubicBezTo>
                  <a:pt x="4711850" y="222526"/>
                  <a:pt x="4607856" y="147220"/>
                  <a:pt x="4679577" y="218939"/>
                </a:cubicBezTo>
                <a:cubicBezTo>
                  <a:pt x="4688719" y="228081"/>
                  <a:pt x="4701092" y="233282"/>
                  <a:pt x="4711850" y="240454"/>
                </a:cubicBezTo>
                <a:cubicBezTo>
                  <a:pt x="4638942" y="264758"/>
                  <a:pt x="4727878" y="237249"/>
                  <a:pt x="4604273" y="261970"/>
                </a:cubicBezTo>
                <a:cubicBezTo>
                  <a:pt x="4593154" y="264194"/>
                  <a:pt x="4582903" y="269612"/>
                  <a:pt x="4572000" y="272727"/>
                </a:cubicBezTo>
                <a:cubicBezTo>
                  <a:pt x="4557784" y="276789"/>
                  <a:pt x="4543186" y="279423"/>
                  <a:pt x="4528970" y="283485"/>
                </a:cubicBezTo>
                <a:cubicBezTo>
                  <a:pt x="4518067" y="286600"/>
                  <a:pt x="4506839" y="289172"/>
                  <a:pt x="4496697" y="294243"/>
                </a:cubicBezTo>
                <a:cubicBezTo>
                  <a:pt x="4485133" y="300025"/>
                  <a:pt x="4464424" y="315758"/>
                  <a:pt x="4464424" y="31575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5" descr="C:\Users\Lenux\Desktop\powerpoint\web_browsers\Natsu PNG\FileType\Natsu-HT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63" y="4813331"/>
            <a:ext cx="488087" cy="4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302136" y="5355400"/>
            <a:ext cx="4485939" cy="453729"/>
          </a:xfrm>
          <a:custGeom>
            <a:avLst/>
            <a:gdLst>
              <a:gd name="connsiteX0" fmla="*/ 4485939 w 4485939"/>
              <a:gd name="connsiteY0" fmla="*/ 131000 h 453729"/>
              <a:gd name="connsiteX1" fmla="*/ 4335332 w 4485939"/>
              <a:gd name="connsiteY1" fmla="*/ 206304 h 453729"/>
              <a:gd name="connsiteX2" fmla="*/ 4270786 w 4485939"/>
              <a:gd name="connsiteY2" fmla="*/ 217061 h 453729"/>
              <a:gd name="connsiteX3" fmla="*/ 4152452 w 4485939"/>
              <a:gd name="connsiteY3" fmla="*/ 249334 h 453729"/>
              <a:gd name="connsiteX4" fmla="*/ 4109422 w 4485939"/>
              <a:gd name="connsiteY4" fmla="*/ 260092 h 453729"/>
              <a:gd name="connsiteX5" fmla="*/ 4077149 w 4485939"/>
              <a:gd name="connsiteY5" fmla="*/ 270849 h 453729"/>
              <a:gd name="connsiteX6" fmla="*/ 3786692 w 4485939"/>
              <a:gd name="connsiteY6" fmla="*/ 303122 h 453729"/>
              <a:gd name="connsiteX7" fmla="*/ 3593055 w 4485939"/>
              <a:gd name="connsiteY7" fmla="*/ 335395 h 453729"/>
              <a:gd name="connsiteX8" fmla="*/ 3485478 w 4485939"/>
              <a:gd name="connsiteY8" fmla="*/ 356911 h 453729"/>
              <a:gd name="connsiteX9" fmla="*/ 3377902 w 4485939"/>
              <a:gd name="connsiteY9" fmla="*/ 367668 h 453729"/>
              <a:gd name="connsiteX10" fmla="*/ 3130476 w 4485939"/>
              <a:gd name="connsiteY10" fmla="*/ 389184 h 453729"/>
              <a:gd name="connsiteX11" fmla="*/ 3022899 w 4485939"/>
              <a:gd name="connsiteY11" fmla="*/ 410699 h 453729"/>
              <a:gd name="connsiteX12" fmla="*/ 2850777 w 4485939"/>
              <a:gd name="connsiteY12" fmla="*/ 432214 h 453729"/>
              <a:gd name="connsiteX13" fmla="*/ 2624866 w 4485939"/>
              <a:gd name="connsiteY13" fmla="*/ 453729 h 453729"/>
              <a:gd name="connsiteX14" fmla="*/ 1204857 w 4485939"/>
              <a:gd name="connsiteY14" fmla="*/ 442972 h 453729"/>
              <a:gd name="connsiteX15" fmla="*/ 1118796 w 4485939"/>
              <a:gd name="connsiteY15" fmla="*/ 432214 h 453729"/>
              <a:gd name="connsiteX16" fmla="*/ 1000462 w 4485939"/>
              <a:gd name="connsiteY16" fmla="*/ 421456 h 453729"/>
              <a:gd name="connsiteX17" fmla="*/ 957431 w 4485939"/>
              <a:gd name="connsiteY17" fmla="*/ 410699 h 453729"/>
              <a:gd name="connsiteX18" fmla="*/ 892885 w 4485939"/>
              <a:gd name="connsiteY18" fmla="*/ 399941 h 453729"/>
              <a:gd name="connsiteX19" fmla="*/ 860612 w 4485939"/>
              <a:gd name="connsiteY19" fmla="*/ 378426 h 453729"/>
              <a:gd name="connsiteX20" fmla="*/ 806824 w 4485939"/>
              <a:gd name="connsiteY20" fmla="*/ 367668 h 453729"/>
              <a:gd name="connsiteX21" fmla="*/ 774551 w 4485939"/>
              <a:gd name="connsiteY21" fmla="*/ 356911 h 453729"/>
              <a:gd name="connsiteX22" fmla="*/ 731520 w 4485939"/>
              <a:gd name="connsiteY22" fmla="*/ 346153 h 453729"/>
              <a:gd name="connsiteX23" fmla="*/ 688490 w 4485939"/>
              <a:gd name="connsiteY23" fmla="*/ 324638 h 453729"/>
              <a:gd name="connsiteX24" fmla="*/ 580913 w 4485939"/>
              <a:gd name="connsiteY24" fmla="*/ 303122 h 453729"/>
              <a:gd name="connsiteX25" fmla="*/ 537883 w 4485939"/>
              <a:gd name="connsiteY25" fmla="*/ 281607 h 453729"/>
              <a:gd name="connsiteX26" fmla="*/ 494852 w 4485939"/>
              <a:gd name="connsiteY26" fmla="*/ 270849 h 453729"/>
              <a:gd name="connsiteX27" fmla="*/ 462579 w 4485939"/>
              <a:gd name="connsiteY27" fmla="*/ 260092 h 453729"/>
              <a:gd name="connsiteX28" fmla="*/ 387276 w 4485939"/>
              <a:gd name="connsiteY28" fmla="*/ 238576 h 453729"/>
              <a:gd name="connsiteX29" fmla="*/ 355003 w 4485939"/>
              <a:gd name="connsiteY29" fmla="*/ 217061 h 453729"/>
              <a:gd name="connsiteX30" fmla="*/ 311972 w 4485939"/>
              <a:gd name="connsiteY30" fmla="*/ 195546 h 453729"/>
              <a:gd name="connsiteX31" fmla="*/ 279699 w 4485939"/>
              <a:gd name="connsiteY31" fmla="*/ 174031 h 453729"/>
              <a:gd name="connsiteX32" fmla="*/ 247426 w 4485939"/>
              <a:gd name="connsiteY32" fmla="*/ 163273 h 453729"/>
              <a:gd name="connsiteX33" fmla="*/ 215153 w 4485939"/>
              <a:gd name="connsiteY33" fmla="*/ 141758 h 453729"/>
              <a:gd name="connsiteX34" fmla="*/ 182880 w 4485939"/>
              <a:gd name="connsiteY34" fmla="*/ 131000 h 453729"/>
              <a:gd name="connsiteX35" fmla="*/ 107577 w 4485939"/>
              <a:gd name="connsiteY35" fmla="*/ 98727 h 453729"/>
              <a:gd name="connsiteX36" fmla="*/ 43031 w 4485939"/>
              <a:gd name="connsiteY36" fmla="*/ 55696 h 453729"/>
              <a:gd name="connsiteX37" fmla="*/ 53789 w 4485939"/>
              <a:gd name="connsiteY37" fmla="*/ 23424 h 453729"/>
              <a:gd name="connsiteX38" fmla="*/ 107577 w 4485939"/>
              <a:gd name="connsiteY38" fmla="*/ 12666 h 453729"/>
              <a:gd name="connsiteX39" fmla="*/ 0 w 4485939"/>
              <a:gd name="connsiteY39" fmla="*/ 12666 h 453729"/>
              <a:gd name="connsiteX40" fmla="*/ 21516 w 4485939"/>
              <a:gd name="connsiteY40" fmla="*/ 217061 h 45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85939" h="453729">
                <a:moveTo>
                  <a:pt x="4485939" y="131000"/>
                </a:moveTo>
                <a:cubicBezTo>
                  <a:pt x="4395247" y="185416"/>
                  <a:pt x="4408481" y="191675"/>
                  <a:pt x="4335332" y="206304"/>
                </a:cubicBezTo>
                <a:cubicBezTo>
                  <a:pt x="4313943" y="210582"/>
                  <a:pt x="4292301" y="213475"/>
                  <a:pt x="4270786" y="217061"/>
                </a:cubicBezTo>
                <a:cubicBezTo>
                  <a:pt x="4170030" y="250646"/>
                  <a:pt x="4243687" y="229059"/>
                  <a:pt x="4152452" y="249334"/>
                </a:cubicBezTo>
                <a:cubicBezTo>
                  <a:pt x="4138019" y="252541"/>
                  <a:pt x="4123638" y="256030"/>
                  <a:pt x="4109422" y="260092"/>
                </a:cubicBezTo>
                <a:cubicBezTo>
                  <a:pt x="4098519" y="263207"/>
                  <a:pt x="4088350" y="269080"/>
                  <a:pt x="4077149" y="270849"/>
                </a:cubicBezTo>
                <a:cubicBezTo>
                  <a:pt x="3969529" y="287842"/>
                  <a:pt x="3891503" y="293594"/>
                  <a:pt x="3786692" y="303122"/>
                </a:cubicBezTo>
                <a:cubicBezTo>
                  <a:pt x="3676449" y="347221"/>
                  <a:pt x="3783742" y="310523"/>
                  <a:pt x="3593055" y="335395"/>
                </a:cubicBezTo>
                <a:cubicBezTo>
                  <a:pt x="3556793" y="340125"/>
                  <a:pt x="3521643" y="351486"/>
                  <a:pt x="3485478" y="356911"/>
                </a:cubicBezTo>
                <a:cubicBezTo>
                  <a:pt x="3449839" y="362257"/>
                  <a:pt x="3413719" y="363688"/>
                  <a:pt x="3377902" y="367668"/>
                </a:cubicBezTo>
                <a:cubicBezTo>
                  <a:pt x="3194720" y="388021"/>
                  <a:pt x="3402038" y="371079"/>
                  <a:pt x="3130476" y="389184"/>
                </a:cubicBezTo>
                <a:cubicBezTo>
                  <a:pt x="3071780" y="408748"/>
                  <a:pt x="3114724" y="396572"/>
                  <a:pt x="3022899" y="410699"/>
                </a:cubicBezTo>
                <a:cubicBezTo>
                  <a:pt x="2872443" y="433846"/>
                  <a:pt x="3063266" y="408603"/>
                  <a:pt x="2850777" y="432214"/>
                </a:cubicBezTo>
                <a:cubicBezTo>
                  <a:pt x="2664526" y="452909"/>
                  <a:pt x="2880543" y="434063"/>
                  <a:pt x="2624866" y="453729"/>
                </a:cubicBezTo>
                <a:lnTo>
                  <a:pt x="1204857" y="442972"/>
                </a:lnTo>
                <a:cubicBezTo>
                  <a:pt x="1175950" y="442559"/>
                  <a:pt x="1147547" y="435241"/>
                  <a:pt x="1118796" y="432214"/>
                </a:cubicBezTo>
                <a:cubicBezTo>
                  <a:pt x="1079406" y="428068"/>
                  <a:pt x="1039907" y="425042"/>
                  <a:pt x="1000462" y="421456"/>
                </a:cubicBezTo>
                <a:cubicBezTo>
                  <a:pt x="986118" y="417870"/>
                  <a:pt x="971929" y="413599"/>
                  <a:pt x="957431" y="410699"/>
                </a:cubicBezTo>
                <a:cubicBezTo>
                  <a:pt x="936042" y="406421"/>
                  <a:pt x="913578" y="406839"/>
                  <a:pt x="892885" y="399941"/>
                </a:cubicBezTo>
                <a:cubicBezTo>
                  <a:pt x="880619" y="395852"/>
                  <a:pt x="872718" y="382966"/>
                  <a:pt x="860612" y="378426"/>
                </a:cubicBezTo>
                <a:cubicBezTo>
                  <a:pt x="843492" y="372006"/>
                  <a:pt x="824563" y="372103"/>
                  <a:pt x="806824" y="367668"/>
                </a:cubicBezTo>
                <a:cubicBezTo>
                  <a:pt x="795823" y="364918"/>
                  <a:pt x="785454" y="360026"/>
                  <a:pt x="774551" y="356911"/>
                </a:cubicBezTo>
                <a:cubicBezTo>
                  <a:pt x="760335" y="352849"/>
                  <a:pt x="745364" y="351344"/>
                  <a:pt x="731520" y="346153"/>
                </a:cubicBezTo>
                <a:cubicBezTo>
                  <a:pt x="716505" y="340522"/>
                  <a:pt x="703850" y="329246"/>
                  <a:pt x="688490" y="324638"/>
                </a:cubicBezTo>
                <a:cubicBezTo>
                  <a:pt x="626517" y="306046"/>
                  <a:pt x="633475" y="322833"/>
                  <a:pt x="580913" y="303122"/>
                </a:cubicBezTo>
                <a:cubicBezTo>
                  <a:pt x="565898" y="297491"/>
                  <a:pt x="552898" y="287238"/>
                  <a:pt x="537883" y="281607"/>
                </a:cubicBezTo>
                <a:cubicBezTo>
                  <a:pt x="524039" y="276416"/>
                  <a:pt x="509068" y="274911"/>
                  <a:pt x="494852" y="270849"/>
                </a:cubicBezTo>
                <a:cubicBezTo>
                  <a:pt x="483949" y="267734"/>
                  <a:pt x="473482" y="263207"/>
                  <a:pt x="462579" y="260092"/>
                </a:cubicBezTo>
                <a:cubicBezTo>
                  <a:pt x="446494" y="255496"/>
                  <a:pt x="404471" y="247174"/>
                  <a:pt x="387276" y="238576"/>
                </a:cubicBezTo>
                <a:cubicBezTo>
                  <a:pt x="375712" y="232794"/>
                  <a:pt x="366229" y="223476"/>
                  <a:pt x="355003" y="217061"/>
                </a:cubicBezTo>
                <a:cubicBezTo>
                  <a:pt x="341079" y="209105"/>
                  <a:pt x="325896" y="203502"/>
                  <a:pt x="311972" y="195546"/>
                </a:cubicBezTo>
                <a:cubicBezTo>
                  <a:pt x="300746" y="189131"/>
                  <a:pt x="291263" y="179813"/>
                  <a:pt x="279699" y="174031"/>
                </a:cubicBezTo>
                <a:cubicBezTo>
                  <a:pt x="269557" y="168960"/>
                  <a:pt x="257568" y="168344"/>
                  <a:pt x="247426" y="163273"/>
                </a:cubicBezTo>
                <a:cubicBezTo>
                  <a:pt x="235862" y="157491"/>
                  <a:pt x="226717" y="147540"/>
                  <a:pt x="215153" y="141758"/>
                </a:cubicBezTo>
                <a:cubicBezTo>
                  <a:pt x="205011" y="136687"/>
                  <a:pt x="193022" y="136071"/>
                  <a:pt x="182880" y="131000"/>
                </a:cubicBezTo>
                <a:cubicBezTo>
                  <a:pt x="108590" y="93854"/>
                  <a:pt x="197134" y="121117"/>
                  <a:pt x="107577" y="98727"/>
                </a:cubicBezTo>
                <a:cubicBezTo>
                  <a:pt x="86062" y="84383"/>
                  <a:pt x="34853" y="80227"/>
                  <a:pt x="43031" y="55696"/>
                </a:cubicBezTo>
                <a:cubicBezTo>
                  <a:pt x="46617" y="44939"/>
                  <a:pt x="44354" y="29714"/>
                  <a:pt x="53789" y="23424"/>
                </a:cubicBezTo>
                <a:cubicBezTo>
                  <a:pt x="69003" y="13282"/>
                  <a:pt x="89728" y="16633"/>
                  <a:pt x="107577" y="12666"/>
                </a:cubicBezTo>
                <a:cubicBezTo>
                  <a:pt x="216356" y="-11508"/>
                  <a:pt x="107757" y="4969"/>
                  <a:pt x="0" y="12666"/>
                </a:cubicBezTo>
                <a:cubicBezTo>
                  <a:pt x="21912" y="209868"/>
                  <a:pt x="21516" y="141361"/>
                  <a:pt x="21516" y="2170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7" y="6109325"/>
            <a:ext cx="439470" cy="4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87" y="6261725"/>
            <a:ext cx="439470" cy="4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65" y="6141297"/>
            <a:ext cx="439470" cy="4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56" y="6168169"/>
            <a:ext cx="439470" cy="4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Lenux\Desktop\powerpoint\web_browsers\Natsu PNG\FileType\Natsu-JP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186" y="6041990"/>
            <a:ext cx="439470" cy="4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/>
          <p:cNvGrpSpPr/>
          <p:nvPr/>
        </p:nvGrpSpPr>
        <p:grpSpPr>
          <a:xfrm>
            <a:off x="4994091" y="6011931"/>
            <a:ext cx="399890" cy="464418"/>
            <a:chOff x="2171700" y="2769996"/>
            <a:chExt cx="781050" cy="907084"/>
          </a:xfrm>
        </p:grpSpPr>
        <p:pic>
          <p:nvPicPr>
            <p:cNvPr id="76" name="Picture 11" descr="C:\Users\Lenux\Desktop\powerpoint\web_browsers\Natsu PNG\FileType\Natsu-TX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2769996"/>
              <a:ext cx="78105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2285999" y="2895600"/>
              <a:ext cx="568345" cy="78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85563" y="6076239"/>
            <a:ext cx="399890" cy="464418"/>
            <a:chOff x="2171700" y="2769996"/>
            <a:chExt cx="781050" cy="907084"/>
          </a:xfrm>
        </p:grpSpPr>
        <p:pic>
          <p:nvPicPr>
            <p:cNvPr id="80" name="Picture 11" descr="C:\Users\Lenux\Desktop\powerpoint\web_browsers\Natsu PNG\FileType\Natsu-TX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2769996"/>
              <a:ext cx="78105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2285999" y="2895600"/>
              <a:ext cx="568345" cy="78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6205" y="5906752"/>
            <a:ext cx="399890" cy="464418"/>
            <a:chOff x="2171700" y="2769996"/>
            <a:chExt cx="781050" cy="907084"/>
          </a:xfrm>
        </p:grpSpPr>
        <p:pic>
          <p:nvPicPr>
            <p:cNvPr id="83" name="Picture 11" descr="C:\Users\Lenux\Desktop\powerpoint\web_browsers\Natsu PNG\FileType\Natsu-TX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2769996"/>
              <a:ext cx="78105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2285999" y="2895600"/>
              <a:ext cx="568345" cy="78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5105" y="4213275"/>
            <a:ext cx="1383710" cy="609600"/>
            <a:chOff x="97927" y="3201852"/>
            <a:chExt cx="1383710" cy="609600"/>
          </a:xfrm>
        </p:grpSpPr>
        <p:grpSp>
          <p:nvGrpSpPr>
            <p:cNvPr id="95" name="Group 94"/>
            <p:cNvGrpSpPr/>
            <p:nvPr/>
          </p:nvGrpSpPr>
          <p:grpSpPr>
            <a:xfrm>
              <a:off x="97927" y="3201852"/>
              <a:ext cx="1383710" cy="609600"/>
              <a:chOff x="3695699" y="2438400"/>
              <a:chExt cx="1562101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695699" y="2438400"/>
                <a:ext cx="1562101" cy="60960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40000"/>
                  <a:lumOff val="6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>
                  <a:latin typeface="Berlin Sans FB Demi" pitchFamily="34" charset="0"/>
                  <a:cs typeface="Aharoni" pitchFamily="2" charset="-79"/>
                </a:endParaRPr>
              </a:p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…</a:t>
                </a:r>
                <a:endParaRPr lang="en-US" sz="1100" dirty="0">
                  <a:latin typeface="Berlin Sans FB Demi" pitchFamily="34" charset="0"/>
                  <a:cs typeface="Aharoni" pitchFamily="2" charset="-79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695699" y="2451840"/>
                <a:ext cx="1108685" cy="3429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60000"/>
                  <a:lumOff val="4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GET “image”</a:t>
                </a:r>
              </a:p>
            </p:txBody>
          </p:sp>
        </p:grpSp>
        <p:sp>
          <p:nvSpPr>
            <p:cNvPr id="100" name="Rounded Rectangle 99"/>
            <p:cNvSpPr/>
            <p:nvPr/>
          </p:nvSpPr>
          <p:spPr>
            <a:xfrm>
              <a:off x="1080001" y="3204259"/>
              <a:ext cx="401636" cy="35393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252746" y="3743461"/>
            <a:ext cx="1383710" cy="609600"/>
            <a:chOff x="365997" y="2438400"/>
            <a:chExt cx="1383710" cy="6096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365997" y="2438400"/>
              <a:ext cx="1383710" cy="609600"/>
              <a:chOff x="3695699" y="2438400"/>
              <a:chExt cx="1562101" cy="6096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695699" y="2438400"/>
                <a:ext cx="1562101" cy="60960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40000"/>
                  <a:lumOff val="6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>
                  <a:latin typeface="Berlin Sans FB Demi" pitchFamily="34" charset="0"/>
                  <a:cs typeface="Aharoni" pitchFamily="2" charset="-79"/>
                </a:endParaRPr>
              </a:p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…</a:t>
                </a:r>
                <a:endParaRPr lang="en-US" sz="1100" dirty="0">
                  <a:latin typeface="Berlin Sans FB Demi" pitchFamily="34" charset="0"/>
                  <a:cs typeface="Aharoni" pitchFamily="2" charset="-79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695699" y="2451840"/>
                <a:ext cx="1108685" cy="3429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60000"/>
                  <a:lumOff val="4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Berlin Sans FB Demi" pitchFamily="34" charset="0"/>
                    <a:cs typeface="Aharoni" pitchFamily="2" charset="-79"/>
                  </a:rPr>
                  <a:t>GET “JS”</a:t>
                </a:r>
              </a:p>
            </p:txBody>
          </p:sp>
        </p:grpSp>
        <p:sp>
          <p:nvSpPr>
            <p:cNvPr id="104" name="Rounded Rectangle 103"/>
            <p:cNvSpPr/>
            <p:nvPr/>
          </p:nvSpPr>
          <p:spPr>
            <a:xfrm>
              <a:off x="1348071" y="2455855"/>
              <a:ext cx="401636" cy="33888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00462" y="3862992"/>
            <a:ext cx="1383710" cy="609600"/>
            <a:chOff x="2131531" y="2623290"/>
            <a:chExt cx="1383710" cy="6096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2131531" y="2623290"/>
              <a:ext cx="1383710" cy="609600"/>
              <a:chOff x="3695699" y="2438400"/>
              <a:chExt cx="1562101" cy="609600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3695699" y="2438400"/>
                <a:ext cx="1562101" cy="60960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40000"/>
                  <a:lumOff val="6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>
                  <a:latin typeface="Berlin Sans FB Demi" pitchFamily="34" charset="0"/>
                  <a:cs typeface="Aharoni" pitchFamily="2" charset="-79"/>
                </a:endParaRPr>
              </a:p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…</a:t>
                </a:r>
                <a:endParaRPr lang="en-US" sz="1100" dirty="0">
                  <a:latin typeface="Berlin Sans FB Demi" pitchFamily="34" charset="0"/>
                  <a:cs typeface="Aharoni" pitchFamily="2" charset="-79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3695699" y="2451840"/>
                <a:ext cx="1108685" cy="3429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60000"/>
                  <a:lumOff val="4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Berlin Sans FB Demi" pitchFamily="34" charset="0"/>
                    <a:cs typeface="Aharoni" pitchFamily="2" charset="-79"/>
                  </a:rPr>
                  <a:t>GET “CSS”</a:t>
                </a:r>
              </a:p>
            </p:txBody>
          </p:sp>
        </p:grpSp>
        <p:sp>
          <p:nvSpPr>
            <p:cNvPr id="109" name="Rounded Rectangle 108"/>
            <p:cNvSpPr/>
            <p:nvPr/>
          </p:nvSpPr>
          <p:spPr>
            <a:xfrm>
              <a:off x="3113605" y="2636731"/>
              <a:ext cx="401636" cy="3429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370967" y="3354252"/>
            <a:ext cx="1383710" cy="609600"/>
            <a:chOff x="3695699" y="2438400"/>
            <a:chExt cx="1562101" cy="609600"/>
          </a:xfrm>
        </p:grpSpPr>
        <p:sp>
          <p:nvSpPr>
            <p:cNvPr id="115" name="Rounded Rectangle 114"/>
            <p:cNvSpPr/>
            <p:nvPr/>
          </p:nvSpPr>
          <p:spPr>
            <a:xfrm>
              <a:off x="3695699" y="2438400"/>
              <a:ext cx="1562101" cy="6096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1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1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695699" y="2451840"/>
              <a:ext cx="1108685" cy="3429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erlin Sans FB Demi" pitchFamily="34" charset="0"/>
                  <a:cs typeface="Aharoni" pitchFamily="2" charset="-79"/>
                </a:rPr>
                <a:t>GET “image”</a:t>
              </a:r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5353041" y="3356659"/>
            <a:ext cx="401636" cy="353933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2210659" y="3963852"/>
            <a:ext cx="1383710" cy="609600"/>
            <a:chOff x="97927" y="3201852"/>
            <a:chExt cx="1383710" cy="609600"/>
          </a:xfrm>
        </p:grpSpPr>
        <p:grpSp>
          <p:nvGrpSpPr>
            <p:cNvPr id="118" name="Group 117"/>
            <p:cNvGrpSpPr/>
            <p:nvPr/>
          </p:nvGrpSpPr>
          <p:grpSpPr>
            <a:xfrm>
              <a:off x="97927" y="3201852"/>
              <a:ext cx="1383710" cy="609600"/>
              <a:chOff x="3695699" y="2438400"/>
              <a:chExt cx="1562101" cy="609600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3695699" y="2438400"/>
                <a:ext cx="1562101" cy="60960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40000"/>
                  <a:lumOff val="6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>
                  <a:latin typeface="Berlin Sans FB Demi" pitchFamily="34" charset="0"/>
                  <a:cs typeface="Aharoni" pitchFamily="2" charset="-79"/>
                </a:endParaRPr>
              </a:p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…</a:t>
                </a:r>
                <a:endParaRPr lang="en-US" sz="1100" dirty="0">
                  <a:latin typeface="Berlin Sans FB Demi" pitchFamily="34" charset="0"/>
                  <a:cs typeface="Aharoni" pitchFamily="2" charset="-79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695699" y="2451840"/>
                <a:ext cx="1108685" cy="3429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60000"/>
                  <a:lumOff val="4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GET “image”</a:t>
                </a:r>
              </a:p>
            </p:txBody>
          </p:sp>
        </p:grpSp>
        <p:sp>
          <p:nvSpPr>
            <p:cNvPr id="119" name="Rounded Rectangle 118"/>
            <p:cNvSpPr/>
            <p:nvPr/>
          </p:nvSpPr>
          <p:spPr>
            <a:xfrm>
              <a:off x="1080001" y="3204259"/>
              <a:ext cx="401636" cy="35393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590702" y="4324176"/>
            <a:ext cx="1383710" cy="609600"/>
            <a:chOff x="97927" y="3201852"/>
            <a:chExt cx="1383710" cy="609600"/>
          </a:xfrm>
        </p:grpSpPr>
        <p:grpSp>
          <p:nvGrpSpPr>
            <p:cNvPr id="123" name="Group 122"/>
            <p:cNvGrpSpPr/>
            <p:nvPr/>
          </p:nvGrpSpPr>
          <p:grpSpPr>
            <a:xfrm>
              <a:off x="97927" y="3201852"/>
              <a:ext cx="1383710" cy="609600"/>
              <a:chOff x="3695699" y="2438400"/>
              <a:chExt cx="1562101" cy="609600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3695699" y="2438400"/>
                <a:ext cx="1562101" cy="60960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40000"/>
                  <a:lumOff val="6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>
                  <a:latin typeface="Berlin Sans FB Demi" pitchFamily="34" charset="0"/>
                  <a:cs typeface="Aharoni" pitchFamily="2" charset="-79"/>
                </a:endParaRPr>
              </a:p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…</a:t>
                </a:r>
                <a:endParaRPr lang="en-US" sz="1100" dirty="0">
                  <a:latin typeface="Berlin Sans FB Demi" pitchFamily="34" charset="0"/>
                  <a:cs typeface="Aharoni" pitchFamily="2" charset="-79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3695699" y="2451840"/>
                <a:ext cx="1108685" cy="3429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60000"/>
                  <a:lumOff val="4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GET “image”</a:t>
                </a:r>
              </a:p>
            </p:txBody>
          </p:sp>
        </p:grpSp>
        <p:sp>
          <p:nvSpPr>
            <p:cNvPr id="124" name="Rounded Rectangle 123"/>
            <p:cNvSpPr/>
            <p:nvPr/>
          </p:nvSpPr>
          <p:spPr>
            <a:xfrm>
              <a:off x="1080001" y="3204259"/>
              <a:ext cx="401636" cy="35393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201853" y="4167792"/>
            <a:ext cx="1383710" cy="609600"/>
            <a:chOff x="97927" y="3201852"/>
            <a:chExt cx="1383710" cy="6096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97927" y="3201852"/>
              <a:ext cx="1383710" cy="609600"/>
              <a:chOff x="3695699" y="2438400"/>
              <a:chExt cx="1562101" cy="609600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3695699" y="2438400"/>
                <a:ext cx="1562101" cy="60960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40000"/>
                  <a:lumOff val="6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>
                  <a:latin typeface="Berlin Sans FB Demi" pitchFamily="34" charset="0"/>
                  <a:cs typeface="Aharoni" pitchFamily="2" charset="-79"/>
                </a:endParaRPr>
              </a:p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…</a:t>
                </a:r>
                <a:endParaRPr lang="en-US" sz="1100" dirty="0">
                  <a:latin typeface="Berlin Sans FB Demi" pitchFamily="34" charset="0"/>
                  <a:cs typeface="Aharoni" pitchFamily="2" charset="-79"/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3695699" y="2451840"/>
                <a:ext cx="1108685" cy="3429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60000"/>
                  <a:lumOff val="40000"/>
                  <a:alpha val="47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Berlin Sans FB Demi" pitchFamily="34" charset="0"/>
                    <a:cs typeface="Aharoni" pitchFamily="2" charset="-79"/>
                  </a:rPr>
                  <a:t>GET “image”</a:t>
                </a:r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1080001" y="3204259"/>
              <a:ext cx="401636" cy="35393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83927" y="5553929"/>
            <a:ext cx="959694" cy="415345"/>
            <a:chOff x="1349744" y="3118280"/>
            <a:chExt cx="959694" cy="415345"/>
          </a:xfrm>
        </p:grpSpPr>
        <p:sp>
          <p:nvSpPr>
            <p:cNvPr id="133" name="Rounded Rectangle 132"/>
            <p:cNvSpPr/>
            <p:nvPr/>
          </p:nvSpPr>
          <p:spPr>
            <a:xfrm>
              <a:off x="1349744" y="3118280"/>
              <a:ext cx="959694" cy="41534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1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1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1600200" y="3118280"/>
              <a:ext cx="457200" cy="235972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Berlin Sans FB Demi" pitchFamily="34" charset="0"/>
                  <a:cs typeface="Aharoni" pitchFamily="2" charset="-79"/>
                </a:rPr>
                <a:t>200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118280"/>
              <a:ext cx="252038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356710" y="3118280"/>
              <a:ext cx="243490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114522" y="5395623"/>
            <a:ext cx="959694" cy="415345"/>
            <a:chOff x="1349744" y="3118280"/>
            <a:chExt cx="959694" cy="415345"/>
          </a:xfrm>
        </p:grpSpPr>
        <p:sp>
          <p:nvSpPr>
            <p:cNvPr id="138" name="Rounded Rectangle 137"/>
            <p:cNvSpPr/>
            <p:nvPr/>
          </p:nvSpPr>
          <p:spPr>
            <a:xfrm>
              <a:off x="1349744" y="3118280"/>
              <a:ext cx="959694" cy="41534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1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1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600200" y="3118280"/>
              <a:ext cx="457200" cy="235972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Berlin Sans FB Demi" pitchFamily="34" charset="0"/>
                  <a:cs typeface="Aharoni" pitchFamily="2" charset="-79"/>
                </a:rPr>
                <a:t>200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057400" y="3118280"/>
              <a:ext cx="252038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356710" y="3118280"/>
              <a:ext cx="243490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235763" y="4980278"/>
            <a:ext cx="959694" cy="415345"/>
            <a:chOff x="1349744" y="3118280"/>
            <a:chExt cx="959694" cy="415345"/>
          </a:xfrm>
        </p:grpSpPr>
        <p:sp>
          <p:nvSpPr>
            <p:cNvPr id="143" name="Rounded Rectangle 142"/>
            <p:cNvSpPr/>
            <p:nvPr/>
          </p:nvSpPr>
          <p:spPr>
            <a:xfrm>
              <a:off x="1349744" y="3118280"/>
              <a:ext cx="959694" cy="41534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1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1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600200" y="3118280"/>
              <a:ext cx="457200" cy="235972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Berlin Sans FB Demi" pitchFamily="34" charset="0"/>
                  <a:cs typeface="Aharoni" pitchFamily="2" charset="-79"/>
                </a:rPr>
                <a:t>200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057400" y="3118280"/>
              <a:ext cx="252038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1356710" y="3118280"/>
              <a:ext cx="243490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276516" y="5553928"/>
            <a:ext cx="959694" cy="415345"/>
            <a:chOff x="1349744" y="3118280"/>
            <a:chExt cx="959694" cy="415345"/>
          </a:xfrm>
        </p:grpSpPr>
        <p:sp>
          <p:nvSpPr>
            <p:cNvPr id="148" name="Rounded Rectangle 147"/>
            <p:cNvSpPr/>
            <p:nvPr/>
          </p:nvSpPr>
          <p:spPr>
            <a:xfrm>
              <a:off x="1349744" y="3118280"/>
              <a:ext cx="959694" cy="41534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1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1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600200" y="3118280"/>
              <a:ext cx="457200" cy="235972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Berlin Sans FB Demi" pitchFamily="34" charset="0"/>
                  <a:cs typeface="Aharoni" pitchFamily="2" charset="-79"/>
                </a:rPr>
                <a:t>200</a:t>
              </a: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057400" y="3118280"/>
              <a:ext cx="252038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356710" y="3118280"/>
              <a:ext cx="243490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3941302" y="5216250"/>
            <a:ext cx="959694" cy="415345"/>
            <a:chOff x="1349744" y="3118280"/>
            <a:chExt cx="959694" cy="415345"/>
          </a:xfrm>
        </p:grpSpPr>
        <p:sp>
          <p:nvSpPr>
            <p:cNvPr id="153" name="Rounded Rectangle 152"/>
            <p:cNvSpPr/>
            <p:nvPr/>
          </p:nvSpPr>
          <p:spPr>
            <a:xfrm>
              <a:off x="1349744" y="3118280"/>
              <a:ext cx="959694" cy="41534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1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1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600200" y="3118280"/>
              <a:ext cx="457200" cy="235972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Berlin Sans FB Demi" pitchFamily="34" charset="0"/>
                  <a:cs typeface="Aharoni" pitchFamily="2" charset="-79"/>
                </a:rPr>
                <a:t>200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057400" y="3118280"/>
              <a:ext cx="252038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356710" y="3118280"/>
              <a:ext cx="243490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017602" y="5187950"/>
            <a:ext cx="959694" cy="415345"/>
            <a:chOff x="1349744" y="3118280"/>
            <a:chExt cx="959694" cy="415345"/>
          </a:xfrm>
        </p:grpSpPr>
        <p:sp>
          <p:nvSpPr>
            <p:cNvPr id="158" name="Rounded Rectangle 157"/>
            <p:cNvSpPr/>
            <p:nvPr/>
          </p:nvSpPr>
          <p:spPr>
            <a:xfrm>
              <a:off x="1349744" y="3118280"/>
              <a:ext cx="959694" cy="41534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1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1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1600200" y="3118280"/>
              <a:ext cx="457200" cy="235972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Berlin Sans FB Demi" pitchFamily="34" charset="0"/>
                  <a:cs typeface="Aharoni" pitchFamily="2" charset="-79"/>
                </a:rPr>
                <a:t>200</a:t>
              </a: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057400" y="3118280"/>
              <a:ext cx="252038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356710" y="3118280"/>
              <a:ext cx="243490" cy="23597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</a:p>
          </p:txBody>
        </p:sp>
      </p:grpSp>
      <p:pic>
        <p:nvPicPr>
          <p:cNvPr id="90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2926104"/>
            <a:ext cx="403881" cy="6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3" y="4220877"/>
            <a:ext cx="403881" cy="6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50" y="5671914"/>
            <a:ext cx="403881" cy="6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1178623" y="3124200"/>
            <a:ext cx="440627" cy="504825"/>
          </a:xfrm>
          <a:custGeom>
            <a:avLst/>
            <a:gdLst>
              <a:gd name="connsiteX0" fmla="*/ 440627 w 440627"/>
              <a:gd name="connsiteY0" fmla="*/ 504825 h 504825"/>
              <a:gd name="connsiteX1" fmla="*/ 421577 w 440627"/>
              <a:gd name="connsiteY1" fmla="*/ 419100 h 504825"/>
              <a:gd name="connsiteX2" fmla="*/ 402527 w 440627"/>
              <a:gd name="connsiteY2" fmla="*/ 390525 h 504825"/>
              <a:gd name="connsiteX3" fmla="*/ 345377 w 440627"/>
              <a:gd name="connsiteY3" fmla="*/ 257175 h 504825"/>
              <a:gd name="connsiteX4" fmla="*/ 278702 w 440627"/>
              <a:gd name="connsiteY4" fmla="*/ 171450 h 504825"/>
              <a:gd name="connsiteX5" fmla="*/ 250127 w 440627"/>
              <a:gd name="connsiteY5" fmla="*/ 161925 h 504825"/>
              <a:gd name="connsiteX6" fmla="*/ 192977 w 440627"/>
              <a:gd name="connsiteY6" fmla="*/ 123825 h 504825"/>
              <a:gd name="connsiteX7" fmla="*/ 78677 w 440627"/>
              <a:gd name="connsiteY7" fmla="*/ 95250 h 504825"/>
              <a:gd name="connsiteX8" fmla="*/ 107252 w 440627"/>
              <a:gd name="connsiteY8" fmla="*/ 38100 h 504825"/>
              <a:gd name="connsiteX9" fmla="*/ 164402 w 440627"/>
              <a:gd name="connsiteY9" fmla="*/ 0 h 504825"/>
              <a:gd name="connsiteX10" fmla="*/ 88202 w 440627"/>
              <a:gd name="connsiteY10" fmla="*/ 66675 h 504825"/>
              <a:gd name="connsiteX11" fmla="*/ 59627 w 440627"/>
              <a:gd name="connsiteY11" fmla="*/ 85725 h 504825"/>
              <a:gd name="connsiteX12" fmla="*/ 31052 w 440627"/>
              <a:gd name="connsiteY12" fmla="*/ 104775 h 504825"/>
              <a:gd name="connsiteX13" fmla="*/ 12002 w 440627"/>
              <a:gd name="connsiteY13" fmla="*/ 133350 h 504825"/>
              <a:gd name="connsiteX14" fmla="*/ 2477 w 440627"/>
              <a:gd name="connsiteY14" fmla="*/ 161925 h 504825"/>
              <a:gd name="connsiteX15" fmla="*/ 59627 w 440627"/>
              <a:gd name="connsiteY15" fmla="*/ 171450 h 504825"/>
              <a:gd name="connsiteX16" fmla="*/ 88202 w 440627"/>
              <a:gd name="connsiteY16" fmla="*/ 180975 h 504825"/>
              <a:gd name="connsiteX17" fmla="*/ 135827 w 440627"/>
              <a:gd name="connsiteY17" fmla="*/ 21907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0627" h="504825">
                <a:moveTo>
                  <a:pt x="440627" y="504825"/>
                </a:moveTo>
                <a:cubicBezTo>
                  <a:pt x="436969" y="482875"/>
                  <a:pt x="433301" y="442548"/>
                  <a:pt x="421577" y="419100"/>
                </a:cubicBezTo>
                <a:cubicBezTo>
                  <a:pt x="416457" y="408861"/>
                  <a:pt x="407176" y="400986"/>
                  <a:pt x="402527" y="390525"/>
                </a:cubicBezTo>
                <a:cubicBezTo>
                  <a:pt x="368660" y="314325"/>
                  <a:pt x="400711" y="340176"/>
                  <a:pt x="345377" y="257175"/>
                </a:cubicBezTo>
                <a:cubicBezTo>
                  <a:pt x="330239" y="234468"/>
                  <a:pt x="305561" y="189356"/>
                  <a:pt x="278702" y="171450"/>
                </a:cubicBezTo>
                <a:cubicBezTo>
                  <a:pt x="270348" y="165881"/>
                  <a:pt x="258904" y="166801"/>
                  <a:pt x="250127" y="161925"/>
                </a:cubicBezTo>
                <a:cubicBezTo>
                  <a:pt x="230113" y="150806"/>
                  <a:pt x="214697" y="131065"/>
                  <a:pt x="192977" y="123825"/>
                </a:cubicBezTo>
                <a:cubicBezTo>
                  <a:pt x="136632" y="105043"/>
                  <a:pt x="174203" y="116478"/>
                  <a:pt x="78677" y="95250"/>
                </a:cubicBezTo>
                <a:cubicBezTo>
                  <a:pt x="85471" y="74867"/>
                  <a:pt x="89874" y="53306"/>
                  <a:pt x="107252" y="38100"/>
                </a:cubicBezTo>
                <a:cubicBezTo>
                  <a:pt x="124482" y="23023"/>
                  <a:pt x="164402" y="0"/>
                  <a:pt x="164402" y="0"/>
                </a:cubicBezTo>
                <a:cubicBezTo>
                  <a:pt x="132652" y="47625"/>
                  <a:pt x="154877" y="22225"/>
                  <a:pt x="88202" y="66675"/>
                </a:cubicBezTo>
                <a:lnTo>
                  <a:pt x="59627" y="85725"/>
                </a:lnTo>
                <a:lnTo>
                  <a:pt x="31052" y="104775"/>
                </a:lnTo>
                <a:cubicBezTo>
                  <a:pt x="24702" y="114300"/>
                  <a:pt x="17122" y="123111"/>
                  <a:pt x="12002" y="133350"/>
                </a:cubicBezTo>
                <a:cubicBezTo>
                  <a:pt x="7512" y="142330"/>
                  <a:pt x="-5363" y="155653"/>
                  <a:pt x="2477" y="161925"/>
                </a:cubicBezTo>
                <a:cubicBezTo>
                  <a:pt x="17558" y="173990"/>
                  <a:pt x="40774" y="167260"/>
                  <a:pt x="59627" y="171450"/>
                </a:cubicBezTo>
                <a:cubicBezTo>
                  <a:pt x="69428" y="173628"/>
                  <a:pt x="78677" y="177800"/>
                  <a:pt x="88202" y="180975"/>
                </a:cubicBezTo>
                <a:cubicBezTo>
                  <a:pt x="121797" y="214570"/>
                  <a:pt x="104729" y="203526"/>
                  <a:pt x="135827" y="2190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866775" y="3686175"/>
            <a:ext cx="247771" cy="469040"/>
          </a:xfrm>
          <a:custGeom>
            <a:avLst/>
            <a:gdLst>
              <a:gd name="connsiteX0" fmla="*/ 0 w 247771"/>
              <a:gd name="connsiteY0" fmla="*/ 0 h 469040"/>
              <a:gd name="connsiteX1" fmla="*/ 19050 w 247771"/>
              <a:gd name="connsiteY1" fmla="*/ 114300 h 469040"/>
              <a:gd name="connsiteX2" fmla="*/ 38100 w 247771"/>
              <a:gd name="connsiteY2" fmla="*/ 152400 h 469040"/>
              <a:gd name="connsiteX3" fmla="*/ 47625 w 247771"/>
              <a:gd name="connsiteY3" fmla="*/ 200025 h 469040"/>
              <a:gd name="connsiteX4" fmla="*/ 76200 w 247771"/>
              <a:gd name="connsiteY4" fmla="*/ 266700 h 469040"/>
              <a:gd name="connsiteX5" fmla="*/ 114300 w 247771"/>
              <a:gd name="connsiteY5" fmla="*/ 323850 h 469040"/>
              <a:gd name="connsiteX6" fmla="*/ 142875 w 247771"/>
              <a:gd name="connsiteY6" fmla="*/ 352425 h 469040"/>
              <a:gd name="connsiteX7" fmla="*/ 161925 w 247771"/>
              <a:gd name="connsiteY7" fmla="*/ 381000 h 469040"/>
              <a:gd name="connsiteX8" fmla="*/ 190500 w 247771"/>
              <a:gd name="connsiteY8" fmla="*/ 400050 h 469040"/>
              <a:gd name="connsiteX9" fmla="*/ 238125 w 247771"/>
              <a:gd name="connsiteY9" fmla="*/ 457200 h 469040"/>
              <a:gd name="connsiteX10" fmla="*/ 247650 w 247771"/>
              <a:gd name="connsiteY10" fmla="*/ 428625 h 469040"/>
              <a:gd name="connsiteX11" fmla="*/ 238125 w 247771"/>
              <a:gd name="connsiteY11" fmla="*/ 352425 h 469040"/>
              <a:gd name="connsiteX12" fmla="*/ 142875 w 247771"/>
              <a:gd name="connsiteY12" fmla="*/ 466725 h 46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771" h="469040">
                <a:moveTo>
                  <a:pt x="0" y="0"/>
                </a:moveTo>
                <a:cubicBezTo>
                  <a:pt x="3458" y="27660"/>
                  <a:pt x="7250" y="82833"/>
                  <a:pt x="19050" y="114300"/>
                </a:cubicBezTo>
                <a:cubicBezTo>
                  <a:pt x="24036" y="127595"/>
                  <a:pt x="31750" y="139700"/>
                  <a:pt x="38100" y="152400"/>
                </a:cubicBezTo>
                <a:cubicBezTo>
                  <a:pt x="41275" y="168275"/>
                  <a:pt x="43698" y="184319"/>
                  <a:pt x="47625" y="200025"/>
                </a:cubicBezTo>
                <a:cubicBezTo>
                  <a:pt x="53256" y="222548"/>
                  <a:pt x="64517" y="247229"/>
                  <a:pt x="76200" y="266700"/>
                </a:cubicBezTo>
                <a:cubicBezTo>
                  <a:pt x="87980" y="286333"/>
                  <a:pt x="98111" y="307661"/>
                  <a:pt x="114300" y="323850"/>
                </a:cubicBezTo>
                <a:cubicBezTo>
                  <a:pt x="123825" y="333375"/>
                  <a:pt x="134251" y="342077"/>
                  <a:pt x="142875" y="352425"/>
                </a:cubicBezTo>
                <a:cubicBezTo>
                  <a:pt x="150204" y="361219"/>
                  <a:pt x="153830" y="372905"/>
                  <a:pt x="161925" y="381000"/>
                </a:cubicBezTo>
                <a:cubicBezTo>
                  <a:pt x="170020" y="389095"/>
                  <a:pt x="181706" y="392721"/>
                  <a:pt x="190500" y="400050"/>
                </a:cubicBezTo>
                <a:cubicBezTo>
                  <a:pt x="218002" y="422969"/>
                  <a:pt x="219394" y="429103"/>
                  <a:pt x="238125" y="457200"/>
                </a:cubicBezTo>
                <a:cubicBezTo>
                  <a:pt x="241300" y="447675"/>
                  <a:pt x="247650" y="438665"/>
                  <a:pt x="247650" y="428625"/>
                </a:cubicBezTo>
                <a:cubicBezTo>
                  <a:pt x="247650" y="403027"/>
                  <a:pt x="249573" y="329530"/>
                  <a:pt x="238125" y="352425"/>
                </a:cubicBezTo>
                <a:cubicBezTo>
                  <a:pt x="166737" y="495201"/>
                  <a:pt x="311296" y="466725"/>
                  <a:pt x="142875" y="466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90236" y="4457700"/>
            <a:ext cx="324189" cy="123825"/>
          </a:xfrm>
          <a:custGeom>
            <a:avLst/>
            <a:gdLst>
              <a:gd name="connsiteX0" fmla="*/ 324189 w 324189"/>
              <a:gd name="connsiteY0" fmla="*/ 123825 h 123825"/>
              <a:gd name="connsiteX1" fmla="*/ 267039 w 324189"/>
              <a:gd name="connsiteY1" fmla="*/ 95250 h 123825"/>
              <a:gd name="connsiteX2" fmla="*/ 200364 w 324189"/>
              <a:gd name="connsiteY2" fmla="*/ 76200 h 123825"/>
              <a:gd name="connsiteX3" fmla="*/ 171789 w 324189"/>
              <a:gd name="connsiteY3" fmla="*/ 57150 h 123825"/>
              <a:gd name="connsiteX4" fmla="*/ 143214 w 324189"/>
              <a:gd name="connsiteY4" fmla="*/ 47625 h 123825"/>
              <a:gd name="connsiteX5" fmla="*/ 9864 w 324189"/>
              <a:gd name="connsiteY5" fmla="*/ 28575 h 123825"/>
              <a:gd name="connsiteX6" fmla="*/ 19389 w 324189"/>
              <a:gd name="connsiteY6" fmla="*/ 0 h 123825"/>
              <a:gd name="connsiteX7" fmla="*/ 339 w 324189"/>
              <a:gd name="connsiteY7" fmla="*/ 28575 h 123825"/>
              <a:gd name="connsiteX8" fmla="*/ 28914 w 324189"/>
              <a:gd name="connsiteY8" fmla="*/ 95250 h 123825"/>
              <a:gd name="connsiteX9" fmla="*/ 57489 w 324189"/>
              <a:gd name="connsiteY9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189" h="123825">
                <a:moveTo>
                  <a:pt x="324189" y="123825"/>
                </a:moveTo>
                <a:cubicBezTo>
                  <a:pt x="305139" y="114300"/>
                  <a:pt x="286502" y="103900"/>
                  <a:pt x="267039" y="95250"/>
                </a:cubicBezTo>
                <a:cubicBezTo>
                  <a:pt x="249470" y="87442"/>
                  <a:pt x="217662" y="80524"/>
                  <a:pt x="200364" y="76200"/>
                </a:cubicBezTo>
                <a:cubicBezTo>
                  <a:pt x="190839" y="69850"/>
                  <a:pt x="182028" y="62270"/>
                  <a:pt x="171789" y="57150"/>
                </a:cubicBezTo>
                <a:cubicBezTo>
                  <a:pt x="162809" y="52660"/>
                  <a:pt x="152954" y="50060"/>
                  <a:pt x="143214" y="47625"/>
                </a:cubicBezTo>
                <a:cubicBezTo>
                  <a:pt x="94691" y="35494"/>
                  <a:pt x="63207" y="34502"/>
                  <a:pt x="9864" y="28575"/>
                </a:cubicBezTo>
                <a:lnTo>
                  <a:pt x="19389" y="0"/>
                </a:lnTo>
                <a:cubicBezTo>
                  <a:pt x="13039" y="9525"/>
                  <a:pt x="1958" y="17242"/>
                  <a:pt x="339" y="28575"/>
                </a:cubicBezTo>
                <a:cubicBezTo>
                  <a:pt x="-2761" y="50273"/>
                  <a:pt x="16070" y="79838"/>
                  <a:pt x="28914" y="95250"/>
                </a:cubicBezTo>
                <a:cubicBezTo>
                  <a:pt x="37538" y="105598"/>
                  <a:pt x="57489" y="123825"/>
                  <a:pt x="57489" y="1238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71525" y="4752975"/>
            <a:ext cx="361950" cy="209550"/>
          </a:xfrm>
          <a:custGeom>
            <a:avLst/>
            <a:gdLst>
              <a:gd name="connsiteX0" fmla="*/ 0 w 361950"/>
              <a:gd name="connsiteY0" fmla="*/ 0 h 209550"/>
              <a:gd name="connsiteX1" fmla="*/ 38100 w 361950"/>
              <a:gd name="connsiteY1" fmla="*/ 47625 h 209550"/>
              <a:gd name="connsiteX2" fmla="*/ 133350 w 361950"/>
              <a:gd name="connsiteY2" fmla="*/ 85725 h 209550"/>
              <a:gd name="connsiteX3" fmla="*/ 209550 w 361950"/>
              <a:gd name="connsiteY3" fmla="*/ 114300 h 209550"/>
              <a:gd name="connsiteX4" fmla="*/ 352425 w 361950"/>
              <a:gd name="connsiteY4" fmla="*/ 104775 h 209550"/>
              <a:gd name="connsiteX5" fmla="*/ 314325 w 361950"/>
              <a:gd name="connsiteY5" fmla="*/ 57150 h 209550"/>
              <a:gd name="connsiteX6" fmla="*/ 342900 w 361950"/>
              <a:gd name="connsiteY6" fmla="*/ 85725 h 209550"/>
              <a:gd name="connsiteX7" fmla="*/ 361950 w 361950"/>
              <a:gd name="connsiteY7" fmla="*/ 123825 h 209550"/>
              <a:gd name="connsiteX8" fmla="*/ 352425 w 361950"/>
              <a:gd name="connsiteY8" fmla="*/ 152400 h 209550"/>
              <a:gd name="connsiteX9" fmla="*/ 295275 w 361950"/>
              <a:gd name="connsiteY9" fmla="*/ 200025 h 209550"/>
              <a:gd name="connsiteX10" fmla="*/ 285750 w 361950"/>
              <a:gd name="connsiteY10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950" h="209550">
                <a:moveTo>
                  <a:pt x="0" y="0"/>
                </a:moveTo>
                <a:cubicBezTo>
                  <a:pt x="12700" y="15875"/>
                  <a:pt x="22800" y="34238"/>
                  <a:pt x="38100" y="47625"/>
                </a:cubicBezTo>
                <a:cubicBezTo>
                  <a:pt x="73149" y="78293"/>
                  <a:pt x="92444" y="58454"/>
                  <a:pt x="133350" y="85725"/>
                </a:cubicBezTo>
                <a:cubicBezTo>
                  <a:pt x="175395" y="113755"/>
                  <a:pt x="150700" y="102530"/>
                  <a:pt x="209550" y="114300"/>
                </a:cubicBezTo>
                <a:cubicBezTo>
                  <a:pt x="257175" y="111125"/>
                  <a:pt x="306531" y="117888"/>
                  <a:pt x="352425" y="104775"/>
                </a:cubicBezTo>
                <a:cubicBezTo>
                  <a:pt x="371669" y="99277"/>
                  <a:pt x="314325" y="43075"/>
                  <a:pt x="314325" y="57150"/>
                </a:cubicBezTo>
                <a:cubicBezTo>
                  <a:pt x="314325" y="70620"/>
                  <a:pt x="335070" y="74764"/>
                  <a:pt x="342900" y="85725"/>
                </a:cubicBezTo>
                <a:cubicBezTo>
                  <a:pt x="351153" y="97279"/>
                  <a:pt x="355600" y="111125"/>
                  <a:pt x="361950" y="123825"/>
                </a:cubicBezTo>
                <a:cubicBezTo>
                  <a:pt x="358775" y="133350"/>
                  <a:pt x="357994" y="144046"/>
                  <a:pt x="352425" y="152400"/>
                </a:cubicBezTo>
                <a:cubicBezTo>
                  <a:pt x="335000" y="178537"/>
                  <a:pt x="318703" y="182454"/>
                  <a:pt x="295275" y="200025"/>
                </a:cubicBezTo>
                <a:cubicBezTo>
                  <a:pt x="291683" y="202719"/>
                  <a:pt x="288925" y="206375"/>
                  <a:pt x="285750" y="2095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62000" y="5448300"/>
            <a:ext cx="352425" cy="162979"/>
          </a:xfrm>
          <a:custGeom>
            <a:avLst/>
            <a:gdLst>
              <a:gd name="connsiteX0" fmla="*/ 352425 w 352425"/>
              <a:gd name="connsiteY0" fmla="*/ 0 h 162979"/>
              <a:gd name="connsiteX1" fmla="*/ 228600 w 352425"/>
              <a:gd name="connsiteY1" fmla="*/ 19050 h 162979"/>
              <a:gd name="connsiteX2" fmla="*/ 133350 w 352425"/>
              <a:gd name="connsiteY2" fmla="*/ 47625 h 162979"/>
              <a:gd name="connsiteX3" fmla="*/ 104775 w 352425"/>
              <a:gd name="connsiteY3" fmla="*/ 57150 h 162979"/>
              <a:gd name="connsiteX4" fmla="*/ 47625 w 352425"/>
              <a:gd name="connsiteY4" fmla="*/ 95250 h 162979"/>
              <a:gd name="connsiteX5" fmla="*/ 28575 w 352425"/>
              <a:gd name="connsiteY5" fmla="*/ 133350 h 162979"/>
              <a:gd name="connsiteX6" fmla="*/ 0 w 352425"/>
              <a:gd name="connsiteY6" fmla="*/ 123825 h 162979"/>
              <a:gd name="connsiteX7" fmla="*/ 38100 w 352425"/>
              <a:gd name="connsiteY7" fmla="*/ 161925 h 162979"/>
              <a:gd name="connsiteX8" fmla="*/ 123825 w 352425"/>
              <a:gd name="connsiteY8" fmla="*/ 161925 h 16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425" h="162979">
                <a:moveTo>
                  <a:pt x="352425" y="0"/>
                </a:moveTo>
                <a:cubicBezTo>
                  <a:pt x="311150" y="6350"/>
                  <a:pt x="269725" y="11793"/>
                  <a:pt x="228600" y="19050"/>
                </a:cubicBezTo>
                <a:cubicBezTo>
                  <a:pt x="198010" y="24448"/>
                  <a:pt x="161517" y="38236"/>
                  <a:pt x="133350" y="47625"/>
                </a:cubicBezTo>
                <a:cubicBezTo>
                  <a:pt x="123825" y="50800"/>
                  <a:pt x="113129" y="51581"/>
                  <a:pt x="104775" y="57150"/>
                </a:cubicBezTo>
                <a:lnTo>
                  <a:pt x="47625" y="95250"/>
                </a:lnTo>
                <a:cubicBezTo>
                  <a:pt x="41275" y="107950"/>
                  <a:pt x="40751" y="126045"/>
                  <a:pt x="28575" y="133350"/>
                </a:cubicBezTo>
                <a:cubicBezTo>
                  <a:pt x="19966" y="138516"/>
                  <a:pt x="7100" y="116725"/>
                  <a:pt x="0" y="123825"/>
                </a:cubicBezTo>
                <a:lnTo>
                  <a:pt x="38100" y="161925"/>
                </a:lnTo>
                <a:cubicBezTo>
                  <a:pt x="66576" y="164298"/>
                  <a:pt x="95250" y="161925"/>
                  <a:pt x="123825" y="1619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914400" y="5676900"/>
            <a:ext cx="438150" cy="323850"/>
          </a:xfrm>
          <a:custGeom>
            <a:avLst/>
            <a:gdLst>
              <a:gd name="connsiteX0" fmla="*/ 0 w 438150"/>
              <a:gd name="connsiteY0" fmla="*/ 323850 h 323850"/>
              <a:gd name="connsiteX1" fmla="*/ 123825 w 438150"/>
              <a:gd name="connsiteY1" fmla="*/ 314325 h 323850"/>
              <a:gd name="connsiteX2" fmla="*/ 161925 w 438150"/>
              <a:gd name="connsiteY2" fmla="*/ 304800 h 323850"/>
              <a:gd name="connsiteX3" fmla="*/ 247650 w 438150"/>
              <a:gd name="connsiteY3" fmla="*/ 247650 h 323850"/>
              <a:gd name="connsiteX4" fmla="*/ 276225 w 438150"/>
              <a:gd name="connsiteY4" fmla="*/ 228600 h 323850"/>
              <a:gd name="connsiteX5" fmla="*/ 295275 w 438150"/>
              <a:gd name="connsiteY5" fmla="*/ 200025 h 323850"/>
              <a:gd name="connsiteX6" fmla="*/ 314325 w 438150"/>
              <a:gd name="connsiteY6" fmla="*/ 161925 h 323850"/>
              <a:gd name="connsiteX7" fmla="*/ 342900 w 438150"/>
              <a:gd name="connsiteY7" fmla="*/ 123825 h 323850"/>
              <a:gd name="connsiteX8" fmla="*/ 371475 w 438150"/>
              <a:gd name="connsiteY8" fmla="*/ 38100 h 323850"/>
              <a:gd name="connsiteX9" fmla="*/ 381000 w 438150"/>
              <a:gd name="connsiteY9" fmla="*/ 9525 h 323850"/>
              <a:gd name="connsiteX10" fmla="*/ 304800 w 438150"/>
              <a:gd name="connsiteY10" fmla="*/ 28575 h 323850"/>
              <a:gd name="connsiteX11" fmla="*/ 361950 w 438150"/>
              <a:gd name="connsiteY11" fmla="*/ 9525 h 323850"/>
              <a:gd name="connsiteX12" fmla="*/ 390525 w 438150"/>
              <a:gd name="connsiteY12" fmla="*/ 0 h 323850"/>
              <a:gd name="connsiteX13" fmla="*/ 400050 w 438150"/>
              <a:gd name="connsiteY13" fmla="*/ 28575 h 323850"/>
              <a:gd name="connsiteX14" fmla="*/ 419100 w 438150"/>
              <a:gd name="connsiteY14" fmla="*/ 57150 h 323850"/>
              <a:gd name="connsiteX15" fmla="*/ 428625 w 438150"/>
              <a:gd name="connsiteY15" fmla="*/ 95250 h 323850"/>
              <a:gd name="connsiteX16" fmla="*/ 438150 w 438150"/>
              <a:gd name="connsiteY16" fmla="*/ 12382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8150" h="323850">
                <a:moveTo>
                  <a:pt x="0" y="323850"/>
                </a:moveTo>
                <a:cubicBezTo>
                  <a:pt x="41275" y="320675"/>
                  <a:pt x="82712" y="319162"/>
                  <a:pt x="123825" y="314325"/>
                </a:cubicBezTo>
                <a:cubicBezTo>
                  <a:pt x="136826" y="312795"/>
                  <a:pt x="150216" y="310654"/>
                  <a:pt x="161925" y="304800"/>
                </a:cubicBezTo>
                <a:lnTo>
                  <a:pt x="247650" y="247650"/>
                </a:lnTo>
                <a:lnTo>
                  <a:pt x="276225" y="228600"/>
                </a:lnTo>
                <a:cubicBezTo>
                  <a:pt x="282575" y="219075"/>
                  <a:pt x="289595" y="209964"/>
                  <a:pt x="295275" y="200025"/>
                </a:cubicBezTo>
                <a:cubicBezTo>
                  <a:pt x="302320" y="187697"/>
                  <a:pt x="306800" y="173966"/>
                  <a:pt x="314325" y="161925"/>
                </a:cubicBezTo>
                <a:cubicBezTo>
                  <a:pt x="322739" y="148463"/>
                  <a:pt x="333375" y="136525"/>
                  <a:pt x="342900" y="123825"/>
                </a:cubicBezTo>
                <a:lnTo>
                  <a:pt x="371475" y="38100"/>
                </a:lnTo>
                <a:cubicBezTo>
                  <a:pt x="374650" y="28575"/>
                  <a:pt x="390740" y="7090"/>
                  <a:pt x="381000" y="9525"/>
                </a:cubicBezTo>
                <a:cubicBezTo>
                  <a:pt x="355600" y="15875"/>
                  <a:pt x="279962" y="36854"/>
                  <a:pt x="304800" y="28575"/>
                </a:cubicBezTo>
                <a:lnTo>
                  <a:pt x="361950" y="9525"/>
                </a:lnTo>
                <a:lnTo>
                  <a:pt x="390525" y="0"/>
                </a:lnTo>
                <a:cubicBezTo>
                  <a:pt x="393700" y="9525"/>
                  <a:pt x="395560" y="19595"/>
                  <a:pt x="400050" y="28575"/>
                </a:cubicBezTo>
                <a:cubicBezTo>
                  <a:pt x="405170" y="38814"/>
                  <a:pt x="414591" y="46628"/>
                  <a:pt x="419100" y="57150"/>
                </a:cubicBezTo>
                <a:cubicBezTo>
                  <a:pt x="424257" y="69182"/>
                  <a:pt x="425029" y="82663"/>
                  <a:pt x="428625" y="95250"/>
                </a:cubicBezTo>
                <a:cubicBezTo>
                  <a:pt x="431383" y="104904"/>
                  <a:pt x="438150" y="123825"/>
                  <a:pt x="438150" y="1238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ubtitle 2"/>
          <p:cNvSpPr txBox="1">
            <a:spLocks/>
          </p:cNvSpPr>
          <p:nvPr/>
        </p:nvSpPr>
        <p:spPr>
          <a:xfrm>
            <a:off x="567074" y="2659404"/>
            <a:ext cx="631806" cy="266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other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61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46992"/>
              </p:ext>
            </p:extLst>
          </p:nvPr>
        </p:nvGraphicFramePr>
        <p:xfrm>
          <a:off x="453083" y="2824480"/>
          <a:ext cx="8382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37"/>
                <a:gridCol w="5714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 doing something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Number of HTTP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requests made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Youtube.com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Google.com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CNN.com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Edinboro.edu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Type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a word into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search bar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minutes on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facebook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Subtitle 2"/>
          <p:cNvSpPr txBox="1">
            <a:spLocks/>
          </p:cNvSpPr>
          <p:nvPr/>
        </p:nvSpPr>
        <p:spPr>
          <a:xfrm>
            <a:off x="0" y="1295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Webpages consist of multiple objects and thus take multiple transactions 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72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11413"/>
              </p:ext>
            </p:extLst>
          </p:nvPr>
        </p:nvGraphicFramePr>
        <p:xfrm>
          <a:off x="453083" y="2824480"/>
          <a:ext cx="8382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37"/>
                <a:gridCol w="5714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 doing something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Number of HTTP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requests made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Youtube.com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46 (2 HTML, 2 CSS, 3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1 shockwave, 38 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Google.com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CNN.com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Edinboro.edu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Type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a word into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search bar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minutes on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facebook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Subtitle 2"/>
          <p:cNvSpPr txBox="1">
            <a:spLocks/>
          </p:cNvSpPr>
          <p:nvPr/>
        </p:nvSpPr>
        <p:spPr>
          <a:xfrm>
            <a:off x="0" y="1295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Webpages consist of multiple objects and thus take multiple transactions 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175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600200"/>
            <a:ext cx="64101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Berlin Sans FB" pitchFamily="34" charset="0"/>
              </a:rPr>
              <a:t>1989 – 1990</a:t>
            </a:r>
          </a:p>
          <a:p>
            <a:pPr marL="0" indent="0">
              <a:buNone/>
            </a:pPr>
            <a:r>
              <a:rPr lang="en-US" sz="2800" dirty="0" smtClean="0">
                <a:latin typeface="Berlin Sans FB" pitchFamily="34" charset="0"/>
              </a:rPr>
              <a:t>Tim Berners-Lee </a:t>
            </a:r>
          </a:p>
          <a:p>
            <a:pPr marL="0" indent="0">
              <a:buNone/>
            </a:pPr>
            <a:r>
              <a:rPr lang="en-US" sz="2800" dirty="0" smtClean="0">
                <a:latin typeface="Berlin Sans FB" pitchFamily="34" charset="0"/>
              </a:rPr>
              <a:t>invents World Wide Web at CERN</a:t>
            </a:r>
          </a:p>
          <a:p>
            <a:pPr marL="0" indent="0">
              <a:buNone/>
            </a:pPr>
            <a:endParaRPr lang="en-US" sz="2800" dirty="0" smtClean="0">
              <a:latin typeface="Berlin Sans FB" pitchFamily="34" charset="0"/>
            </a:endParaRPr>
          </a:p>
          <a:p>
            <a:pPr marL="0" indent="0">
              <a:buNone/>
            </a:pPr>
            <a:endParaRPr lang="en-US" sz="2800" dirty="0">
              <a:latin typeface="Berlin Sans FB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itchFamily="34" charset="0"/>
              </a:rPr>
              <a:t>1994</a:t>
            </a:r>
          </a:p>
          <a:p>
            <a:pPr marL="0" indent="0">
              <a:buNone/>
            </a:pPr>
            <a:r>
              <a:rPr lang="en-US" sz="2800" dirty="0" smtClean="0">
                <a:latin typeface="Berlin Sans FB" pitchFamily="34" charset="0"/>
              </a:rPr>
              <a:t>Mark </a:t>
            </a:r>
            <a:r>
              <a:rPr lang="en-US" sz="2800" dirty="0" err="1" smtClean="0">
                <a:latin typeface="Berlin Sans FB" pitchFamily="34" charset="0"/>
              </a:rPr>
              <a:t>Andreesen</a:t>
            </a:r>
            <a:r>
              <a:rPr lang="en-US" sz="2800" dirty="0" smtClean="0">
                <a:latin typeface="Berlin Sans FB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latin typeface="Berlin Sans FB" pitchFamily="34" charset="0"/>
              </a:rPr>
              <a:t>invents MOSAIC (graphical browser)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History</a:t>
            </a:r>
            <a:endParaRPr lang="en-US" dirty="0"/>
          </a:p>
        </p:txBody>
      </p:sp>
      <p:pic>
        <p:nvPicPr>
          <p:cNvPr id="1026" name="Picture 2" descr="C:\Users\Lenux\Desktop\powerpoint\pics\andreess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48125"/>
            <a:ext cx="1771650" cy="20478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ux\Desktop\powerpoint\pics\bernersle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2457450" cy="15758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91200" y="6096000"/>
            <a:ext cx="3048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Netscape</a:t>
            </a:r>
          </a:p>
        </p:txBody>
      </p:sp>
      <p:sp>
        <p:nvSpPr>
          <p:cNvPr id="6" name="Freeform 5"/>
          <p:cNvSpPr/>
          <p:nvPr/>
        </p:nvSpPr>
        <p:spPr>
          <a:xfrm>
            <a:off x="4143375" y="5772150"/>
            <a:ext cx="1590896" cy="828675"/>
          </a:xfrm>
          <a:custGeom>
            <a:avLst/>
            <a:gdLst>
              <a:gd name="connsiteX0" fmla="*/ 1095375 w 1590896"/>
              <a:gd name="connsiteY0" fmla="*/ 0 h 828675"/>
              <a:gd name="connsiteX1" fmla="*/ 923925 w 1590896"/>
              <a:gd name="connsiteY1" fmla="*/ 9525 h 828675"/>
              <a:gd name="connsiteX2" fmla="*/ 733425 w 1590896"/>
              <a:gd name="connsiteY2" fmla="*/ 38100 h 828675"/>
              <a:gd name="connsiteX3" fmla="*/ 676275 w 1590896"/>
              <a:gd name="connsiteY3" fmla="*/ 47625 h 828675"/>
              <a:gd name="connsiteX4" fmla="*/ 447675 w 1590896"/>
              <a:gd name="connsiteY4" fmla="*/ 57150 h 828675"/>
              <a:gd name="connsiteX5" fmla="*/ 314325 w 1590896"/>
              <a:gd name="connsiteY5" fmla="*/ 66675 h 828675"/>
              <a:gd name="connsiteX6" fmla="*/ 0 w 1590896"/>
              <a:gd name="connsiteY6" fmla="*/ 76200 h 828675"/>
              <a:gd name="connsiteX7" fmla="*/ 9525 w 1590896"/>
              <a:gd name="connsiteY7" fmla="*/ 133350 h 828675"/>
              <a:gd name="connsiteX8" fmla="*/ 57150 w 1590896"/>
              <a:gd name="connsiteY8" fmla="*/ 190500 h 828675"/>
              <a:gd name="connsiteX9" fmla="*/ 76200 w 1590896"/>
              <a:gd name="connsiteY9" fmla="*/ 219075 h 828675"/>
              <a:gd name="connsiteX10" fmla="*/ 104775 w 1590896"/>
              <a:gd name="connsiteY10" fmla="*/ 247650 h 828675"/>
              <a:gd name="connsiteX11" fmla="*/ 123825 w 1590896"/>
              <a:gd name="connsiteY11" fmla="*/ 285750 h 828675"/>
              <a:gd name="connsiteX12" fmla="*/ 152400 w 1590896"/>
              <a:gd name="connsiteY12" fmla="*/ 314325 h 828675"/>
              <a:gd name="connsiteX13" fmla="*/ 171450 w 1590896"/>
              <a:gd name="connsiteY13" fmla="*/ 352425 h 828675"/>
              <a:gd name="connsiteX14" fmla="*/ 200025 w 1590896"/>
              <a:gd name="connsiteY14" fmla="*/ 371475 h 828675"/>
              <a:gd name="connsiteX15" fmla="*/ 228600 w 1590896"/>
              <a:gd name="connsiteY15" fmla="*/ 400050 h 828675"/>
              <a:gd name="connsiteX16" fmla="*/ 238125 w 1590896"/>
              <a:gd name="connsiteY16" fmla="*/ 428625 h 828675"/>
              <a:gd name="connsiteX17" fmla="*/ 304800 w 1590896"/>
              <a:gd name="connsiteY17" fmla="*/ 485775 h 828675"/>
              <a:gd name="connsiteX18" fmla="*/ 333375 w 1590896"/>
              <a:gd name="connsiteY18" fmla="*/ 514350 h 828675"/>
              <a:gd name="connsiteX19" fmla="*/ 361950 w 1590896"/>
              <a:gd name="connsiteY19" fmla="*/ 533400 h 828675"/>
              <a:gd name="connsiteX20" fmla="*/ 390525 w 1590896"/>
              <a:gd name="connsiteY20" fmla="*/ 561975 h 828675"/>
              <a:gd name="connsiteX21" fmla="*/ 466725 w 1590896"/>
              <a:gd name="connsiteY21" fmla="*/ 590550 h 828675"/>
              <a:gd name="connsiteX22" fmla="*/ 533400 w 1590896"/>
              <a:gd name="connsiteY22" fmla="*/ 628650 h 828675"/>
              <a:gd name="connsiteX23" fmla="*/ 571500 w 1590896"/>
              <a:gd name="connsiteY23" fmla="*/ 638175 h 828675"/>
              <a:gd name="connsiteX24" fmla="*/ 666750 w 1590896"/>
              <a:gd name="connsiteY24" fmla="*/ 666750 h 828675"/>
              <a:gd name="connsiteX25" fmla="*/ 733425 w 1590896"/>
              <a:gd name="connsiteY25" fmla="*/ 676275 h 828675"/>
              <a:gd name="connsiteX26" fmla="*/ 800100 w 1590896"/>
              <a:gd name="connsiteY26" fmla="*/ 695325 h 828675"/>
              <a:gd name="connsiteX27" fmla="*/ 885825 w 1590896"/>
              <a:gd name="connsiteY27" fmla="*/ 714375 h 828675"/>
              <a:gd name="connsiteX28" fmla="*/ 1000125 w 1590896"/>
              <a:gd name="connsiteY28" fmla="*/ 723900 h 828675"/>
              <a:gd name="connsiteX29" fmla="*/ 1571625 w 1590896"/>
              <a:gd name="connsiteY29" fmla="*/ 714375 h 828675"/>
              <a:gd name="connsiteX30" fmla="*/ 1552575 w 1590896"/>
              <a:gd name="connsiteY30" fmla="*/ 685800 h 828675"/>
              <a:gd name="connsiteX31" fmla="*/ 1514475 w 1590896"/>
              <a:gd name="connsiteY31" fmla="*/ 657225 h 828675"/>
              <a:gd name="connsiteX32" fmla="*/ 1552575 w 1590896"/>
              <a:gd name="connsiteY32" fmla="*/ 676275 h 828675"/>
              <a:gd name="connsiteX33" fmla="*/ 1581150 w 1590896"/>
              <a:gd name="connsiteY33" fmla="*/ 704850 h 828675"/>
              <a:gd name="connsiteX34" fmla="*/ 1590675 w 1590896"/>
              <a:gd name="connsiteY34" fmla="*/ 733425 h 828675"/>
              <a:gd name="connsiteX35" fmla="*/ 1571625 w 1590896"/>
              <a:gd name="connsiteY35" fmla="*/ 762000 h 828675"/>
              <a:gd name="connsiteX36" fmla="*/ 1514475 w 1590896"/>
              <a:gd name="connsiteY36" fmla="*/ 800100 h 828675"/>
              <a:gd name="connsiteX37" fmla="*/ 1485900 w 1590896"/>
              <a:gd name="connsiteY37" fmla="*/ 809625 h 828675"/>
              <a:gd name="connsiteX38" fmla="*/ 1466850 w 1590896"/>
              <a:gd name="connsiteY38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90896" h="828675">
                <a:moveTo>
                  <a:pt x="1095375" y="0"/>
                </a:moveTo>
                <a:cubicBezTo>
                  <a:pt x="1038225" y="3175"/>
                  <a:pt x="980849" y="3533"/>
                  <a:pt x="923925" y="9525"/>
                </a:cubicBezTo>
                <a:cubicBezTo>
                  <a:pt x="860067" y="16247"/>
                  <a:pt x="796889" y="28336"/>
                  <a:pt x="733425" y="38100"/>
                </a:cubicBezTo>
                <a:cubicBezTo>
                  <a:pt x="714337" y="41037"/>
                  <a:pt x="695571" y="46821"/>
                  <a:pt x="676275" y="47625"/>
                </a:cubicBezTo>
                <a:lnTo>
                  <a:pt x="447675" y="57150"/>
                </a:lnTo>
                <a:cubicBezTo>
                  <a:pt x="403173" y="59492"/>
                  <a:pt x="358848" y="64780"/>
                  <a:pt x="314325" y="66675"/>
                </a:cubicBezTo>
                <a:cubicBezTo>
                  <a:pt x="209597" y="71132"/>
                  <a:pt x="104775" y="73025"/>
                  <a:pt x="0" y="76200"/>
                </a:cubicBezTo>
                <a:cubicBezTo>
                  <a:pt x="3175" y="95250"/>
                  <a:pt x="3418" y="115028"/>
                  <a:pt x="9525" y="133350"/>
                </a:cubicBezTo>
                <a:cubicBezTo>
                  <a:pt x="17408" y="156999"/>
                  <a:pt x="42413" y="172815"/>
                  <a:pt x="57150" y="190500"/>
                </a:cubicBezTo>
                <a:cubicBezTo>
                  <a:pt x="64479" y="199294"/>
                  <a:pt x="68871" y="210281"/>
                  <a:pt x="76200" y="219075"/>
                </a:cubicBezTo>
                <a:cubicBezTo>
                  <a:pt x="84824" y="229423"/>
                  <a:pt x="96945" y="236689"/>
                  <a:pt x="104775" y="247650"/>
                </a:cubicBezTo>
                <a:cubicBezTo>
                  <a:pt x="113028" y="259204"/>
                  <a:pt x="115572" y="274196"/>
                  <a:pt x="123825" y="285750"/>
                </a:cubicBezTo>
                <a:cubicBezTo>
                  <a:pt x="131655" y="296711"/>
                  <a:pt x="144570" y="303364"/>
                  <a:pt x="152400" y="314325"/>
                </a:cubicBezTo>
                <a:cubicBezTo>
                  <a:pt x="160653" y="325879"/>
                  <a:pt x="162360" y="341517"/>
                  <a:pt x="171450" y="352425"/>
                </a:cubicBezTo>
                <a:cubicBezTo>
                  <a:pt x="178779" y="361219"/>
                  <a:pt x="191231" y="364146"/>
                  <a:pt x="200025" y="371475"/>
                </a:cubicBezTo>
                <a:cubicBezTo>
                  <a:pt x="210373" y="380099"/>
                  <a:pt x="219075" y="390525"/>
                  <a:pt x="228600" y="400050"/>
                </a:cubicBezTo>
                <a:cubicBezTo>
                  <a:pt x="231775" y="409575"/>
                  <a:pt x="232289" y="420455"/>
                  <a:pt x="238125" y="428625"/>
                </a:cubicBezTo>
                <a:cubicBezTo>
                  <a:pt x="271794" y="475761"/>
                  <a:pt x="269265" y="456162"/>
                  <a:pt x="304800" y="485775"/>
                </a:cubicBezTo>
                <a:cubicBezTo>
                  <a:pt x="315148" y="494399"/>
                  <a:pt x="323027" y="505726"/>
                  <a:pt x="333375" y="514350"/>
                </a:cubicBezTo>
                <a:cubicBezTo>
                  <a:pt x="342169" y="521679"/>
                  <a:pt x="353156" y="526071"/>
                  <a:pt x="361950" y="533400"/>
                </a:cubicBezTo>
                <a:cubicBezTo>
                  <a:pt x="372298" y="542024"/>
                  <a:pt x="379102" y="554836"/>
                  <a:pt x="390525" y="561975"/>
                </a:cubicBezTo>
                <a:cubicBezTo>
                  <a:pt x="403541" y="570110"/>
                  <a:pt x="447726" y="584217"/>
                  <a:pt x="466725" y="590550"/>
                </a:cubicBezTo>
                <a:cubicBezTo>
                  <a:pt x="490412" y="606341"/>
                  <a:pt x="505778" y="618292"/>
                  <a:pt x="533400" y="628650"/>
                </a:cubicBezTo>
                <a:cubicBezTo>
                  <a:pt x="545657" y="633247"/>
                  <a:pt x="558961" y="634413"/>
                  <a:pt x="571500" y="638175"/>
                </a:cubicBezTo>
                <a:cubicBezTo>
                  <a:pt x="609734" y="649645"/>
                  <a:pt x="629597" y="659995"/>
                  <a:pt x="666750" y="666750"/>
                </a:cubicBezTo>
                <a:cubicBezTo>
                  <a:pt x="688839" y="670766"/>
                  <a:pt x="711200" y="673100"/>
                  <a:pt x="733425" y="676275"/>
                </a:cubicBezTo>
                <a:cubicBezTo>
                  <a:pt x="767539" y="687646"/>
                  <a:pt x="761230" y="686355"/>
                  <a:pt x="800100" y="695325"/>
                </a:cubicBezTo>
                <a:cubicBezTo>
                  <a:pt x="828622" y="701907"/>
                  <a:pt x="856847" y="710235"/>
                  <a:pt x="885825" y="714375"/>
                </a:cubicBezTo>
                <a:cubicBezTo>
                  <a:pt x="923673" y="719782"/>
                  <a:pt x="962025" y="720725"/>
                  <a:pt x="1000125" y="723900"/>
                </a:cubicBezTo>
                <a:lnTo>
                  <a:pt x="1571625" y="714375"/>
                </a:lnTo>
                <a:cubicBezTo>
                  <a:pt x="1583045" y="713587"/>
                  <a:pt x="1560670" y="693895"/>
                  <a:pt x="1552575" y="685800"/>
                </a:cubicBezTo>
                <a:cubicBezTo>
                  <a:pt x="1541350" y="674575"/>
                  <a:pt x="1514475" y="673100"/>
                  <a:pt x="1514475" y="657225"/>
                </a:cubicBezTo>
                <a:cubicBezTo>
                  <a:pt x="1514475" y="643026"/>
                  <a:pt x="1541021" y="668022"/>
                  <a:pt x="1552575" y="676275"/>
                </a:cubicBezTo>
                <a:cubicBezTo>
                  <a:pt x="1563536" y="684105"/>
                  <a:pt x="1571625" y="695325"/>
                  <a:pt x="1581150" y="704850"/>
                </a:cubicBezTo>
                <a:cubicBezTo>
                  <a:pt x="1584325" y="714375"/>
                  <a:pt x="1592326" y="723521"/>
                  <a:pt x="1590675" y="733425"/>
                </a:cubicBezTo>
                <a:cubicBezTo>
                  <a:pt x="1588793" y="744717"/>
                  <a:pt x="1580240" y="754462"/>
                  <a:pt x="1571625" y="762000"/>
                </a:cubicBezTo>
                <a:cubicBezTo>
                  <a:pt x="1554395" y="777077"/>
                  <a:pt x="1536195" y="792860"/>
                  <a:pt x="1514475" y="800100"/>
                </a:cubicBezTo>
                <a:cubicBezTo>
                  <a:pt x="1504950" y="803275"/>
                  <a:pt x="1494509" y="804459"/>
                  <a:pt x="1485900" y="809625"/>
                </a:cubicBezTo>
                <a:cubicBezTo>
                  <a:pt x="1478199" y="814245"/>
                  <a:pt x="1473200" y="822325"/>
                  <a:pt x="1466850" y="828675"/>
                </a:cubicBezTo>
              </a:path>
            </a:pathLst>
          </a:cu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87702" y="3019425"/>
            <a:ext cx="2641697" cy="552450"/>
          </a:xfrm>
          <a:custGeom>
            <a:avLst/>
            <a:gdLst>
              <a:gd name="connsiteX0" fmla="*/ 2575022 w 2575022"/>
              <a:gd name="connsiteY0" fmla="*/ 0 h 552450"/>
              <a:gd name="connsiteX1" fmla="*/ 2546447 w 2575022"/>
              <a:gd name="connsiteY1" fmla="*/ 47625 h 552450"/>
              <a:gd name="connsiteX2" fmla="*/ 2517872 w 2575022"/>
              <a:gd name="connsiteY2" fmla="*/ 66675 h 552450"/>
              <a:gd name="connsiteX3" fmla="*/ 2489297 w 2575022"/>
              <a:gd name="connsiteY3" fmla="*/ 95250 h 552450"/>
              <a:gd name="connsiteX4" fmla="*/ 2422622 w 2575022"/>
              <a:gd name="connsiteY4" fmla="*/ 133350 h 552450"/>
              <a:gd name="connsiteX5" fmla="*/ 2270222 w 2575022"/>
              <a:gd name="connsiteY5" fmla="*/ 161925 h 552450"/>
              <a:gd name="connsiteX6" fmla="*/ 660497 w 2575022"/>
              <a:gd name="connsiteY6" fmla="*/ 171450 h 552450"/>
              <a:gd name="connsiteX7" fmla="*/ 308072 w 2575022"/>
              <a:gd name="connsiteY7" fmla="*/ 171450 h 552450"/>
              <a:gd name="connsiteX8" fmla="*/ 269972 w 2575022"/>
              <a:gd name="connsiteY8" fmla="*/ 161925 h 552450"/>
              <a:gd name="connsiteX9" fmla="*/ 212822 w 2575022"/>
              <a:gd name="connsiteY9" fmla="*/ 142875 h 552450"/>
              <a:gd name="connsiteX10" fmla="*/ 184247 w 2575022"/>
              <a:gd name="connsiteY10" fmla="*/ 133350 h 552450"/>
              <a:gd name="connsiteX11" fmla="*/ 88997 w 2575022"/>
              <a:gd name="connsiteY11" fmla="*/ 114300 h 552450"/>
              <a:gd name="connsiteX12" fmla="*/ 3272 w 2575022"/>
              <a:gd name="connsiteY12" fmla="*/ 85725 h 552450"/>
              <a:gd name="connsiteX13" fmla="*/ 50897 w 2575022"/>
              <a:gd name="connsiteY13" fmla="*/ 104775 h 552450"/>
              <a:gd name="connsiteX14" fmla="*/ 79472 w 2575022"/>
              <a:gd name="connsiteY14" fmla="*/ 123825 h 552450"/>
              <a:gd name="connsiteX15" fmla="*/ 212822 w 2575022"/>
              <a:gd name="connsiteY15" fmla="*/ 152400 h 552450"/>
              <a:gd name="connsiteX16" fmla="*/ 946247 w 2575022"/>
              <a:gd name="connsiteY16" fmla="*/ 171450 h 552450"/>
              <a:gd name="connsiteX17" fmla="*/ 984347 w 2575022"/>
              <a:gd name="connsiteY17" fmla="*/ 180975 h 552450"/>
              <a:gd name="connsiteX18" fmla="*/ 1184372 w 2575022"/>
              <a:gd name="connsiteY18" fmla="*/ 190500 h 552450"/>
              <a:gd name="connsiteX19" fmla="*/ 1184372 w 2575022"/>
              <a:gd name="connsiteY19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75022" h="552450">
                <a:moveTo>
                  <a:pt x="2575022" y="0"/>
                </a:moveTo>
                <a:cubicBezTo>
                  <a:pt x="2565497" y="15875"/>
                  <a:pt x="2558495" y="33569"/>
                  <a:pt x="2546447" y="47625"/>
                </a:cubicBezTo>
                <a:cubicBezTo>
                  <a:pt x="2538997" y="56317"/>
                  <a:pt x="2526666" y="59346"/>
                  <a:pt x="2517872" y="66675"/>
                </a:cubicBezTo>
                <a:cubicBezTo>
                  <a:pt x="2507524" y="75299"/>
                  <a:pt x="2499645" y="86626"/>
                  <a:pt x="2489297" y="95250"/>
                </a:cubicBezTo>
                <a:cubicBezTo>
                  <a:pt x="2473436" y="108468"/>
                  <a:pt x="2440538" y="126184"/>
                  <a:pt x="2422622" y="133350"/>
                </a:cubicBezTo>
                <a:cubicBezTo>
                  <a:pt x="2366756" y="155696"/>
                  <a:pt x="2335311" y="161198"/>
                  <a:pt x="2270222" y="161925"/>
                </a:cubicBezTo>
                <a:lnTo>
                  <a:pt x="660497" y="171450"/>
                </a:lnTo>
                <a:cubicBezTo>
                  <a:pt x="508653" y="193142"/>
                  <a:pt x="577309" y="187287"/>
                  <a:pt x="308072" y="171450"/>
                </a:cubicBezTo>
                <a:cubicBezTo>
                  <a:pt x="295004" y="170681"/>
                  <a:pt x="282511" y="165687"/>
                  <a:pt x="269972" y="161925"/>
                </a:cubicBezTo>
                <a:cubicBezTo>
                  <a:pt x="250738" y="156155"/>
                  <a:pt x="231872" y="149225"/>
                  <a:pt x="212822" y="142875"/>
                </a:cubicBezTo>
                <a:cubicBezTo>
                  <a:pt x="203297" y="139700"/>
                  <a:pt x="194092" y="135319"/>
                  <a:pt x="184247" y="133350"/>
                </a:cubicBezTo>
                <a:cubicBezTo>
                  <a:pt x="152497" y="127000"/>
                  <a:pt x="119714" y="124539"/>
                  <a:pt x="88997" y="114300"/>
                </a:cubicBezTo>
                <a:lnTo>
                  <a:pt x="3272" y="85725"/>
                </a:lnTo>
                <a:cubicBezTo>
                  <a:pt x="-12948" y="80318"/>
                  <a:pt x="35604" y="97129"/>
                  <a:pt x="50897" y="104775"/>
                </a:cubicBezTo>
                <a:cubicBezTo>
                  <a:pt x="61136" y="109895"/>
                  <a:pt x="69011" y="119176"/>
                  <a:pt x="79472" y="123825"/>
                </a:cubicBezTo>
                <a:cubicBezTo>
                  <a:pt x="132581" y="147429"/>
                  <a:pt x="152804" y="144898"/>
                  <a:pt x="212822" y="152400"/>
                </a:cubicBezTo>
                <a:cubicBezTo>
                  <a:pt x="465514" y="236631"/>
                  <a:pt x="203181" y="152397"/>
                  <a:pt x="946247" y="171450"/>
                </a:cubicBezTo>
                <a:cubicBezTo>
                  <a:pt x="959334" y="171786"/>
                  <a:pt x="971298" y="179931"/>
                  <a:pt x="984347" y="180975"/>
                </a:cubicBezTo>
                <a:cubicBezTo>
                  <a:pt x="1050885" y="186298"/>
                  <a:pt x="1152726" y="131728"/>
                  <a:pt x="1184372" y="190500"/>
                </a:cubicBezTo>
                <a:cubicBezTo>
                  <a:pt x="1241572" y="296729"/>
                  <a:pt x="1184372" y="431800"/>
                  <a:pt x="1184372" y="552450"/>
                </a:cubicBezTo>
              </a:path>
            </a:pathLst>
          </a:cu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0" y="3609975"/>
            <a:ext cx="1981200" cy="46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itchFamily="34" charset="0"/>
              </a:rPr>
              <a:t>HTTP/HTML</a:t>
            </a:r>
          </a:p>
        </p:txBody>
      </p:sp>
    </p:spTree>
    <p:extLst>
      <p:ext uri="{BB962C8B-B14F-4D97-AF65-F5344CB8AC3E}">
        <p14:creationId xmlns:p14="http://schemas.microsoft.com/office/powerpoint/2010/main" val="6499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86775"/>
              </p:ext>
            </p:extLst>
          </p:nvPr>
        </p:nvGraphicFramePr>
        <p:xfrm>
          <a:off x="453083" y="2824480"/>
          <a:ext cx="8382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37"/>
                <a:gridCol w="5714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 doing something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Number of HTTP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requests made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Youtube.com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46 (2 HTML, 2 CSS, 3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1 shockwave, 38 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Google.com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7 (1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HTML, 3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, 3 images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CNN.com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Edinboro.edu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Type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a word into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search bar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minutes on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facebook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Subtitle 2"/>
          <p:cNvSpPr txBox="1">
            <a:spLocks/>
          </p:cNvSpPr>
          <p:nvPr/>
        </p:nvSpPr>
        <p:spPr>
          <a:xfrm>
            <a:off x="0" y="1295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Webpages consist of multiple objects and thus take multiple transactions 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79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49521"/>
              </p:ext>
            </p:extLst>
          </p:nvPr>
        </p:nvGraphicFramePr>
        <p:xfrm>
          <a:off x="453083" y="2824480"/>
          <a:ext cx="8382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37"/>
                <a:gridCol w="5714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 doing something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Number of HTTP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requests made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Youtube.com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46 (2 HTML, 2 CSS, 3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1 shockwave, 38 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Google.com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7 (1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HTML, 3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, 3 images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CNN.com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51 (8 HTML, 1 CSS, 24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2 text, 16 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Edinboro.edu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Type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a word into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search bar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minutes on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facebook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Subtitle 2"/>
          <p:cNvSpPr txBox="1">
            <a:spLocks/>
          </p:cNvSpPr>
          <p:nvPr/>
        </p:nvSpPr>
        <p:spPr>
          <a:xfrm>
            <a:off x="0" y="1295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Webpages consist of multiple objects and thus take multiple transactions 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04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1651"/>
              </p:ext>
            </p:extLst>
          </p:nvPr>
        </p:nvGraphicFramePr>
        <p:xfrm>
          <a:off x="453083" y="2824480"/>
          <a:ext cx="8382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37"/>
                <a:gridCol w="5714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 doing something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Number of HTTP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requests made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Youtube.com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46 (2 HTML, 2 CSS, 3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1 shockwave, 38 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Google.com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7 (1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HTML, 3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, 3 images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CNN.com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51 (8 HTML, 1 CSS, 24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2 text, 16 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Edinboro.edu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103 (4 HTML, 8 CSS, 15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5 redirects, 71 images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Type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a 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word 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into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search bar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minutes on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facebook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Subtitle 2"/>
          <p:cNvSpPr txBox="1">
            <a:spLocks/>
          </p:cNvSpPr>
          <p:nvPr/>
        </p:nvSpPr>
        <p:spPr>
          <a:xfrm>
            <a:off x="0" y="1295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Webpages consist of multiple objects and thus take multiple transactions 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47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5757"/>
              </p:ext>
            </p:extLst>
          </p:nvPr>
        </p:nvGraphicFramePr>
        <p:xfrm>
          <a:off x="453083" y="2824480"/>
          <a:ext cx="8382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37"/>
                <a:gridCol w="5714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 doing something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Number of HTTP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requests made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Youtube.com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46 (2 HTML, 2 CSS, 3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1 shockwave, 38 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Google.com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7 (1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HTML, 3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, 3 images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CNN.com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51 (8 HTML, 1 CSS, 24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2 text, 16 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Edinboro.edu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103 (4 HTML, 8 CSS, 15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5 redirects, 71 images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Type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a 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word 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into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search bar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1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json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for every character</a:t>
                      </a:r>
                    </a:p>
                    <a:p>
                      <a:r>
                        <a:rPr lang="en-US" baseline="0" dirty="0" smtClean="0">
                          <a:latin typeface="Berlin Sans FB" pitchFamily="34" charset="0"/>
                        </a:rPr>
                        <a:t>+ 3 – 5 extra requests when it display links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minutes on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facebook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Subtitle 2"/>
          <p:cNvSpPr txBox="1">
            <a:spLocks/>
          </p:cNvSpPr>
          <p:nvPr/>
        </p:nvSpPr>
        <p:spPr>
          <a:xfrm>
            <a:off x="0" y="1295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Webpages consist of multiple objects and thus take multiple transactions 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23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46865"/>
              </p:ext>
            </p:extLst>
          </p:nvPr>
        </p:nvGraphicFramePr>
        <p:xfrm>
          <a:off x="453083" y="2824480"/>
          <a:ext cx="8382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37"/>
                <a:gridCol w="57149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 doing something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Number of HTTP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requests made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Youtube.com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46 (2 HTML, 2 CSS, 3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1 shockwave, 38 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Google.com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7 (1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HTML, 3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, 3 images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CNN.com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51 (8 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HTML, 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1 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CSS, 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24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 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2 text, 16 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images)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Edinboro.edu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103 (4 HTML, 8 CSS, 15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javascript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5 redirects, 71 images</a:t>
                      </a:r>
                      <a:r>
                        <a:rPr lang="en-US" dirty="0" smtClean="0">
                          <a:latin typeface="Berlin Sans FB" pitchFamily="34" charset="0"/>
                        </a:rPr>
                        <a:t>)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Type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a 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word 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into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search bar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1 </a:t>
                      </a:r>
                      <a:r>
                        <a:rPr lang="en-US" dirty="0" err="1" smtClean="0">
                          <a:latin typeface="Berlin Sans FB" pitchFamily="34" charset="0"/>
                        </a:rPr>
                        <a:t>json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for every character</a:t>
                      </a:r>
                    </a:p>
                    <a:p>
                      <a:r>
                        <a:rPr lang="en-US" baseline="0" dirty="0" smtClean="0">
                          <a:latin typeface="Berlin Sans FB" pitchFamily="34" charset="0"/>
                        </a:rPr>
                        <a:t>+ 3 – 5 extra requests when it display links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minutes on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facebook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Subtitle 2"/>
          <p:cNvSpPr txBox="1">
            <a:spLocks/>
          </p:cNvSpPr>
          <p:nvPr/>
        </p:nvSpPr>
        <p:spPr>
          <a:xfrm>
            <a:off x="0" y="1295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Webpages consist of multiple objects and thus take multiple transactions 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408763" y="5514975"/>
            <a:ext cx="526428" cy="1066800"/>
          </a:xfrm>
          <a:custGeom>
            <a:avLst/>
            <a:gdLst>
              <a:gd name="connsiteX0" fmla="*/ 239312 w 526428"/>
              <a:gd name="connsiteY0" fmla="*/ 0 h 1066800"/>
              <a:gd name="connsiteX1" fmla="*/ 267887 w 526428"/>
              <a:gd name="connsiteY1" fmla="*/ 514350 h 1066800"/>
              <a:gd name="connsiteX2" fmla="*/ 277412 w 526428"/>
              <a:gd name="connsiteY2" fmla="*/ 571500 h 1066800"/>
              <a:gd name="connsiteX3" fmla="*/ 286937 w 526428"/>
              <a:gd name="connsiteY3" fmla="*/ 657225 h 1066800"/>
              <a:gd name="connsiteX4" fmla="*/ 296462 w 526428"/>
              <a:gd name="connsiteY4" fmla="*/ 695325 h 1066800"/>
              <a:gd name="connsiteX5" fmla="*/ 305987 w 526428"/>
              <a:gd name="connsiteY5" fmla="*/ 771525 h 1066800"/>
              <a:gd name="connsiteX6" fmla="*/ 315512 w 526428"/>
              <a:gd name="connsiteY6" fmla="*/ 809625 h 1066800"/>
              <a:gd name="connsiteX7" fmla="*/ 334562 w 526428"/>
              <a:gd name="connsiteY7" fmla="*/ 914400 h 1066800"/>
              <a:gd name="connsiteX8" fmla="*/ 420287 w 526428"/>
              <a:gd name="connsiteY8" fmla="*/ 800100 h 1066800"/>
              <a:gd name="connsiteX9" fmla="*/ 458387 w 526428"/>
              <a:gd name="connsiteY9" fmla="*/ 742950 h 1066800"/>
              <a:gd name="connsiteX10" fmla="*/ 496487 w 526428"/>
              <a:gd name="connsiteY10" fmla="*/ 704850 h 1066800"/>
              <a:gd name="connsiteX11" fmla="*/ 506012 w 526428"/>
              <a:gd name="connsiteY11" fmla="*/ 676275 h 1066800"/>
              <a:gd name="connsiteX12" fmla="*/ 525062 w 526428"/>
              <a:gd name="connsiteY12" fmla="*/ 647700 h 1066800"/>
              <a:gd name="connsiteX13" fmla="*/ 515537 w 526428"/>
              <a:gd name="connsiteY13" fmla="*/ 723900 h 1066800"/>
              <a:gd name="connsiteX14" fmla="*/ 448862 w 526428"/>
              <a:gd name="connsiteY14" fmla="*/ 904875 h 1066800"/>
              <a:gd name="connsiteX15" fmla="*/ 410762 w 526428"/>
              <a:gd name="connsiteY15" fmla="*/ 990600 h 1066800"/>
              <a:gd name="connsiteX16" fmla="*/ 391712 w 526428"/>
              <a:gd name="connsiteY16" fmla="*/ 952500 h 1066800"/>
              <a:gd name="connsiteX17" fmla="*/ 410762 w 526428"/>
              <a:gd name="connsiteY17" fmla="*/ 904875 h 1066800"/>
              <a:gd name="connsiteX18" fmla="*/ 420287 w 526428"/>
              <a:gd name="connsiteY18" fmla="*/ 866775 h 1066800"/>
              <a:gd name="connsiteX19" fmla="*/ 439337 w 526428"/>
              <a:gd name="connsiteY19" fmla="*/ 800100 h 1066800"/>
              <a:gd name="connsiteX20" fmla="*/ 448862 w 526428"/>
              <a:gd name="connsiteY20" fmla="*/ 752475 h 1066800"/>
              <a:gd name="connsiteX21" fmla="*/ 467912 w 526428"/>
              <a:gd name="connsiteY21" fmla="*/ 723900 h 1066800"/>
              <a:gd name="connsiteX22" fmla="*/ 477437 w 526428"/>
              <a:gd name="connsiteY22" fmla="*/ 676275 h 1066800"/>
              <a:gd name="connsiteX23" fmla="*/ 486962 w 526428"/>
              <a:gd name="connsiteY23" fmla="*/ 647700 h 1066800"/>
              <a:gd name="connsiteX24" fmla="*/ 439337 w 526428"/>
              <a:gd name="connsiteY24" fmla="*/ 838200 h 1066800"/>
              <a:gd name="connsiteX25" fmla="*/ 401237 w 526428"/>
              <a:gd name="connsiteY25" fmla="*/ 904875 h 1066800"/>
              <a:gd name="connsiteX26" fmla="*/ 382187 w 526428"/>
              <a:gd name="connsiteY26" fmla="*/ 962025 h 1066800"/>
              <a:gd name="connsiteX27" fmla="*/ 344087 w 526428"/>
              <a:gd name="connsiteY27" fmla="*/ 1038225 h 1066800"/>
              <a:gd name="connsiteX28" fmla="*/ 267887 w 526428"/>
              <a:gd name="connsiteY28" fmla="*/ 981075 h 1066800"/>
              <a:gd name="connsiteX29" fmla="*/ 191687 w 526428"/>
              <a:gd name="connsiteY29" fmla="*/ 923925 h 1066800"/>
              <a:gd name="connsiteX30" fmla="*/ 144062 w 526428"/>
              <a:gd name="connsiteY30" fmla="*/ 885825 h 1066800"/>
              <a:gd name="connsiteX31" fmla="*/ 115487 w 526428"/>
              <a:gd name="connsiteY31" fmla="*/ 866775 h 1066800"/>
              <a:gd name="connsiteX32" fmla="*/ 58337 w 526428"/>
              <a:gd name="connsiteY32" fmla="*/ 819150 h 1066800"/>
              <a:gd name="connsiteX33" fmla="*/ 29762 w 526428"/>
              <a:gd name="connsiteY33" fmla="*/ 771525 h 1066800"/>
              <a:gd name="connsiteX34" fmla="*/ 1187 w 526428"/>
              <a:gd name="connsiteY34" fmla="*/ 742950 h 1066800"/>
              <a:gd name="connsiteX35" fmla="*/ 20237 w 526428"/>
              <a:gd name="connsiteY35" fmla="*/ 819150 h 1066800"/>
              <a:gd name="connsiteX36" fmla="*/ 86912 w 526428"/>
              <a:gd name="connsiteY36" fmla="*/ 876300 h 1066800"/>
              <a:gd name="connsiteX37" fmla="*/ 125012 w 526428"/>
              <a:gd name="connsiteY37" fmla="*/ 895350 h 1066800"/>
              <a:gd name="connsiteX38" fmla="*/ 172637 w 526428"/>
              <a:gd name="connsiteY38" fmla="*/ 914400 h 1066800"/>
              <a:gd name="connsiteX39" fmla="*/ 105962 w 526428"/>
              <a:gd name="connsiteY39" fmla="*/ 904875 h 1066800"/>
              <a:gd name="connsiteX40" fmla="*/ 163112 w 526428"/>
              <a:gd name="connsiteY40" fmla="*/ 933450 h 1066800"/>
              <a:gd name="connsiteX41" fmla="*/ 344087 w 526428"/>
              <a:gd name="connsiteY41" fmla="*/ 1019175 h 1066800"/>
              <a:gd name="connsiteX42" fmla="*/ 372662 w 526428"/>
              <a:gd name="connsiteY42" fmla="*/ 1038225 h 1066800"/>
              <a:gd name="connsiteX43" fmla="*/ 429812 w 526428"/>
              <a:gd name="connsiteY4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26428" h="1066800">
                <a:moveTo>
                  <a:pt x="239312" y="0"/>
                </a:moveTo>
                <a:cubicBezTo>
                  <a:pt x="239375" y="1265"/>
                  <a:pt x="256736" y="402842"/>
                  <a:pt x="267887" y="514350"/>
                </a:cubicBezTo>
                <a:cubicBezTo>
                  <a:pt x="269809" y="533567"/>
                  <a:pt x="274860" y="552357"/>
                  <a:pt x="277412" y="571500"/>
                </a:cubicBezTo>
                <a:cubicBezTo>
                  <a:pt x="281212" y="599999"/>
                  <a:pt x="282565" y="628808"/>
                  <a:pt x="286937" y="657225"/>
                </a:cubicBezTo>
                <a:cubicBezTo>
                  <a:pt x="288928" y="670164"/>
                  <a:pt x="294310" y="682412"/>
                  <a:pt x="296462" y="695325"/>
                </a:cubicBezTo>
                <a:cubicBezTo>
                  <a:pt x="300670" y="720574"/>
                  <a:pt x="301779" y="746276"/>
                  <a:pt x="305987" y="771525"/>
                </a:cubicBezTo>
                <a:cubicBezTo>
                  <a:pt x="308139" y="784438"/>
                  <a:pt x="312945" y="796788"/>
                  <a:pt x="315512" y="809625"/>
                </a:cubicBezTo>
                <a:cubicBezTo>
                  <a:pt x="322474" y="844433"/>
                  <a:pt x="328212" y="879475"/>
                  <a:pt x="334562" y="914400"/>
                </a:cubicBezTo>
                <a:cubicBezTo>
                  <a:pt x="387421" y="861541"/>
                  <a:pt x="355665" y="897033"/>
                  <a:pt x="420287" y="800100"/>
                </a:cubicBezTo>
                <a:cubicBezTo>
                  <a:pt x="432987" y="781050"/>
                  <a:pt x="442198" y="759139"/>
                  <a:pt x="458387" y="742950"/>
                </a:cubicBezTo>
                <a:lnTo>
                  <a:pt x="496487" y="704850"/>
                </a:lnTo>
                <a:cubicBezTo>
                  <a:pt x="499662" y="695325"/>
                  <a:pt x="501522" y="685255"/>
                  <a:pt x="506012" y="676275"/>
                </a:cubicBezTo>
                <a:cubicBezTo>
                  <a:pt x="511132" y="666036"/>
                  <a:pt x="522817" y="636475"/>
                  <a:pt x="525062" y="647700"/>
                </a:cubicBezTo>
                <a:cubicBezTo>
                  <a:pt x="530082" y="672801"/>
                  <a:pt x="519985" y="698692"/>
                  <a:pt x="515537" y="723900"/>
                </a:cubicBezTo>
                <a:cubicBezTo>
                  <a:pt x="490737" y="864436"/>
                  <a:pt x="507213" y="758997"/>
                  <a:pt x="448862" y="904875"/>
                </a:cubicBezTo>
                <a:cubicBezTo>
                  <a:pt x="424539" y="965683"/>
                  <a:pt x="437458" y="937207"/>
                  <a:pt x="410762" y="990600"/>
                </a:cubicBezTo>
                <a:cubicBezTo>
                  <a:pt x="404412" y="977900"/>
                  <a:pt x="391712" y="966699"/>
                  <a:pt x="391712" y="952500"/>
                </a:cubicBezTo>
                <a:cubicBezTo>
                  <a:pt x="391712" y="935402"/>
                  <a:pt x="405355" y="921095"/>
                  <a:pt x="410762" y="904875"/>
                </a:cubicBezTo>
                <a:cubicBezTo>
                  <a:pt x="414902" y="892456"/>
                  <a:pt x="416843" y="879405"/>
                  <a:pt x="420287" y="866775"/>
                </a:cubicBezTo>
                <a:cubicBezTo>
                  <a:pt x="426369" y="844475"/>
                  <a:pt x="433731" y="822524"/>
                  <a:pt x="439337" y="800100"/>
                </a:cubicBezTo>
                <a:cubicBezTo>
                  <a:pt x="443264" y="784394"/>
                  <a:pt x="443178" y="767634"/>
                  <a:pt x="448862" y="752475"/>
                </a:cubicBezTo>
                <a:cubicBezTo>
                  <a:pt x="452882" y="741756"/>
                  <a:pt x="461562" y="733425"/>
                  <a:pt x="467912" y="723900"/>
                </a:cubicBezTo>
                <a:cubicBezTo>
                  <a:pt x="471087" y="708025"/>
                  <a:pt x="473510" y="691981"/>
                  <a:pt x="477437" y="676275"/>
                </a:cubicBezTo>
                <a:cubicBezTo>
                  <a:pt x="479872" y="666535"/>
                  <a:pt x="488758" y="637822"/>
                  <a:pt x="486962" y="647700"/>
                </a:cubicBezTo>
                <a:cubicBezTo>
                  <a:pt x="481293" y="678881"/>
                  <a:pt x="460786" y="791727"/>
                  <a:pt x="439337" y="838200"/>
                </a:cubicBezTo>
                <a:cubicBezTo>
                  <a:pt x="428610" y="861442"/>
                  <a:pt x="411964" y="881633"/>
                  <a:pt x="401237" y="904875"/>
                </a:cubicBezTo>
                <a:cubicBezTo>
                  <a:pt x="392822" y="923107"/>
                  <a:pt x="389049" y="943154"/>
                  <a:pt x="382187" y="962025"/>
                </a:cubicBezTo>
                <a:cubicBezTo>
                  <a:pt x="363546" y="1013288"/>
                  <a:pt x="369501" y="1000104"/>
                  <a:pt x="344087" y="1038225"/>
                </a:cubicBezTo>
                <a:cubicBezTo>
                  <a:pt x="279049" y="1005706"/>
                  <a:pt x="329782" y="1036092"/>
                  <a:pt x="267887" y="981075"/>
                </a:cubicBezTo>
                <a:cubicBezTo>
                  <a:pt x="199052" y="919888"/>
                  <a:pt x="244087" y="963225"/>
                  <a:pt x="191687" y="923925"/>
                </a:cubicBezTo>
                <a:cubicBezTo>
                  <a:pt x="175423" y="911727"/>
                  <a:pt x="160326" y="898023"/>
                  <a:pt x="144062" y="885825"/>
                </a:cubicBezTo>
                <a:cubicBezTo>
                  <a:pt x="134904" y="878956"/>
                  <a:pt x="124281" y="874104"/>
                  <a:pt x="115487" y="866775"/>
                </a:cubicBezTo>
                <a:cubicBezTo>
                  <a:pt x="42148" y="805659"/>
                  <a:pt x="129283" y="866448"/>
                  <a:pt x="58337" y="819150"/>
                </a:cubicBezTo>
                <a:cubicBezTo>
                  <a:pt x="48812" y="803275"/>
                  <a:pt x="40870" y="786336"/>
                  <a:pt x="29762" y="771525"/>
                </a:cubicBezTo>
                <a:cubicBezTo>
                  <a:pt x="21680" y="760749"/>
                  <a:pt x="3829" y="729741"/>
                  <a:pt x="1187" y="742950"/>
                </a:cubicBezTo>
                <a:cubicBezTo>
                  <a:pt x="-3948" y="768623"/>
                  <a:pt x="8528" y="795732"/>
                  <a:pt x="20237" y="819150"/>
                </a:cubicBezTo>
                <a:cubicBezTo>
                  <a:pt x="29544" y="837763"/>
                  <a:pt x="66905" y="864867"/>
                  <a:pt x="86912" y="876300"/>
                </a:cubicBezTo>
                <a:cubicBezTo>
                  <a:pt x="99240" y="883345"/>
                  <a:pt x="112037" y="889583"/>
                  <a:pt x="125012" y="895350"/>
                </a:cubicBezTo>
                <a:cubicBezTo>
                  <a:pt x="140636" y="902294"/>
                  <a:pt x="187930" y="906754"/>
                  <a:pt x="172637" y="914400"/>
                </a:cubicBezTo>
                <a:cubicBezTo>
                  <a:pt x="152557" y="924440"/>
                  <a:pt x="128187" y="908050"/>
                  <a:pt x="105962" y="904875"/>
                </a:cubicBezTo>
                <a:cubicBezTo>
                  <a:pt x="125012" y="914400"/>
                  <a:pt x="143689" y="924710"/>
                  <a:pt x="163112" y="933450"/>
                </a:cubicBezTo>
                <a:cubicBezTo>
                  <a:pt x="298644" y="994439"/>
                  <a:pt x="260673" y="967041"/>
                  <a:pt x="344087" y="1019175"/>
                </a:cubicBezTo>
                <a:cubicBezTo>
                  <a:pt x="353795" y="1025242"/>
                  <a:pt x="362655" y="1032666"/>
                  <a:pt x="372662" y="1038225"/>
                </a:cubicBezTo>
                <a:cubicBezTo>
                  <a:pt x="391280" y="1048568"/>
                  <a:pt x="429812" y="1066800"/>
                  <a:pt x="429812" y="10668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96674"/>
              </p:ext>
            </p:extLst>
          </p:nvPr>
        </p:nvGraphicFramePr>
        <p:xfrm>
          <a:off x="453083" y="304800"/>
          <a:ext cx="8382000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517"/>
                <a:gridCol w="5939483"/>
              </a:tblGrid>
              <a:tr h="607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Me doing something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Number of HTTP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requests made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57174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 minutes on </a:t>
                      </a:r>
                      <a:r>
                        <a:rPr lang="en-US" baseline="0" dirty="0" err="1" smtClean="0">
                          <a:latin typeface="Berlin Sans FB" pitchFamily="34" charset="0"/>
                        </a:rPr>
                        <a:t>facebook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3: NS_BINDING_ABORTED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2: Redirect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12: application/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json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Berlin Sans FB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4: application/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vnd.google.safebrowsing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-chunk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1: application/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vnd.google.safebrowsing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-update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127: application/x-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javascript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Berlin Sans FB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4: application/x-shockwave-flash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1: application/x-www-form-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urlencoded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Berlin Sans FB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19: audio/mp4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6: image/gif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547: image/jpeg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36: image/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png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Berlin Sans FB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2: image/x-icon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39: text/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css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Berlin Sans FB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60: text/html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7: text/plain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3: text/x-cross-domain-policy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15: video/mp4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1: video/x-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flv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Berlin Sans FB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TOTAL: 889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Berlin Sans FB" pitchFamily="34" charset="0"/>
                          <a:ea typeface="+mn-ea"/>
                          <a:cs typeface="+mn-cs"/>
                        </a:rPr>
                        <a:t>                       with cache: 659</a:t>
                      </a:r>
                      <a:endParaRPr lang="en-US" sz="1800" dirty="0" smtClean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1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/>
          <p:cNvSpPr txBox="1">
            <a:spLocks/>
          </p:cNvSpPr>
          <p:nvPr/>
        </p:nvSpPr>
        <p:spPr>
          <a:xfrm>
            <a:off x="533400" y="1676400"/>
            <a:ext cx="78486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Parallel Connections – open a couple TCP connections (usually 4)</a:t>
            </a:r>
          </a:p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Persistent Connections – don’t close the connection each transaction</a:t>
            </a:r>
          </a:p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Pipelined Connections – send a bunch before you actually receive</a:t>
            </a:r>
          </a:p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Multiplexed Connections – like pipelining but better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Handling HTTP Connections</a:t>
            </a:r>
            <a:endParaRPr lang="en-US" dirty="0"/>
          </a:p>
        </p:txBody>
      </p:sp>
      <p:pic>
        <p:nvPicPr>
          <p:cNvPr id="5122" name="Picture 2" descr="C:\Users\Lenux\Desktop\powerpoint\pics\Zp2l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1" y="3429000"/>
            <a:ext cx="8386778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80557" y="3167577"/>
            <a:ext cx="4376057" cy="707571"/>
          </a:xfrm>
          <a:custGeom>
            <a:avLst/>
            <a:gdLst>
              <a:gd name="connsiteX0" fmla="*/ 0 w 4376057"/>
              <a:gd name="connsiteY0" fmla="*/ 707571 h 707571"/>
              <a:gd name="connsiteX1" fmla="*/ 54429 w 4376057"/>
              <a:gd name="connsiteY1" fmla="*/ 674914 h 707571"/>
              <a:gd name="connsiteX2" fmla="*/ 87086 w 4376057"/>
              <a:gd name="connsiteY2" fmla="*/ 664028 h 707571"/>
              <a:gd name="connsiteX3" fmla="*/ 152400 w 4376057"/>
              <a:gd name="connsiteY3" fmla="*/ 631371 h 707571"/>
              <a:gd name="connsiteX4" fmla="*/ 174172 w 4376057"/>
              <a:gd name="connsiteY4" fmla="*/ 609600 h 707571"/>
              <a:gd name="connsiteX5" fmla="*/ 174172 w 4376057"/>
              <a:gd name="connsiteY5" fmla="*/ 587828 h 707571"/>
              <a:gd name="connsiteX6" fmla="*/ 228600 w 4376057"/>
              <a:gd name="connsiteY6" fmla="*/ 576943 h 707571"/>
              <a:gd name="connsiteX7" fmla="*/ 261257 w 4376057"/>
              <a:gd name="connsiteY7" fmla="*/ 555171 h 707571"/>
              <a:gd name="connsiteX8" fmla="*/ 348343 w 4376057"/>
              <a:gd name="connsiteY8" fmla="*/ 511628 h 707571"/>
              <a:gd name="connsiteX9" fmla="*/ 381000 w 4376057"/>
              <a:gd name="connsiteY9" fmla="*/ 489857 h 707571"/>
              <a:gd name="connsiteX10" fmla="*/ 348343 w 4376057"/>
              <a:gd name="connsiteY10" fmla="*/ 500743 h 707571"/>
              <a:gd name="connsiteX11" fmla="*/ 391886 w 4376057"/>
              <a:gd name="connsiteY11" fmla="*/ 489857 h 707571"/>
              <a:gd name="connsiteX12" fmla="*/ 478972 w 4376057"/>
              <a:gd name="connsiteY12" fmla="*/ 435428 h 707571"/>
              <a:gd name="connsiteX13" fmla="*/ 511629 w 4376057"/>
              <a:gd name="connsiteY13" fmla="*/ 424543 h 707571"/>
              <a:gd name="connsiteX14" fmla="*/ 533400 w 4376057"/>
              <a:gd name="connsiteY14" fmla="*/ 402771 h 707571"/>
              <a:gd name="connsiteX15" fmla="*/ 620486 w 4376057"/>
              <a:gd name="connsiteY15" fmla="*/ 359228 h 707571"/>
              <a:gd name="connsiteX16" fmla="*/ 685800 w 4376057"/>
              <a:gd name="connsiteY16" fmla="*/ 337457 h 707571"/>
              <a:gd name="connsiteX17" fmla="*/ 729343 w 4376057"/>
              <a:gd name="connsiteY17" fmla="*/ 304800 h 707571"/>
              <a:gd name="connsiteX18" fmla="*/ 903514 w 4376057"/>
              <a:gd name="connsiteY18" fmla="*/ 239485 h 707571"/>
              <a:gd name="connsiteX19" fmla="*/ 979714 w 4376057"/>
              <a:gd name="connsiteY19" fmla="*/ 195943 h 707571"/>
              <a:gd name="connsiteX20" fmla="*/ 1012372 w 4376057"/>
              <a:gd name="connsiteY20" fmla="*/ 185057 h 707571"/>
              <a:gd name="connsiteX21" fmla="*/ 968829 w 4376057"/>
              <a:gd name="connsiteY21" fmla="*/ 174171 h 707571"/>
              <a:gd name="connsiteX22" fmla="*/ 881743 w 4376057"/>
              <a:gd name="connsiteY22" fmla="*/ 195943 h 707571"/>
              <a:gd name="connsiteX23" fmla="*/ 979714 w 4376057"/>
              <a:gd name="connsiteY23" fmla="*/ 185057 h 707571"/>
              <a:gd name="connsiteX24" fmla="*/ 1034143 w 4376057"/>
              <a:gd name="connsiteY24" fmla="*/ 163285 h 707571"/>
              <a:gd name="connsiteX25" fmla="*/ 1066800 w 4376057"/>
              <a:gd name="connsiteY25" fmla="*/ 141514 h 707571"/>
              <a:gd name="connsiteX26" fmla="*/ 1121229 w 4376057"/>
              <a:gd name="connsiteY26" fmla="*/ 130628 h 707571"/>
              <a:gd name="connsiteX27" fmla="*/ 1164772 w 4376057"/>
              <a:gd name="connsiteY27" fmla="*/ 119743 h 707571"/>
              <a:gd name="connsiteX28" fmla="*/ 1230086 w 4376057"/>
              <a:gd name="connsiteY28" fmla="*/ 97971 h 707571"/>
              <a:gd name="connsiteX29" fmla="*/ 1262743 w 4376057"/>
              <a:gd name="connsiteY29" fmla="*/ 87085 h 707571"/>
              <a:gd name="connsiteX30" fmla="*/ 1567543 w 4376057"/>
              <a:gd name="connsiteY30" fmla="*/ 54428 h 707571"/>
              <a:gd name="connsiteX31" fmla="*/ 1763486 w 4376057"/>
              <a:gd name="connsiteY31" fmla="*/ 21771 h 707571"/>
              <a:gd name="connsiteX32" fmla="*/ 1970314 w 4376057"/>
              <a:gd name="connsiteY32" fmla="*/ 0 h 707571"/>
              <a:gd name="connsiteX33" fmla="*/ 2525486 w 4376057"/>
              <a:gd name="connsiteY33" fmla="*/ 10885 h 707571"/>
              <a:gd name="connsiteX34" fmla="*/ 2558143 w 4376057"/>
              <a:gd name="connsiteY34" fmla="*/ 21771 h 707571"/>
              <a:gd name="connsiteX35" fmla="*/ 2906486 w 4376057"/>
              <a:gd name="connsiteY35" fmla="*/ 32657 h 707571"/>
              <a:gd name="connsiteX36" fmla="*/ 3102429 w 4376057"/>
              <a:gd name="connsiteY36" fmla="*/ 87085 h 707571"/>
              <a:gd name="connsiteX37" fmla="*/ 3156857 w 4376057"/>
              <a:gd name="connsiteY37" fmla="*/ 97971 h 707571"/>
              <a:gd name="connsiteX38" fmla="*/ 3135086 w 4376057"/>
              <a:gd name="connsiteY38" fmla="*/ 119743 h 707571"/>
              <a:gd name="connsiteX39" fmla="*/ 3200400 w 4376057"/>
              <a:gd name="connsiteY39" fmla="*/ 130628 h 707571"/>
              <a:gd name="connsiteX40" fmla="*/ 3298372 w 4376057"/>
              <a:gd name="connsiteY40" fmla="*/ 152400 h 707571"/>
              <a:gd name="connsiteX41" fmla="*/ 3439886 w 4376057"/>
              <a:gd name="connsiteY41" fmla="*/ 195943 h 707571"/>
              <a:gd name="connsiteX42" fmla="*/ 3472543 w 4376057"/>
              <a:gd name="connsiteY42" fmla="*/ 206828 h 707571"/>
              <a:gd name="connsiteX43" fmla="*/ 3537857 w 4376057"/>
              <a:gd name="connsiteY43" fmla="*/ 217714 h 707571"/>
              <a:gd name="connsiteX44" fmla="*/ 3603172 w 4376057"/>
              <a:gd name="connsiteY44" fmla="*/ 239485 h 707571"/>
              <a:gd name="connsiteX45" fmla="*/ 3722914 w 4376057"/>
              <a:gd name="connsiteY45" fmla="*/ 250371 h 707571"/>
              <a:gd name="connsiteX46" fmla="*/ 3755572 w 4376057"/>
              <a:gd name="connsiteY46" fmla="*/ 261257 h 707571"/>
              <a:gd name="connsiteX47" fmla="*/ 3853543 w 4376057"/>
              <a:gd name="connsiteY47" fmla="*/ 283028 h 707571"/>
              <a:gd name="connsiteX48" fmla="*/ 3897086 w 4376057"/>
              <a:gd name="connsiteY48" fmla="*/ 293914 h 707571"/>
              <a:gd name="connsiteX49" fmla="*/ 3929743 w 4376057"/>
              <a:gd name="connsiteY49" fmla="*/ 315685 h 707571"/>
              <a:gd name="connsiteX50" fmla="*/ 4038600 w 4376057"/>
              <a:gd name="connsiteY50" fmla="*/ 326571 h 707571"/>
              <a:gd name="connsiteX51" fmla="*/ 4082143 w 4376057"/>
              <a:gd name="connsiteY51" fmla="*/ 337457 h 707571"/>
              <a:gd name="connsiteX52" fmla="*/ 4201886 w 4376057"/>
              <a:gd name="connsiteY52" fmla="*/ 370114 h 707571"/>
              <a:gd name="connsiteX53" fmla="*/ 4267200 w 4376057"/>
              <a:gd name="connsiteY53" fmla="*/ 391885 h 707571"/>
              <a:gd name="connsiteX54" fmla="*/ 4376057 w 4376057"/>
              <a:gd name="connsiteY54" fmla="*/ 413657 h 707571"/>
              <a:gd name="connsiteX55" fmla="*/ 4299857 w 4376057"/>
              <a:gd name="connsiteY55" fmla="*/ 326571 h 707571"/>
              <a:gd name="connsiteX56" fmla="*/ 4267200 w 4376057"/>
              <a:gd name="connsiteY56" fmla="*/ 304800 h 707571"/>
              <a:gd name="connsiteX57" fmla="*/ 4245429 w 4376057"/>
              <a:gd name="connsiteY57" fmla="*/ 283028 h 707571"/>
              <a:gd name="connsiteX58" fmla="*/ 4278086 w 4376057"/>
              <a:gd name="connsiteY58" fmla="*/ 293914 h 707571"/>
              <a:gd name="connsiteX59" fmla="*/ 4332514 w 4376057"/>
              <a:gd name="connsiteY59" fmla="*/ 359228 h 707571"/>
              <a:gd name="connsiteX60" fmla="*/ 4365172 w 4376057"/>
              <a:gd name="connsiteY60" fmla="*/ 424543 h 707571"/>
              <a:gd name="connsiteX61" fmla="*/ 4310743 w 4376057"/>
              <a:gd name="connsiteY61" fmla="*/ 468085 h 707571"/>
              <a:gd name="connsiteX62" fmla="*/ 4256314 w 4376057"/>
              <a:gd name="connsiteY62" fmla="*/ 478971 h 707571"/>
              <a:gd name="connsiteX63" fmla="*/ 4267200 w 4376057"/>
              <a:gd name="connsiteY63" fmla="*/ 489857 h 707571"/>
              <a:gd name="connsiteX64" fmla="*/ 4310743 w 4376057"/>
              <a:gd name="connsiteY64" fmla="*/ 478971 h 70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76057" h="707571">
                <a:moveTo>
                  <a:pt x="0" y="707571"/>
                </a:moveTo>
                <a:cubicBezTo>
                  <a:pt x="18143" y="696685"/>
                  <a:pt x="35505" y="684376"/>
                  <a:pt x="54429" y="674914"/>
                </a:cubicBezTo>
                <a:cubicBezTo>
                  <a:pt x="64692" y="669782"/>
                  <a:pt x="76823" y="669160"/>
                  <a:pt x="87086" y="664028"/>
                </a:cubicBezTo>
                <a:cubicBezTo>
                  <a:pt x="171495" y="621824"/>
                  <a:pt x="70316" y="658733"/>
                  <a:pt x="152400" y="631371"/>
                </a:cubicBezTo>
                <a:cubicBezTo>
                  <a:pt x="159657" y="624114"/>
                  <a:pt x="165371" y="614880"/>
                  <a:pt x="174172" y="609600"/>
                </a:cubicBezTo>
                <a:cubicBezTo>
                  <a:pt x="205275" y="590939"/>
                  <a:pt x="230155" y="606489"/>
                  <a:pt x="174172" y="587828"/>
                </a:cubicBezTo>
                <a:cubicBezTo>
                  <a:pt x="192315" y="584200"/>
                  <a:pt x="211276" y="583439"/>
                  <a:pt x="228600" y="576943"/>
                </a:cubicBezTo>
                <a:cubicBezTo>
                  <a:pt x="240850" y="572349"/>
                  <a:pt x="249771" y="561436"/>
                  <a:pt x="261257" y="555171"/>
                </a:cubicBezTo>
                <a:cubicBezTo>
                  <a:pt x="289749" y="539630"/>
                  <a:pt x="321339" y="529631"/>
                  <a:pt x="348343" y="511628"/>
                </a:cubicBezTo>
                <a:cubicBezTo>
                  <a:pt x="359229" y="504371"/>
                  <a:pt x="381000" y="502940"/>
                  <a:pt x="381000" y="489857"/>
                </a:cubicBezTo>
                <a:cubicBezTo>
                  <a:pt x="381000" y="478382"/>
                  <a:pt x="336868" y="500743"/>
                  <a:pt x="348343" y="500743"/>
                </a:cubicBezTo>
                <a:cubicBezTo>
                  <a:pt x="363304" y="500743"/>
                  <a:pt x="377372" y="493486"/>
                  <a:pt x="391886" y="489857"/>
                </a:cubicBezTo>
                <a:cubicBezTo>
                  <a:pt x="417795" y="472584"/>
                  <a:pt x="452707" y="448560"/>
                  <a:pt x="478972" y="435428"/>
                </a:cubicBezTo>
                <a:cubicBezTo>
                  <a:pt x="489235" y="430297"/>
                  <a:pt x="500743" y="428171"/>
                  <a:pt x="511629" y="424543"/>
                </a:cubicBezTo>
                <a:cubicBezTo>
                  <a:pt x="518886" y="417286"/>
                  <a:pt x="525386" y="409182"/>
                  <a:pt x="533400" y="402771"/>
                </a:cubicBezTo>
                <a:cubicBezTo>
                  <a:pt x="563652" y="378569"/>
                  <a:pt x="581786" y="373301"/>
                  <a:pt x="620486" y="359228"/>
                </a:cubicBezTo>
                <a:cubicBezTo>
                  <a:pt x="642053" y="351385"/>
                  <a:pt x="685800" y="337457"/>
                  <a:pt x="685800" y="337457"/>
                </a:cubicBezTo>
                <a:cubicBezTo>
                  <a:pt x="700314" y="326571"/>
                  <a:pt x="713116" y="312914"/>
                  <a:pt x="729343" y="304800"/>
                </a:cubicBezTo>
                <a:cubicBezTo>
                  <a:pt x="811832" y="263555"/>
                  <a:pt x="807238" y="303666"/>
                  <a:pt x="903514" y="239485"/>
                </a:cubicBezTo>
                <a:cubicBezTo>
                  <a:pt x="936310" y="217622"/>
                  <a:pt x="941046" y="212515"/>
                  <a:pt x="979714" y="195943"/>
                </a:cubicBezTo>
                <a:cubicBezTo>
                  <a:pt x="990261" y="191423"/>
                  <a:pt x="1001486" y="188686"/>
                  <a:pt x="1012372" y="185057"/>
                </a:cubicBezTo>
                <a:cubicBezTo>
                  <a:pt x="997858" y="181428"/>
                  <a:pt x="983738" y="172929"/>
                  <a:pt x="968829" y="174171"/>
                </a:cubicBezTo>
                <a:cubicBezTo>
                  <a:pt x="939010" y="176656"/>
                  <a:pt x="852004" y="199247"/>
                  <a:pt x="881743" y="195943"/>
                </a:cubicBezTo>
                <a:lnTo>
                  <a:pt x="979714" y="185057"/>
                </a:lnTo>
                <a:cubicBezTo>
                  <a:pt x="997857" y="177800"/>
                  <a:pt x="1016665" y="172024"/>
                  <a:pt x="1034143" y="163285"/>
                </a:cubicBezTo>
                <a:cubicBezTo>
                  <a:pt x="1045845" y="157434"/>
                  <a:pt x="1054550" y="146108"/>
                  <a:pt x="1066800" y="141514"/>
                </a:cubicBezTo>
                <a:cubicBezTo>
                  <a:pt x="1084124" y="135017"/>
                  <a:pt x="1103167" y="134642"/>
                  <a:pt x="1121229" y="130628"/>
                </a:cubicBezTo>
                <a:cubicBezTo>
                  <a:pt x="1135834" y="127383"/>
                  <a:pt x="1150442" y="124042"/>
                  <a:pt x="1164772" y="119743"/>
                </a:cubicBezTo>
                <a:cubicBezTo>
                  <a:pt x="1186753" y="113149"/>
                  <a:pt x="1208315" y="105228"/>
                  <a:pt x="1230086" y="97971"/>
                </a:cubicBezTo>
                <a:cubicBezTo>
                  <a:pt x="1240972" y="94342"/>
                  <a:pt x="1251325" y="88227"/>
                  <a:pt x="1262743" y="87085"/>
                </a:cubicBezTo>
                <a:cubicBezTo>
                  <a:pt x="1296630" y="83696"/>
                  <a:pt x="1493499" y="65819"/>
                  <a:pt x="1567543" y="54428"/>
                </a:cubicBezTo>
                <a:cubicBezTo>
                  <a:pt x="1632988" y="44359"/>
                  <a:pt x="1697676" y="29083"/>
                  <a:pt x="1763486" y="21771"/>
                </a:cubicBezTo>
                <a:cubicBezTo>
                  <a:pt x="1897701" y="6858"/>
                  <a:pt x="1828762" y="14154"/>
                  <a:pt x="1970314" y="0"/>
                </a:cubicBezTo>
                <a:lnTo>
                  <a:pt x="2525486" y="10885"/>
                </a:lnTo>
                <a:cubicBezTo>
                  <a:pt x="2536953" y="11310"/>
                  <a:pt x="2546687" y="21116"/>
                  <a:pt x="2558143" y="21771"/>
                </a:cubicBezTo>
                <a:cubicBezTo>
                  <a:pt x="2674125" y="28399"/>
                  <a:pt x="2790372" y="29028"/>
                  <a:pt x="2906486" y="32657"/>
                </a:cubicBezTo>
                <a:cubicBezTo>
                  <a:pt x="2985328" y="85217"/>
                  <a:pt x="2926313" y="51862"/>
                  <a:pt x="3102429" y="87085"/>
                </a:cubicBezTo>
                <a:lnTo>
                  <a:pt x="3156857" y="97971"/>
                </a:lnTo>
                <a:cubicBezTo>
                  <a:pt x="3149600" y="105228"/>
                  <a:pt x="3126875" y="113585"/>
                  <a:pt x="3135086" y="119743"/>
                </a:cubicBezTo>
                <a:cubicBezTo>
                  <a:pt x="3152743" y="132986"/>
                  <a:pt x="3178757" y="126299"/>
                  <a:pt x="3200400" y="130628"/>
                </a:cubicBezTo>
                <a:cubicBezTo>
                  <a:pt x="3233204" y="137189"/>
                  <a:pt x="3265775" y="144878"/>
                  <a:pt x="3298372" y="152400"/>
                </a:cubicBezTo>
                <a:cubicBezTo>
                  <a:pt x="3360896" y="166829"/>
                  <a:pt x="3360888" y="169610"/>
                  <a:pt x="3439886" y="195943"/>
                </a:cubicBezTo>
                <a:cubicBezTo>
                  <a:pt x="3450772" y="199572"/>
                  <a:pt x="3461225" y="204942"/>
                  <a:pt x="3472543" y="206828"/>
                </a:cubicBezTo>
                <a:cubicBezTo>
                  <a:pt x="3494314" y="210457"/>
                  <a:pt x="3516444" y="212361"/>
                  <a:pt x="3537857" y="217714"/>
                </a:cubicBezTo>
                <a:cubicBezTo>
                  <a:pt x="3560121" y="223280"/>
                  <a:pt x="3580572" y="235497"/>
                  <a:pt x="3603172" y="239485"/>
                </a:cubicBezTo>
                <a:cubicBezTo>
                  <a:pt x="3642641" y="246450"/>
                  <a:pt x="3683000" y="246742"/>
                  <a:pt x="3722914" y="250371"/>
                </a:cubicBezTo>
                <a:cubicBezTo>
                  <a:pt x="3733800" y="254000"/>
                  <a:pt x="3744539" y="258105"/>
                  <a:pt x="3755572" y="261257"/>
                </a:cubicBezTo>
                <a:cubicBezTo>
                  <a:pt x="3802045" y="274535"/>
                  <a:pt x="3803018" y="271800"/>
                  <a:pt x="3853543" y="283028"/>
                </a:cubicBezTo>
                <a:cubicBezTo>
                  <a:pt x="3868148" y="286273"/>
                  <a:pt x="3882572" y="290285"/>
                  <a:pt x="3897086" y="293914"/>
                </a:cubicBezTo>
                <a:cubicBezTo>
                  <a:pt x="3907972" y="301171"/>
                  <a:pt x="3916995" y="312743"/>
                  <a:pt x="3929743" y="315685"/>
                </a:cubicBezTo>
                <a:cubicBezTo>
                  <a:pt x="3965276" y="323885"/>
                  <a:pt x="4002500" y="321414"/>
                  <a:pt x="4038600" y="326571"/>
                </a:cubicBezTo>
                <a:cubicBezTo>
                  <a:pt x="4053411" y="328687"/>
                  <a:pt x="4067629" y="333828"/>
                  <a:pt x="4082143" y="337457"/>
                </a:cubicBezTo>
                <a:cubicBezTo>
                  <a:pt x="4147974" y="381343"/>
                  <a:pt x="4082068" y="344439"/>
                  <a:pt x="4201886" y="370114"/>
                </a:cubicBezTo>
                <a:cubicBezTo>
                  <a:pt x="4224326" y="374922"/>
                  <a:pt x="4244936" y="386319"/>
                  <a:pt x="4267200" y="391885"/>
                </a:cubicBezTo>
                <a:cubicBezTo>
                  <a:pt x="4332156" y="408124"/>
                  <a:pt x="4295986" y="400311"/>
                  <a:pt x="4376057" y="413657"/>
                </a:cubicBezTo>
                <a:cubicBezTo>
                  <a:pt x="4353041" y="379133"/>
                  <a:pt x="4338065" y="352043"/>
                  <a:pt x="4299857" y="326571"/>
                </a:cubicBezTo>
                <a:cubicBezTo>
                  <a:pt x="4288971" y="319314"/>
                  <a:pt x="4277416" y="312973"/>
                  <a:pt x="4267200" y="304800"/>
                </a:cubicBezTo>
                <a:cubicBezTo>
                  <a:pt x="4259186" y="298389"/>
                  <a:pt x="4238172" y="290285"/>
                  <a:pt x="4245429" y="283028"/>
                </a:cubicBezTo>
                <a:cubicBezTo>
                  <a:pt x="4253543" y="274914"/>
                  <a:pt x="4267200" y="290285"/>
                  <a:pt x="4278086" y="293914"/>
                </a:cubicBezTo>
                <a:cubicBezTo>
                  <a:pt x="4302162" y="317990"/>
                  <a:pt x="4317358" y="328916"/>
                  <a:pt x="4332514" y="359228"/>
                </a:cubicBezTo>
                <a:cubicBezTo>
                  <a:pt x="4377582" y="449363"/>
                  <a:pt x="4302779" y="330953"/>
                  <a:pt x="4365172" y="424543"/>
                </a:cubicBezTo>
                <a:cubicBezTo>
                  <a:pt x="4349231" y="440483"/>
                  <a:pt x="4332714" y="459846"/>
                  <a:pt x="4310743" y="468085"/>
                </a:cubicBezTo>
                <a:cubicBezTo>
                  <a:pt x="4293419" y="474582"/>
                  <a:pt x="4274164" y="474103"/>
                  <a:pt x="4256314" y="478971"/>
                </a:cubicBezTo>
                <a:cubicBezTo>
                  <a:pt x="4124818" y="514834"/>
                  <a:pt x="4215061" y="497306"/>
                  <a:pt x="4267200" y="489857"/>
                </a:cubicBezTo>
                <a:cubicBezTo>
                  <a:pt x="4303299" y="477823"/>
                  <a:pt x="4288382" y="478971"/>
                  <a:pt x="4310743" y="4789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11186" y="4255982"/>
            <a:ext cx="4332514" cy="468497"/>
          </a:xfrm>
          <a:custGeom>
            <a:avLst/>
            <a:gdLst>
              <a:gd name="connsiteX0" fmla="*/ 4332514 w 4332514"/>
              <a:gd name="connsiteY0" fmla="*/ 11052 h 468497"/>
              <a:gd name="connsiteX1" fmla="*/ 4278085 w 4332514"/>
              <a:gd name="connsiteY1" fmla="*/ 43709 h 468497"/>
              <a:gd name="connsiteX2" fmla="*/ 4245428 w 4332514"/>
              <a:gd name="connsiteY2" fmla="*/ 65480 h 468497"/>
              <a:gd name="connsiteX3" fmla="*/ 4191000 w 4332514"/>
              <a:gd name="connsiteY3" fmla="*/ 76366 h 468497"/>
              <a:gd name="connsiteX4" fmla="*/ 4158343 w 4332514"/>
              <a:gd name="connsiteY4" fmla="*/ 87252 h 468497"/>
              <a:gd name="connsiteX5" fmla="*/ 4201885 w 4332514"/>
              <a:gd name="connsiteY5" fmla="*/ 76366 h 468497"/>
              <a:gd name="connsiteX6" fmla="*/ 4082143 w 4332514"/>
              <a:gd name="connsiteY6" fmla="*/ 109023 h 468497"/>
              <a:gd name="connsiteX7" fmla="*/ 4016828 w 4332514"/>
              <a:gd name="connsiteY7" fmla="*/ 130795 h 468497"/>
              <a:gd name="connsiteX8" fmla="*/ 3929743 w 4332514"/>
              <a:gd name="connsiteY8" fmla="*/ 174338 h 468497"/>
              <a:gd name="connsiteX9" fmla="*/ 3810000 w 4332514"/>
              <a:gd name="connsiteY9" fmla="*/ 185223 h 468497"/>
              <a:gd name="connsiteX10" fmla="*/ 3690257 w 4332514"/>
              <a:gd name="connsiteY10" fmla="*/ 206995 h 468497"/>
              <a:gd name="connsiteX11" fmla="*/ 3722914 w 4332514"/>
              <a:gd name="connsiteY11" fmla="*/ 217880 h 468497"/>
              <a:gd name="connsiteX12" fmla="*/ 3657600 w 4332514"/>
              <a:gd name="connsiteY12" fmla="*/ 228766 h 468497"/>
              <a:gd name="connsiteX13" fmla="*/ 3526971 w 4332514"/>
              <a:gd name="connsiteY13" fmla="*/ 261423 h 468497"/>
              <a:gd name="connsiteX14" fmla="*/ 3483428 w 4332514"/>
              <a:gd name="connsiteY14" fmla="*/ 283195 h 468497"/>
              <a:gd name="connsiteX15" fmla="*/ 3276600 w 4332514"/>
              <a:gd name="connsiteY15" fmla="*/ 304966 h 468497"/>
              <a:gd name="connsiteX16" fmla="*/ 3309257 w 4332514"/>
              <a:gd name="connsiteY16" fmla="*/ 315852 h 468497"/>
              <a:gd name="connsiteX17" fmla="*/ 3276600 w 4332514"/>
              <a:gd name="connsiteY17" fmla="*/ 326738 h 468497"/>
              <a:gd name="connsiteX18" fmla="*/ 3222171 w 4332514"/>
              <a:gd name="connsiteY18" fmla="*/ 337623 h 468497"/>
              <a:gd name="connsiteX19" fmla="*/ 3026228 w 4332514"/>
              <a:gd name="connsiteY19" fmla="*/ 348509 h 468497"/>
              <a:gd name="connsiteX20" fmla="*/ 2982685 w 4332514"/>
              <a:gd name="connsiteY20" fmla="*/ 359395 h 468497"/>
              <a:gd name="connsiteX21" fmla="*/ 2950028 w 4332514"/>
              <a:gd name="connsiteY21" fmla="*/ 370280 h 468497"/>
              <a:gd name="connsiteX22" fmla="*/ 2743200 w 4332514"/>
              <a:gd name="connsiteY22" fmla="*/ 381166 h 468497"/>
              <a:gd name="connsiteX23" fmla="*/ 2623457 w 4332514"/>
              <a:gd name="connsiteY23" fmla="*/ 392052 h 468497"/>
              <a:gd name="connsiteX24" fmla="*/ 1045028 w 4332514"/>
              <a:gd name="connsiteY24" fmla="*/ 392052 h 468497"/>
              <a:gd name="connsiteX25" fmla="*/ 1023257 w 4332514"/>
              <a:gd name="connsiteY25" fmla="*/ 370280 h 468497"/>
              <a:gd name="connsiteX26" fmla="*/ 892628 w 4332514"/>
              <a:gd name="connsiteY26" fmla="*/ 348509 h 468497"/>
              <a:gd name="connsiteX27" fmla="*/ 827314 w 4332514"/>
              <a:gd name="connsiteY27" fmla="*/ 326738 h 468497"/>
              <a:gd name="connsiteX28" fmla="*/ 576943 w 4332514"/>
              <a:gd name="connsiteY28" fmla="*/ 294080 h 468497"/>
              <a:gd name="connsiteX29" fmla="*/ 511628 w 4332514"/>
              <a:gd name="connsiteY29" fmla="*/ 272309 h 468497"/>
              <a:gd name="connsiteX30" fmla="*/ 435428 w 4332514"/>
              <a:gd name="connsiteY30" fmla="*/ 250538 h 468497"/>
              <a:gd name="connsiteX31" fmla="*/ 391885 w 4332514"/>
              <a:gd name="connsiteY31" fmla="*/ 228766 h 468497"/>
              <a:gd name="connsiteX32" fmla="*/ 359228 w 4332514"/>
              <a:gd name="connsiteY32" fmla="*/ 217880 h 468497"/>
              <a:gd name="connsiteX33" fmla="*/ 272143 w 4332514"/>
              <a:gd name="connsiteY33" fmla="*/ 185223 h 468497"/>
              <a:gd name="connsiteX34" fmla="*/ 206828 w 4332514"/>
              <a:gd name="connsiteY34" fmla="*/ 174338 h 468497"/>
              <a:gd name="connsiteX35" fmla="*/ 141514 w 4332514"/>
              <a:gd name="connsiteY35" fmla="*/ 130795 h 468497"/>
              <a:gd name="connsiteX36" fmla="*/ 76200 w 4332514"/>
              <a:gd name="connsiteY36" fmla="*/ 109023 h 468497"/>
              <a:gd name="connsiteX37" fmla="*/ 0 w 4332514"/>
              <a:gd name="connsiteY37" fmla="*/ 76366 h 468497"/>
              <a:gd name="connsiteX38" fmla="*/ 21771 w 4332514"/>
              <a:gd name="connsiteY38" fmla="*/ 185223 h 468497"/>
              <a:gd name="connsiteX39" fmla="*/ 43543 w 4332514"/>
              <a:gd name="connsiteY39" fmla="*/ 206995 h 468497"/>
              <a:gd name="connsiteX40" fmla="*/ 10885 w 4332514"/>
              <a:gd name="connsiteY40" fmla="*/ 141680 h 468497"/>
              <a:gd name="connsiteX41" fmla="*/ 0 w 4332514"/>
              <a:gd name="connsiteY41" fmla="*/ 109023 h 468497"/>
              <a:gd name="connsiteX42" fmla="*/ 43543 w 4332514"/>
              <a:gd name="connsiteY42" fmla="*/ 21938 h 468497"/>
              <a:gd name="connsiteX43" fmla="*/ 87085 w 4332514"/>
              <a:gd name="connsiteY43" fmla="*/ 166 h 4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32514" h="468497">
                <a:moveTo>
                  <a:pt x="4332514" y="11052"/>
                </a:moveTo>
                <a:cubicBezTo>
                  <a:pt x="4314371" y="21938"/>
                  <a:pt x="4296027" y="32495"/>
                  <a:pt x="4278085" y="43709"/>
                </a:cubicBezTo>
                <a:cubicBezTo>
                  <a:pt x="4266991" y="50643"/>
                  <a:pt x="4257678" y="60886"/>
                  <a:pt x="4245428" y="65480"/>
                </a:cubicBezTo>
                <a:cubicBezTo>
                  <a:pt x="4228104" y="71977"/>
                  <a:pt x="4208950" y="71878"/>
                  <a:pt x="4191000" y="76366"/>
                </a:cubicBezTo>
                <a:cubicBezTo>
                  <a:pt x="4179868" y="79149"/>
                  <a:pt x="4146868" y="87252"/>
                  <a:pt x="4158343" y="87252"/>
                </a:cubicBezTo>
                <a:cubicBezTo>
                  <a:pt x="4173304" y="87252"/>
                  <a:pt x="4216078" y="71635"/>
                  <a:pt x="4201885" y="76366"/>
                </a:cubicBezTo>
                <a:cubicBezTo>
                  <a:pt x="4057447" y="124512"/>
                  <a:pt x="4181812" y="79122"/>
                  <a:pt x="4082143" y="109023"/>
                </a:cubicBezTo>
                <a:cubicBezTo>
                  <a:pt x="4060161" y="115617"/>
                  <a:pt x="4035923" y="118065"/>
                  <a:pt x="4016828" y="130795"/>
                </a:cubicBezTo>
                <a:cubicBezTo>
                  <a:pt x="3987682" y="150225"/>
                  <a:pt x="3966791" y="167392"/>
                  <a:pt x="3929743" y="174338"/>
                </a:cubicBezTo>
                <a:cubicBezTo>
                  <a:pt x="3890351" y="181724"/>
                  <a:pt x="3849804" y="180540"/>
                  <a:pt x="3810000" y="185223"/>
                </a:cubicBezTo>
                <a:cubicBezTo>
                  <a:pt x="3776175" y="189202"/>
                  <a:pt x="3724633" y="200120"/>
                  <a:pt x="3690257" y="206995"/>
                </a:cubicBezTo>
                <a:cubicBezTo>
                  <a:pt x="3701143" y="210623"/>
                  <a:pt x="3732461" y="211515"/>
                  <a:pt x="3722914" y="217880"/>
                </a:cubicBezTo>
                <a:cubicBezTo>
                  <a:pt x="3704549" y="230123"/>
                  <a:pt x="3679013" y="223413"/>
                  <a:pt x="3657600" y="228766"/>
                </a:cubicBezTo>
                <a:cubicBezTo>
                  <a:pt x="3485109" y="271890"/>
                  <a:pt x="3697861" y="232943"/>
                  <a:pt x="3526971" y="261423"/>
                </a:cubicBezTo>
                <a:cubicBezTo>
                  <a:pt x="3512457" y="268680"/>
                  <a:pt x="3498971" y="278532"/>
                  <a:pt x="3483428" y="283195"/>
                </a:cubicBezTo>
                <a:cubicBezTo>
                  <a:pt x="3438384" y="296708"/>
                  <a:pt x="3296641" y="303424"/>
                  <a:pt x="3276600" y="304966"/>
                </a:cubicBezTo>
                <a:cubicBezTo>
                  <a:pt x="3287486" y="308595"/>
                  <a:pt x="3309257" y="304377"/>
                  <a:pt x="3309257" y="315852"/>
                </a:cubicBezTo>
                <a:cubicBezTo>
                  <a:pt x="3309257" y="327327"/>
                  <a:pt x="3287732" y="323955"/>
                  <a:pt x="3276600" y="326738"/>
                </a:cubicBezTo>
                <a:cubicBezTo>
                  <a:pt x="3258650" y="331225"/>
                  <a:pt x="3240604" y="336020"/>
                  <a:pt x="3222171" y="337623"/>
                </a:cubicBezTo>
                <a:cubicBezTo>
                  <a:pt x="3157002" y="343290"/>
                  <a:pt x="3091542" y="344880"/>
                  <a:pt x="3026228" y="348509"/>
                </a:cubicBezTo>
                <a:cubicBezTo>
                  <a:pt x="3011714" y="352138"/>
                  <a:pt x="2997070" y="355285"/>
                  <a:pt x="2982685" y="359395"/>
                </a:cubicBezTo>
                <a:cubicBezTo>
                  <a:pt x="2971652" y="362547"/>
                  <a:pt x="2961455" y="369241"/>
                  <a:pt x="2950028" y="370280"/>
                </a:cubicBezTo>
                <a:cubicBezTo>
                  <a:pt x="2881273" y="376530"/>
                  <a:pt x="2812085" y="376574"/>
                  <a:pt x="2743200" y="381166"/>
                </a:cubicBezTo>
                <a:cubicBezTo>
                  <a:pt x="2703210" y="383832"/>
                  <a:pt x="2663371" y="388423"/>
                  <a:pt x="2623457" y="392052"/>
                </a:cubicBezTo>
                <a:cubicBezTo>
                  <a:pt x="2124315" y="558438"/>
                  <a:pt x="1571057" y="403011"/>
                  <a:pt x="1045028" y="392052"/>
                </a:cubicBezTo>
                <a:cubicBezTo>
                  <a:pt x="1034767" y="391838"/>
                  <a:pt x="1032437" y="374870"/>
                  <a:pt x="1023257" y="370280"/>
                </a:cubicBezTo>
                <a:cubicBezTo>
                  <a:pt x="999286" y="358294"/>
                  <a:pt x="900792" y="349530"/>
                  <a:pt x="892628" y="348509"/>
                </a:cubicBezTo>
                <a:cubicBezTo>
                  <a:pt x="870857" y="341252"/>
                  <a:pt x="850070" y="329706"/>
                  <a:pt x="827314" y="326738"/>
                </a:cubicBezTo>
                <a:lnTo>
                  <a:pt x="576943" y="294080"/>
                </a:lnTo>
                <a:cubicBezTo>
                  <a:pt x="555171" y="286823"/>
                  <a:pt x="533892" y="277875"/>
                  <a:pt x="511628" y="272309"/>
                </a:cubicBezTo>
                <a:cubicBezTo>
                  <a:pt x="489540" y="266787"/>
                  <a:pt x="457286" y="259905"/>
                  <a:pt x="435428" y="250538"/>
                </a:cubicBezTo>
                <a:cubicBezTo>
                  <a:pt x="420512" y="244146"/>
                  <a:pt x="406800" y="235159"/>
                  <a:pt x="391885" y="228766"/>
                </a:cubicBezTo>
                <a:cubicBezTo>
                  <a:pt x="381338" y="224246"/>
                  <a:pt x="369972" y="221909"/>
                  <a:pt x="359228" y="217880"/>
                </a:cubicBezTo>
                <a:cubicBezTo>
                  <a:pt x="346909" y="213260"/>
                  <a:pt x="292354" y="189714"/>
                  <a:pt x="272143" y="185223"/>
                </a:cubicBezTo>
                <a:cubicBezTo>
                  <a:pt x="250597" y="180435"/>
                  <a:pt x="228600" y="177966"/>
                  <a:pt x="206828" y="174338"/>
                </a:cubicBezTo>
                <a:cubicBezTo>
                  <a:pt x="179139" y="146648"/>
                  <a:pt x="185451" y="148370"/>
                  <a:pt x="141514" y="130795"/>
                </a:cubicBezTo>
                <a:cubicBezTo>
                  <a:pt x="120206" y="122272"/>
                  <a:pt x="95295" y="121753"/>
                  <a:pt x="76200" y="109023"/>
                </a:cubicBezTo>
                <a:cubicBezTo>
                  <a:pt x="31095" y="78953"/>
                  <a:pt x="56235" y="90425"/>
                  <a:pt x="0" y="76366"/>
                </a:cubicBezTo>
                <a:cubicBezTo>
                  <a:pt x="1888" y="89582"/>
                  <a:pt x="7520" y="161472"/>
                  <a:pt x="21771" y="185223"/>
                </a:cubicBezTo>
                <a:cubicBezTo>
                  <a:pt x="27052" y="194024"/>
                  <a:pt x="36286" y="199738"/>
                  <a:pt x="43543" y="206995"/>
                </a:cubicBezTo>
                <a:cubicBezTo>
                  <a:pt x="16179" y="124905"/>
                  <a:pt x="53093" y="226097"/>
                  <a:pt x="10885" y="141680"/>
                </a:cubicBezTo>
                <a:cubicBezTo>
                  <a:pt x="5754" y="131417"/>
                  <a:pt x="3628" y="119909"/>
                  <a:pt x="0" y="109023"/>
                </a:cubicBezTo>
                <a:cubicBezTo>
                  <a:pt x="5410" y="92793"/>
                  <a:pt x="14312" y="33631"/>
                  <a:pt x="43543" y="21938"/>
                </a:cubicBezTo>
                <a:cubicBezTo>
                  <a:pt x="106774" y="-3354"/>
                  <a:pt x="178951" y="166"/>
                  <a:pt x="87085" y="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276600" y="16764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276600" y="48006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64630" y="5562600"/>
            <a:ext cx="1562101" cy="609600"/>
            <a:chOff x="3664630" y="5562600"/>
            <a:chExt cx="1562101" cy="609600"/>
          </a:xfrm>
        </p:grpSpPr>
        <p:sp>
          <p:nvSpPr>
            <p:cNvPr id="13" name="Rounded Rectangle 12"/>
            <p:cNvSpPr/>
            <p:nvPr/>
          </p:nvSpPr>
          <p:spPr>
            <a:xfrm>
              <a:off x="3664630" y="5562600"/>
              <a:ext cx="1562101" cy="60960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Berlin Sans FB Demi" pitchFamily="34" charset="0"/>
                <a:cs typeface="Aharoni" pitchFamily="2" charset="-79"/>
              </a:endParaRPr>
            </a:p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…</a:t>
              </a:r>
              <a:endParaRPr lang="en-US" sz="1600" dirty="0">
                <a:latin typeface="Berlin Sans FB Demi" pitchFamily="34" charset="0"/>
                <a:cs typeface="Aharoni" pitchFamily="2" charset="-79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38600" y="5562600"/>
              <a:ext cx="838200" cy="3429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  <a:alpha val="47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erlin Sans FB Demi" pitchFamily="34" charset="0"/>
                  <a:cs typeface="Aharoni" pitchFamily="2" charset="-79"/>
                </a:rPr>
                <a:t>status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76800" y="5562600"/>
            <a:ext cx="349931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664631" y="5562600"/>
            <a:ext cx="3810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95699" y="2438400"/>
            <a:ext cx="1562101" cy="609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95699" y="2451841"/>
            <a:ext cx="1028701" cy="3429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METHOD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24401" y="2451841"/>
            <a:ext cx="5334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44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65913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Server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9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Lenux\Desktop\powerpoint\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7925" y="3232891"/>
            <a:ext cx="993775" cy="15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723900" y="2623291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Berlin Sans FB Demi" pitchFamily="34" charset="0"/>
                <a:cs typeface="Aharoni" pitchFamily="2" charset="-79"/>
              </a:rPr>
              <a:t>Client</a:t>
            </a:r>
            <a:endParaRPr lang="en-US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80557" y="3167577"/>
            <a:ext cx="4376057" cy="707571"/>
          </a:xfrm>
          <a:custGeom>
            <a:avLst/>
            <a:gdLst>
              <a:gd name="connsiteX0" fmla="*/ 0 w 4376057"/>
              <a:gd name="connsiteY0" fmla="*/ 707571 h 707571"/>
              <a:gd name="connsiteX1" fmla="*/ 54429 w 4376057"/>
              <a:gd name="connsiteY1" fmla="*/ 674914 h 707571"/>
              <a:gd name="connsiteX2" fmla="*/ 87086 w 4376057"/>
              <a:gd name="connsiteY2" fmla="*/ 664028 h 707571"/>
              <a:gd name="connsiteX3" fmla="*/ 152400 w 4376057"/>
              <a:gd name="connsiteY3" fmla="*/ 631371 h 707571"/>
              <a:gd name="connsiteX4" fmla="*/ 174172 w 4376057"/>
              <a:gd name="connsiteY4" fmla="*/ 609600 h 707571"/>
              <a:gd name="connsiteX5" fmla="*/ 174172 w 4376057"/>
              <a:gd name="connsiteY5" fmla="*/ 587828 h 707571"/>
              <a:gd name="connsiteX6" fmla="*/ 228600 w 4376057"/>
              <a:gd name="connsiteY6" fmla="*/ 576943 h 707571"/>
              <a:gd name="connsiteX7" fmla="*/ 261257 w 4376057"/>
              <a:gd name="connsiteY7" fmla="*/ 555171 h 707571"/>
              <a:gd name="connsiteX8" fmla="*/ 348343 w 4376057"/>
              <a:gd name="connsiteY8" fmla="*/ 511628 h 707571"/>
              <a:gd name="connsiteX9" fmla="*/ 381000 w 4376057"/>
              <a:gd name="connsiteY9" fmla="*/ 489857 h 707571"/>
              <a:gd name="connsiteX10" fmla="*/ 348343 w 4376057"/>
              <a:gd name="connsiteY10" fmla="*/ 500743 h 707571"/>
              <a:gd name="connsiteX11" fmla="*/ 391886 w 4376057"/>
              <a:gd name="connsiteY11" fmla="*/ 489857 h 707571"/>
              <a:gd name="connsiteX12" fmla="*/ 478972 w 4376057"/>
              <a:gd name="connsiteY12" fmla="*/ 435428 h 707571"/>
              <a:gd name="connsiteX13" fmla="*/ 511629 w 4376057"/>
              <a:gd name="connsiteY13" fmla="*/ 424543 h 707571"/>
              <a:gd name="connsiteX14" fmla="*/ 533400 w 4376057"/>
              <a:gd name="connsiteY14" fmla="*/ 402771 h 707571"/>
              <a:gd name="connsiteX15" fmla="*/ 620486 w 4376057"/>
              <a:gd name="connsiteY15" fmla="*/ 359228 h 707571"/>
              <a:gd name="connsiteX16" fmla="*/ 685800 w 4376057"/>
              <a:gd name="connsiteY16" fmla="*/ 337457 h 707571"/>
              <a:gd name="connsiteX17" fmla="*/ 729343 w 4376057"/>
              <a:gd name="connsiteY17" fmla="*/ 304800 h 707571"/>
              <a:gd name="connsiteX18" fmla="*/ 903514 w 4376057"/>
              <a:gd name="connsiteY18" fmla="*/ 239485 h 707571"/>
              <a:gd name="connsiteX19" fmla="*/ 979714 w 4376057"/>
              <a:gd name="connsiteY19" fmla="*/ 195943 h 707571"/>
              <a:gd name="connsiteX20" fmla="*/ 1012372 w 4376057"/>
              <a:gd name="connsiteY20" fmla="*/ 185057 h 707571"/>
              <a:gd name="connsiteX21" fmla="*/ 968829 w 4376057"/>
              <a:gd name="connsiteY21" fmla="*/ 174171 h 707571"/>
              <a:gd name="connsiteX22" fmla="*/ 881743 w 4376057"/>
              <a:gd name="connsiteY22" fmla="*/ 195943 h 707571"/>
              <a:gd name="connsiteX23" fmla="*/ 979714 w 4376057"/>
              <a:gd name="connsiteY23" fmla="*/ 185057 h 707571"/>
              <a:gd name="connsiteX24" fmla="*/ 1034143 w 4376057"/>
              <a:gd name="connsiteY24" fmla="*/ 163285 h 707571"/>
              <a:gd name="connsiteX25" fmla="*/ 1066800 w 4376057"/>
              <a:gd name="connsiteY25" fmla="*/ 141514 h 707571"/>
              <a:gd name="connsiteX26" fmla="*/ 1121229 w 4376057"/>
              <a:gd name="connsiteY26" fmla="*/ 130628 h 707571"/>
              <a:gd name="connsiteX27" fmla="*/ 1164772 w 4376057"/>
              <a:gd name="connsiteY27" fmla="*/ 119743 h 707571"/>
              <a:gd name="connsiteX28" fmla="*/ 1230086 w 4376057"/>
              <a:gd name="connsiteY28" fmla="*/ 97971 h 707571"/>
              <a:gd name="connsiteX29" fmla="*/ 1262743 w 4376057"/>
              <a:gd name="connsiteY29" fmla="*/ 87085 h 707571"/>
              <a:gd name="connsiteX30" fmla="*/ 1567543 w 4376057"/>
              <a:gd name="connsiteY30" fmla="*/ 54428 h 707571"/>
              <a:gd name="connsiteX31" fmla="*/ 1763486 w 4376057"/>
              <a:gd name="connsiteY31" fmla="*/ 21771 h 707571"/>
              <a:gd name="connsiteX32" fmla="*/ 1970314 w 4376057"/>
              <a:gd name="connsiteY32" fmla="*/ 0 h 707571"/>
              <a:gd name="connsiteX33" fmla="*/ 2525486 w 4376057"/>
              <a:gd name="connsiteY33" fmla="*/ 10885 h 707571"/>
              <a:gd name="connsiteX34" fmla="*/ 2558143 w 4376057"/>
              <a:gd name="connsiteY34" fmla="*/ 21771 h 707571"/>
              <a:gd name="connsiteX35" fmla="*/ 2906486 w 4376057"/>
              <a:gd name="connsiteY35" fmla="*/ 32657 h 707571"/>
              <a:gd name="connsiteX36" fmla="*/ 3102429 w 4376057"/>
              <a:gd name="connsiteY36" fmla="*/ 87085 h 707571"/>
              <a:gd name="connsiteX37" fmla="*/ 3156857 w 4376057"/>
              <a:gd name="connsiteY37" fmla="*/ 97971 h 707571"/>
              <a:gd name="connsiteX38" fmla="*/ 3135086 w 4376057"/>
              <a:gd name="connsiteY38" fmla="*/ 119743 h 707571"/>
              <a:gd name="connsiteX39" fmla="*/ 3200400 w 4376057"/>
              <a:gd name="connsiteY39" fmla="*/ 130628 h 707571"/>
              <a:gd name="connsiteX40" fmla="*/ 3298372 w 4376057"/>
              <a:gd name="connsiteY40" fmla="*/ 152400 h 707571"/>
              <a:gd name="connsiteX41" fmla="*/ 3439886 w 4376057"/>
              <a:gd name="connsiteY41" fmla="*/ 195943 h 707571"/>
              <a:gd name="connsiteX42" fmla="*/ 3472543 w 4376057"/>
              <a:gd name="connsiteY42" fmla="*/ 206828 h 707571"/>
              <a:gd name="connsiteX43" fmla="*/ 3537857 w 4376057"/>
              <a:gd name="connsiteY43" fmla="*/ 217714 h 707571"/>
              <a:gd name="connsiteX44" fmla="*/ 3603172 w 4376057"/>
              <a:gd name="connsiteY44" fmla="*/ 239485 h 707571"/>
              <a:gd name="connsiteX45" fmla="*/ 3722914 w 4376057"/>
              <a:gd name="connsiteY45" fmla="*/ 250371 h 707571"/>
              <a:gd name="connsiteX46" fmla="*/ 3755572 w 4376057"/>
              <a:gd name="connsiteY46" fmla="*/ 261257 h 707571"/>
              <a:gd name="connsiteX47" fmla="*/ 3853543 w 4376057"/>
              <a:gd name="connsiteY47" fmla="*/ 283028 h 707571"/>
              <a:gd name="connsiteX48" fmla="*/ 3897086 w 4376057"/>
              <a:gd name="connsiteY48" fmla="*/ 293914 h 707571"/>
              <a:gd name="connsiteX49" fmla="*/ 3929743 w 4376057"/>
              <a:gd name="connsiteY49" fmla="*/ 315685 h 707571"/>
              <a:gd name="connsiteX50" fmla="*/ 4038600 w 4376057"/>
              <a:gd name="connsiteY50" fmla="*/ 326571 h 707571"/>
              <a:gd name="connsiteX51" fmla="*/ 4082143 w 4376057"/>
              <a:gd name="connsiteY51" fmla="*/ 337457 h 707571"/>
              <a:gd name="connsiteX52" fmla="*/ 4201886 w 4376057"/>
              <a:gd name="connsiteY52" fmla="*/ 370114 h 707571"/>
              <a:gd name="connsiteX53" fmla="*/ 4267200 w 4376057"/>
              <a:gd name="connsiteY53" fmla="*/ 391885 h 707571"/>
              <a:gd name="connsiteX54" fmla="*/ 4376057 w 4376057"/>
              <a:gd name="connsiteY54" fmla="*/ 413657 h 707571"/>
              <a:gd name="connsiteX55" fmla="*/ 4299857 w 4376057"/>
              <a:gd name="connsiteY55" fmla="*/ 326571 h 707571"/>
              <a:gd name="connsiteX56" fmla="*/ 4267200 w 4376057"/>
              <a:gd name="connsiteY56" fmla="*/ 304800 h 707571"/>
              <a:gd name="connsiteX57" fmla="*/ 4245429 w 4376057"/>
              <a:gd name="connsiteY57" fmla="*/ 283028 h 707571"/>
              <a:gd name="connsiteX58" fmla="*/ 4278086 w 4376057"/>
              <a:gd name="connsiteY58" fmla="*/ 293914 h 707571"/>
              <a:gd name="connsiteX59" fmla="*/ 4332514 w 4376057"/>
              <a:gd name="connsiteY59" fmla="*/ 359228 h 707571"/>
              <a:gd name="connsiteX60" fmla="*/ 4365172 w 4376057"/>
              <a:gd name="connsiteY60" fmla="*/ 424543 h 707571"/>
              <a:gd name="connsiteX61" fmla="*/ 4310743 w 4376057"/>
              <a:gd name="connsiteY61" fmla="*/ 468085 h 707571"/>
              <a:gd name="connsiteX62" fmla="*/ 4256314 w 4376057"/>
              <a:gd name="connsiteY62" fmla="*/ 478971 h 707571"/>
              <a:gd name="connsiteX63" fmla="*/ 4267200 w 4376057"/>
              <a:gd name="connsiteY63" fmla="*/ 489857 h 707571"/>
              <a:gd name="connsiteX64" fmla="*/ 4310743 w 4376057"/>
              <a:gd name="connsiteY64" fmla="*/ 478971 h 70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76057" h="707571">
                <a:moveTo>
                  <a:pt x="0" y="707571"/>
                </a:moveTo>
                <a:cubicBezTo>
                  <a:pt x="18143" y="696685"/>
                  <a:pt x="35505" y="684376"/>
                  <a:pt x="54429" y="674914"/>
                </a:cubicBezTo>
                <a:cubicBezTo>
                  <a:pt x="64692" y="669782"/>
                  <a:pt x="76823" y="669160"/>
                  <a:pt x="87086" y="664028"/>
                </a:cubicBezTo>
                <a:cubicBezTo>
                  <a:pt x="171495" y="621824"/>
                  <a:pt x="70316" y="658733"/>
                  <a:pt x="152400" y="631371"/>
                </a:cubicBezTo>
                <a:cubicBezTo>
                  <a:pt x="159657" y="624114"/>
                  <a:pt x="165371" y="614880"/>
                  <a:pt x="174172" y="609600"/>
                </a:cubicBezTo>
                <a:cubicBezTo>
                  <a:pt x="205275" y="590939"/>
                  <a:pt x="230155" y="606489"/>
                  <a:pt x="174172" y="587828"/>
                </a:cubicBezTo>
                <a:cubicBezTo>
                  <a:pt x="192315" y="584200"/>
                  <a:pt x="211276" y="583439"/>
                  <a:pt x="228600" y="576943"/>
                </a:cubicBezTo>
                <a:cubicBezTo>
                  <a:pt x="240850" y="572349"/>
                  <a:pt x="249771" y="561436"/>
                  <a:pt x="261257" y="555171"/>
                </a:cubicBezTo>
                <a:cubicBezTo>
                  <a:pt x="289749" y="539630"/>
                  <a:pt x="321339" y="529631"/>
                  <a:pt x="348343" y="511628"/>
                </a:cubicBezTo>
                <a:cubicBezTo>
                  <a:pt x="359229" y="504371"/>
                  <a:pt x="381000" y="502940"/>
                  <a:pt x="381000" y="489857"/>
                </a:cubicBezTo>
                <a:cubicBezTo>
                  <a:pt x="381000" y="478382"/>
                  <a:pt x="336868" y="500743"/>
                  <a:pt x="348343" y="500743"/>
                </a:cubicBezTo>
                <a:cubicBezTo>
                  <a:pt x="363304" y="500743"/>
                  <a:pt x="377372" y="493486"/>
                  <a:pt x="391886" y="489857"/>
                </a:cubicBezTo>
                <a:cubicBezTo>
                  <a:pt x="417795" y="472584"/>
                  <a:pt x="452707" y="448560"/>
                  <a:pt x="478972" y="435428"/>
                </a:cubicBezTo>
                <a:cubicBezTo>
                  <a:pt x="489235" y="430297"/>
                  <a:pt x="500743" y="428171"/>
                  <a:pt x="511629" y="424543"/>
                </a:cubicBezTo>
                <a:cubicBezTo>
                  <a:pt x="518886" y="417286"/>
                  <a:pt x="525386" y="409182"/>
                  <a:pt x="533400" y="402771"/>
                </a:cubicBezTo>
                <a:cubicBezTo>
                  <a:pt x="563652" y="378569"/>
                  <a:pt x="581786" y="373301"/>
                  <a:pt x="620486" y="359228"/>
                </a:cubicBezTo>
                <a:cubicBezTo>
                  <a:pt x="642053" y="351385"/>
                  <a:pt x="685800" y="337457"/>
                  <a:pt x="685800" y="337457"/>
                </a:cubicBezTo>
                <a:cubicBezTo>
                  <a:pt x="700314" y="326571"/>
                  <a:pt x="713116" y="312914"/>
                  <a:pt x="729343" y="304800"/>
                </a:cubicBezTo>
                <a:cubicBezTo>
                  <a:pt x="811832" y="263555"/>
                  <a:pt x="807238" y="303666"/>
                  <a:pt x="903514" y="239485"/>
                </a:cubicBezTo>
                <a:cubicBezTo>
                  <a:pt x="936310" y="217622"/>
                  <a:pt x="941046" y="212515"/>
                  <a:pt x="979714" y="195943"/>
                </a:cubicBezTo>
                <a:cubicBezTo>
                  <a:pt x="990261" y="191423"/>
                  <a:pt x="1001486" y="188686"/>
                  <a:pt x="1012372" y="185057"/>
                </a:cubicBezTo>
                <a:cubicBezTo>
                  <a:pt x="997858" y="181428"/>
                  <a:pt x="983738" y="172929"/>
                  <a:pt x="968829" y="174171"/>
                </a:cubicBezTo>
                <a:cubicBezTo>
                  <a:pt x="939010" y="176656"/>
                  <a:pt x="852004" y="199247"/>
                  <a:pt x="881743" y="195943"/>
                </a:cubicBezTo>
                <a:lnTo>
                  <a:pt x="979714" y="185057"/>
                </a:lnTo>
                <a:cubicBezTo>
                  <a:pt x="997857" y="177800"/>
                  <a:pt x="1016665" y="172024"/>
                  <a:pt x="1034143" y="163285"/>
                </a:cubicBezTo>
                <a:cubicBezTo>
                  <a:pt x="1045845" y="157434"/>
                  <a:pt x="1054550" y="146108"/>
                  <a:pt x="1066800" y="141514"/>
                </a:cubicBezTo>
                <a:cubicBezTo>
                  <a:pt x="1084124" y="135017"/>
                  <a:pt x="1103167" y="134642"/>
                  <a:pt x="1121229" y="130628"/>
                </a:cubicBezTo>
                <a:cubicBezTo>
                  <a:pt x="1135834" y="127383"/>
                  <a:pt x="1150442" y="124042"/>
                  <a:pt x="1164772" y="119743"/>
                </a:cubicBezTo>
                <a:cubicBezTo>
                  <a:pt x="1186753" y="113149"/>
                  <a:pt x="1208315" y="105228"/>
                  <a:pt x="1230086" y="97971"/>
                </a:cubicBezTo>
                <a:cubicBezTo>
                  <a:pt x="1240972" y="94342"/>
                  <a:pt x="1251325" y="88227"/>
                  <a:pt x="1262743" y="87085"/>
                </a:cubicBezTo>
                <a:cubicBezTo>
                  <a:pt x="1296630" y="83696"/>
                  <a:pt x="1493499" y="65819"/>
                  <a:pt x="1567543" y="54428"/>
                </a:cubicBezTo>
                <a:cubicBezTo>
                  <a:pt x="1632988" y="44359"/>
                  <a:pt x="1697676" y="29083"/>
                  <a:pt x="1763486" y="21771"/>
                </a:cubicBezTo>
                <a:cubicBezTo>
                  <a:pt x="1897701" y="6858"/>
                  <a:pt x="1828762" y="14154"/>
                  <a:pt x="1970314" y="0"/>
                </a:cubicBezTo>
                <a:lnTo>
                  <a:pt x="2525486" y="10885"/>
                </a:lnTo>
                <a:cubicBezTo>
                  <a:pt x="2536953" y="11310"/>
                  <a:pt x="2546687" y="21116"/>
                  <a:pt x="2558143" y="21771"/>
                </a:cubicBezTo>
                <a:cubicBezTo>
                  <a:pt x="2674125" y="28399"/>
                  <a:pt x="2790372" y="29028"/>
                  <a:pt x="2906486" y="32657"/>
                </a:cubicBezTo>
                <a:cubicBezTo>
                  <a:pt x="2985328" y="85217"/>
                  <a:pt x="2926313" y="51862"/>
                  <a:pt x="3102429" y="87085"/>
                </a:cubicBezTo>
                <a:lnTo>
                  <a:pt x="3156857" y="97971"/>
                </a:lnTo>
                <a:cubicBezTo>
                  <a:pt x="3149600" y="105228"/>
                  <a:pt x="3126875" y="113585"/>
                  <a:pt x="3135086" y="119743"/>
                </a:cubicBezTo>
                <a:cubicBezTo>
                  <a:pt x="3152743" y="132986"/>
                  <a:pt x="3178757" y="126299"/>
                  <a:pt x="3200400" y="130628"/>
                </a:cubicBezTo>
                <a:cubicBezTo>
                  <a:pt x="3233204" y="137189"/>
                  <a:pt x="3265775" y="144878"/>
                  <a:pt x="3298372" y="152400"/>
                </a:cubicBezTo>
                <a:cubicBezTo>
                  <a:pt x="3360896" y="166829"/>
                  <a:pt x="3360888" y="169610"/>
                  <a:pt x="3439886" y="195943"/>
                </a:cubicBezTo>
                <a:cubicBezTo>
                  <a:pt x="3450772" y="199572"/>
                  <a:pt x="3461225" y="204942"/>
                  <a:pt x="3472543" y="206828"/>
                </a:cubicBezTo>
                <a:cubicBezTo>
                  <a:pt x="3494314" y="210457"/>
                  <a:pt x="3516444" y="212361"/>
                  <a:pt x="3537857" y="217714"/>
                </a:cubicBezTo>
                <a:cubicBezTo>
                  <a:pt x="3560121" y="223280"/>
                  <a:pt x="3580572" y="235497"/>
                  <a:pt x="3603172" y="239485"/>
                </a:cubicBezTo>
                <a:cubicBezTo>
                  <a:pt x="3642641" y="246450"/>
                  <a:pt x="3683000" y="246742"/>
                  <a:pt x="3722914" y="250371"/>
                </a:cubicBezTo>
                <a:cubicBezTo>
                  <a:pt x="3733800" y="254000"/>
                  <a:pt x="3744539" y="258105"/>
                  <a:pt x="3755572" y="261257"/>
                </a:cubicBezTo>
                <a:cubicBezTo>
                  <a:pt x="3802045" y="274535"/>
                  <a:pt x="3803018" y="271800"/>
                  <a:pt x="3853543" y="283028"/>
                </a:cubicBezTo>
                <a:cubicBezTo>
                  <a:pt x="3868148" y="286273"/>
                  <a:pt x="3882572" y="290285"/>
                  <a:pt x="3897086" y="293914"/>
                </a:cubicBezTo>
                <a:cubicBezTo>
                  <a:pt x="3907972" y="301171"/>
                  <a:pt x="3916995" y="312743"/>
                  <a:pt x="3929743" y="315685"/>
                </a:cubicBezTo>
                <a:cubicBezTo>
                  <a:pt x="3965276" y="323885"/>
                  <a:pt x="4002500" y="321414"/>
                  <a:pt x="4038600" y="326571"/>
                </a:cubicBezTo>
                <a:cubicBezTo>
                  <a:pt x="4053411" y="328687"/>
                  <a:pt x="4067629" y="333828"/>
                  <a:pt x="4082143" y="337457"/>
                </a:cubicBezTo>
                <a:cubicBezTo>
                  <a:pt x="4147974" y="381343"/>
                  <a:pt x="4082068" y="344439"/>
                  <a:pt x="4201886" y="370114"/>
                </a:cubicBezTo>
                <a:cubicBezTo>
                  <a:pt x="4224326" y="374922"/>
                  <a:pt x="4244936" y="386319"/>
                  <a:pt x="4267200" y="391885"/>
                </a:cubicBezTo>
                <a:cubicBezTo>
                  <a:pt x="4332156" y="408124"/>
                  <a:pt x="4295986" y="400311"/>
                  <a:pt x="4376057" y="413657"/>
                </a:cubicBezTo>
                <a:cubicBezTo>
                  <a:pt x="4353041" y="379133"/>
                  <a:pt x="4338065" y="352043"/>
                  <a:pt x="4299857" y="326571"/>
                </a:cubicBezTo>
                <a:cubicBezTo>
                  <a:pt x="4288971" y="319314"/>
                  <a:pt x="4277416" y="312973"/>
                  <a:pt x="4267200" y="304800"/>
                </a:cubicBezTo>
                <a:cubicBezTo>
                  <a:pt x="4259186" y="298389"/>
                  <a:pt x="4238172" y="290285"/>
                  <a:pt x="4245429" y="283028"/>
                </a:cubicBezTo>
                <a:cubicBezTo>
                  <a:pt x="4253543" y="274914"/>
                  <a:pt x="4267200" y="290285"/>
                  <a:pt x="4278086" y="293914"/>
                </a:cubicBezTo>
                <a:cubicBezTo>
                  <a:pt x="4302162" y="317990"/>
                  <a:pt x="4317358" y="328916"/>
                  <a:pt x="4332514" y="359228"/>
                </a:cubicBezTo>
                <a:cubicBezTo>
                  <a:pt x="4377582" y="449363"/>
                  <a:pt x="4302779" y="330953"/>
                  <a:pt x="4365172" y="424543"/>
                </a:cubicBezTo>
                <a:cubicBezTo>
                  <a:pt x="4349231" y="440483"/>
                  <a:pt x="4332714" y="459846"/>
                  <a:pt x="4310743" y="468085"/>
                </a:cubicBezTo>
                <a:cubicBezTo>
                  <a:pt x="4293419" y="474582"/>
                  <a:pt x="4274164" y="474103"/>
                  <a:pt x="4256314" y="478971"/>
                </a:cubicBezTo>
                <a:cubicBezTo>
                  <a:pt x="4124818" y="514834"/>
                  <a:pt x="4215061" y="497306"/>
                  <a:pt x="4267200" y="489857"/>
                </a:cubicBezTo>
                <a:cubicBezTo>
                  <a:pt x="4303299" y="477823"/>
                  <a:pt x="4288382" y="478971"/>
                  <a:pt x="4310743" y="4789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11186" y="4255982"/>
            <a:ext cx="4332514" cy="468497"/>
          </a:xfrm>
          <a:custGeom>
            <a:avLst/>
            <a:gdLst>
              <a:gd name="connsiteX0" fmla="*/ 4332514 w 4332514"/>
              <a:gd name="connsiteY0" fmla="*/ 11052 h 468497"/>
              <a:gd name="connsiteX1" fmla="*/ 4278085 w 4332514"/>
              <a:gd name="connsiteY1" fmla="*/ 43709 h 468497"/>
              <a:gd name="connsiteX2" fmla="*/ 4245428 w 4332514"/>
              <a:gd name="connsiteY2" fmla="*/ 65480 h 468497"/>
              <a:gd name="connsiteX3" fmla="*/ 4191000 w 4332514"/>
              <a:gd name="connsiteY3" fmla="*/ 76366 h 468497"/>
              <a:gd name="connsiteX4" fmla="*/ 4158343 w 4332514"/>
              <a:gd name="connsiteY4" fmla="*/ 87252 h 468497"/>
              <a:gd name="connsiteX5" fmla="*/ 4201885 w 4332514"/>
              <a:gd name="connsiteY5" fmla="*/ 76366 h 468497"/>
              <a:gd name="connsiteX6" fmla="*/ 4082143 w 4332514"/>
              <a:gd name="connsiteY6" fmla="*/ 109023 h 468497"/>
              <a:gd name="connsiteX7" fmla="*/ 4016828 w 4332514"/>
              <a:gd name="connsiteY7" fmla="*/ 130795 h 468497"/>
              <a:gd name="connsiteX8" fmla="*/ 3929743 w 4332514"/>
              <a:gd name="connsiteY8" fmla="*/ 174338 h 468497"/>
              <a:gd name="connsiteX9" fmla="*/ 3810000 w 4332514"/>
              <a:gd name="connsiteY9" fmla="*/ 185223 h 468497"/>
              <a:gd name="connsiteX10" fmla="*/ 3690257 w 4332514"/>
              <a:gd name="connsiteY10" fmla="*/ 206995 h 468497"/>
              <a:gd name="connsiteX11" fmla="*/ 3722914 w 4332514"/>
              <a:gd name="connsiteY11" fmla="*/ 217880 h 468497"/>
              <a:gd name="connsiteX12" fmla="*/ 3657600 w 4332514"/>
              <a:gd name="connsiteY12" fmla="*/ 228766 h 468497"/>
              <a:gd name="connsiteX13" fmla="*/ 3526971 w 4332514"/>
              <a:gd name="connsiteY13" fmla="*/ 261423 h 468497"/>
              <a:gd name="connsiteX14" fmla="*/ 3483428 w 4332514"/>
              <a:gd name="connsiteY14" fmla="*/ 283195 h 468497"/>
              <a:gd name="connsiteX15" fmla="*/ 3276600 w 4332514"/>
              <a:gd name="connsiteY15" fmla="*/ 304966 h 468497"/>
              <a:gd name="connsiteX16" fmla="*/ 3309257 w 4332514"/>
              <a:gd name="connsiteY16" fmla="*/ 315852 h 468497"/>
              <a:gd name="connsiteX17" fmla="*/ 3276600 w 4332514"/>
              <a:gd name="connsiteY17" fmla="*/ 326738 h 468497"/>
              <a:gd name="connsiteX18" fmla="*/ 3222171 w 4332514"/>
              <a:gd name="connsiteY18" fmla="*/ 337623 h 468497"/>
              <a:gd name="connsiteX19" fmla="*/ 3026228 w 4332514"/>
              <a:gd name="connsiteY19" fmla="*/ 348509 h 468497"/>
              <a:gd name="connsiteX20" fmla="*/ 2982685 w 4332514"/>
              <a:gd name="connsiteY20" fmla="*/ 359395 h 468497"/>
              <a:gd name="connsiteX21" fmla="*/ 2950028 w 4332514"/>
              <a:gd name="connsiteY21" fmla="*/ 370280 h 468497"/>
              <a:gd name="connsiteX22" fmla="*/ 2743200 w 4332514"/>
              <a:gd name="connsiteY22" fmla="*/ 381166 h 468497"/>
              <a:gd name="connsiteX23" fmla="*/ 2623457 w 4332514"/>
              <a:gd name="connsiteY23" fmla="*/ 392052 h 468497"/>
              <a:gd name="connsiteX24" fmla="*/ 1045028 w 4332514"/>
              <a:gd name="connsiteY24" fmla="*/ 392052 h 468497"/>
              <a:gd name="connsiteX25" fmla="*/ 1023257 w 4332514"/>
              <a:gd name="connsiteY25" fmla="*/ 370280 h 468497"/>
              <a:gd name="connsiteX26" fmla="*/ 892628 w 4332514"/>
              <a:gd name="connsiteY26" fmla="*/ 348509 h 468497"/>
              <a:gd name="connsiteX27" fmla="*/ 827314 w 4332514"/>
              <a:gd name="connsiteY27" fmla="*/ 326738 h 468497"/>
              <a:gd name="connsiteX28" fmla="*/ 576943 w 4332514"/>
              <a:gd name="connsiteY28" fmla="*/ 294080 h 468497"/>
              <a:gd name="connsiteX29" fmla="*/ 511628 w 4332514"/>
              <a:gd name="connsiteY29" fmla="*/ 272309 h 468497"/>
              <a:gd name="connsiteX30" fmla="*/ 435428 w 4332514"/>
              <a:gd name="connsiteY30" fmla="*/ 250538 h 468497"/>
              <a:gd name="connsiteX31" fmla="*/ 391885 w 4332514"/>
              <a:gd name="connsiteY31" fmla="*/ 228766 h 468497"/>
              <a:gd name="connsiteX32" fmla="*/ 359228 w 4332514"/>
              <a:gd name="connsiteY32" fmla="*/ 217880 h 468497"/>
              <a:gd name="connsiteX33" fmla="*/ 272143 w 4332514"/>
              <a:gd name="connsiteY33" fmla="*/ 185223 h 468497"/>
              <a:gd name="connsiteX34" fmla="*/ 206828 w 4332514"/>
              <a:gd name="connsiteY34" fmla="*/ 174338 h 468497"/>
              <a:gd name="connsiteX35" fmla="*/ 141514 w 4332514"/>
              <a:gd name="connsiteY35" fmla="*/ 130795 h 468497"/>
              <a:gd name="connsiteX36" fmla="*/ 76200 w 4332514"/>
              <a:gd name="connsiteY36" fmla="*/ 109023 h 468497"/>
              <a:gd name="connsiteX37" fmla="*/ 0 w 4332514"/>
              <a:gd name="connsiteY37" fmla="*/ 76366 h 468497"/>
              <a:gd name="connsiteX38" fmla="*/ 21771 w 4332514"/>
              <a:gd name="connsiteY38" fmla="*/ 185223 h 468497"/>
              <a:gd name="connsiteX39" fmla="*/ 43543 w 4332514"/>
              <a:gd name="connsiteY39" fmla="*/ 206995 h 468497"/>
              <a:gd name="connsiteX40" fmla="*/ 10885 w 4332514"/>
              <a:gd name="connsiteY40" fmla="*/ 141680 h 468497"/>
              <a:gd name="connsiteX41" fmla="*/ 0 w 4332514"/>
              <a:gd name="connsiteY41" fmla="*/ 109023 h 468497"/>
              <a:gd name="connsiteX42" fmla="*/ 43543 w 4332514"/>
              <a:gd name="connsiteY42" fmla="*/ 21938 h 468497"/>
              <a:gd name="connsiteX43" fmla="*/ 87085 w 4332514"/>
              <a:gd name="connsiteY43" fmla="*/ 166 h 4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32514" h="468497">
                <a:moveTo>
                  <a:pt x="4332514" y="11052"/>
                </a:moveTo>
                <a:cubicBezTo>
                  <a:pt x="4314371" y="21938"/>
                  <a:pt x="4296027" y="32495"/>
                  <a:pt x="4278085" y="43709"/>
                </a:cubicBezTo>
                <a:cubicBezTo>
                  <a:pt x="4266991" y="50643"/>
                  <a:pt x="4257678" y="60886"/>
                  <a:pt x="4245428" y="65480"/>
                </a:cubicBezTo>
                <a:cubicBezTo>
                  <a:pt x="4228104" y="71977"/>
                  <a:pt x="4208950" y="71878"/>
                  <a:pt x="4191000" y="76366"/>
                </a:cubicBezTo>
                <a:cubicBezTo>
                  <a:pt x="4179868" y="79149"/>
                  <a:pt x="4146868" y="87252"/>
                  <a:pt x="4158343" y="87252"/>
                </a:cubicBezTo>
                <a:cubicBezTo>
                  <a:pt x="4173304" y="87252"/>
                  <a:pt x="4216078" y="71635"/>
                  <a:pt x="4201885" y="76366"/>
                </a:cubicBezTo>
                <a:cubicBezTo>
                  <a:pt x="4057447" y="124512"/>
                  <a:pt x="4181812" y="79122"/>
                  <a:pt x="4082143" y="109023"/>
                </a:cubicBezTo>
                <a:cubicBezTo>
                  <a:pt x="4060161" y="115617"/>
                  <a:pt x="4035923" y="118065"/>
                  <a:pt x="4016828" y="130795"/>
                </a:cubicBezTo>
                <a:cubicBezTo>
                  <a:pt x="3987682" y="150225"/>
                  <a:pt x="3966791" y="167392"/>
                  <a:pt x="3929743" y="174338"/>
                </a:cubicBezTo>
                <a:cubicBezTo>
                  <a:pt x="3890351" y="181724"/>
                  <a:pt x="3849804" y="180540"/>
                  <a:pt x="3810000" y="185223"/>
                </a:cubicBezTo>
                <a:cubicBezTo>
                  <a:pt x="3776175" y="189202"/>
                  <a:pt x="3724633" y="200120"/>
                  <a:pt x="3690257" y="206995"/>
                </a:cubicBezTo>
                <a:cubicBezTo>
                  <a:pt x="3701143" y="210623"/>
                  <a:pt x="3732461" y="211515"/>
                  <a:pt x="3722914" y="217880"/>
                </a:cubicBezTo>
                <a:cubicBezTo>
                  <a:pt x="3704549" y="230123"/>
                  <a:pt x="3679013" y="223413"/>
                  <a:pt x="3657600" y="228766"/>
                </a:cubicBezTo>
                <a:cubicBezTo>
                  <a:pt x="3485109" y="271890"/>
                  <a:pt x="3697861" y="232943"/>
                  <a:pt x="3526971" y="261423"/>
                </a:cubicBezTo>
                <a:cubicBezTo>
                  <a:pt x="3512457" y="268680"/>
                  <a:pt x="3498971" y="278532"/>
                  <a:pt x="3483428" y="283195"/>
                </a:cubicBezTo>
                <a:cubicBezTo>
                  <a:pt x="3438384" y="296708"/>
                  <a:pt x="3296641" y="303424"/>
                  <a:pt x="3276600" y="304966"/>
                </a:cubicBezTo>
                <a:cubicBezTo>
                  <a:pt x="3287486" y="308595"/>
                  <a:pt x="3309257" y="304377"/>
                  <a:pt x="3309257" y="315852"/>
                </a:cubicBezTo>
                <a:cubicBezTo>
                  <a:pt x="3309257" y="327327"/>
                  <a:pt x="3287732" y="323955"/>
                  <a:pt x="3276600" y="326738"/>
                </a:cubicBezTo>
                <a:cubicBezTo>
                  <a:pt x="3258650" y="331225"/>
                  <a:pt x="3240604" y="336020"/>
                  <a:pt x="3222171" y="337623"/>
                </a:cubicBezTo>
                <a:cubicBezTo>
                  <a:pt x="3157002" y="343290"/>
                  <a:pt x="3091542" y="344880"/>
                  <a:pt x="3026228" y="348509"/>
                </a:cubicBezTo>
                <a:cubicBezTo>
                  <a:pt x="3011714" y="352138"/>
                  <a:pt x="2997070" y="355285"/>
                  <a:pt x="2982685" y="359395"/>
                </a:cubicBezTo>
                <a:cubicBezTo>
                  <a:pt x="2971652" y="362547"/>
                  <a:pt x="2961455" y="369241"/>
                  <a:pt x="2950028" y="370280"/>
                </a:cubicBezTo>
                <a:cubicBezTo>
                  <a:pt x="2881273" y="376530"/>
                  <a:pt x="2812085" y="376574"/>
                  <a:pt x="2743200" y="381166"/>
                </a:cubicBezTo>
                <a:cubicBezTo>
                  <a:pt x="2703210" y="383832"/>
                  <a:pt x="2663371" y="388423"/>
                  <a:pt x="2623457" y="392052"/>
                </a:cubicBezTo>
                <a:cubicBezTo>
                  <a:pt x="2124315" y="558438"/>
                  <a:pt x="1571057" y="403011"/>
                  <a:pt x="1045028" y="392052"/>
                </a:cubicBezTo>
                <a:cubicBezTo>
                  <a:pt x="1034767" y="391838"/>
                  <a:pt x="1032437" y="374870"/>
                  <a:pt x="1023257" y="370280"/>
                </a:cubicBezTo>
                <a:cubicBezTo>
                  <a:pt x="999286" y="358294"/>
                  <a:pt x="900792" y="349530"/>
                  <a:pt x="892628" y="348509"/>
                </a:cubicBezTo>
                <a:cubicBezTo>
                  <a:pt x="870857" y="341252"/>
                  <a:pt x="850070" y="329706"/>
                  <a:pt x="827314" y="326738"/>
                </a:cubicBezTo>
                <a:lnTo>
                  <a:pt x="576943" y="294080"/>
                </a:lnTo>
                <a:cubicBezTo>
                  <a:pt x="555171" y="286823"/>
                  <a:pt x="533892" y="277875"/>
                  <a:pt x="511628" y="272309"/>
                </a:cubicBezTo>
                <a:cubicBezTo>
                  <a:pt x="489540" y="266787"/>
                  <a:pt x="457286" y="259905"/>
                  <a:pt x="435428" y="250538"/>
                </a:cubicBezTo>
                <a:cubicBezTo>
                  <a:pt x="420512" y="244146"/>
                  <a:pt x="406800" y="235159"/>
                  <a:pt x="391885" y="228766"/>
                </a:cubicBezTo>
                <a:cubicBezTo>
                  <a:pt x="381338" y="224246"/>
                  <a:pt x="369972" y="221909"/>
                  <a:pt x="359228" y="217880"/>
                </a:cubicBezTo>
                <a:cubicBezTo>
                  <a:pt x="346909" y="213260"/>
                  <a:pt x="292354" y="189714"/>
                  <a:pt x="272143" y="185223"/>
                </a:cubicBezTo>
                <a:cubicBezTo>
                  <a:pt x="250597" y="180435"/>
                  <a:pt x="228600" y="177966"/>
                  <a:pt x="206828" y="174338"/>
                </a:cubicBezTo>
                <a:cubicBezTo>
                  <a:pt x="179139" y="146648"/>
                  <a:pt x="185451" y="148370"/>
                  <a:pt x="141514" y="130795"/>
                </a:cubicBezTo>
                <a:cubicBezTo>
                  <a:pt x="120206" y="122272"/>
                  <a:pt x="95295" y="121753"/>
                  <a:pt x="76200" y="109023"/>
                </a:cubicBezTo>
                <a:cubicBezTo>
                  <a:pt x="31095" y="78953"/>
                  <a:pt x="56235" y="90425"/>
                  <a:pt x="0" y="76366"/>
                </a:cubicBezTo>
                <a:cubicBezTo>
                  <a:pt x="1888" y="89582"/>
                  <a:pt x="7520" y="161472"/>
                  <a:pt x="21771" y="185223"/>
                </a:cubicBezTo>
                <a:cubicBezTo>
                  <a:pt x="27052" y="194024"/>
                  <a:pt x="36286" y="199738"/>
                  <a:pt x="43543" y="206995"/>
                </a:cubicBezTo>
                <a:cubicBezTo>
                  <a:pt x="16179" y="124905"/>
                  <a:pt x="53093" y="226097"/>
                  <a:pt x="10885" y="141680"/>
                </a:cubicBezTo>
                <a:cubicBezTo>
                  <a:pt x="5754" y="131417"/>
                  <a:pt x="3628" y="119909"/>
                  <a:pt x="0" y="109023"/>
                </a:cubicBezTo>
                <a:cubicBezTo>
                  <a:pt x="5410" y="92793"/>
                  <a:pt x="14312" y="33631"/>
                  <a:pt x="43543" y="21938"/>
                </a:cubicBezTo>
                <a:cubicBezTo>
                  <a:pt x="106774" y="-3354"/>
                  <a:pt x="178951" y="166"/>
                  <a:pt x="87085" y="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276600" y="13716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276600" y="4800600"/>
            <a:ext cx="243998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95699" y="2133600"/>
            <a:ext cx="1562101" cy="609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7600" y="5562600"/>
            <a:ext cx="1569131" cy="60960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800"/>
            <a:ext cx="9143999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695699" y="2743200"/>
            <a:ext cx="1562101" cy="25326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57601" y="6172200"/>
            <a:ext cx="1569130" cy="253260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09800" y="2235570"/>
            <a:ext cx="1485899" cy="932007"/>
            <a:chOff x="2209800" y="2235570"/>
            <a:chExt cx="1485899" cy="932007"/>
          </a:xfrm>
        </p:grpSpPr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2209800" y="2235570"/>
              <a:ext cx="1295400" cy="932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Start Line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Header Fields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Body</a:t>
              </a:r>
              <a:endParaRPr lang="en-US" sz="1200" dirty="0">
                <a:latin typeface="Berlin Sans FB Demi" pitchFamily="34" charset="0"/>
                <a:cs typeface="Aharoni" pitchFamily="2" charset="-79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 flipV="1">
              <a:off x="3505200" y="2318491"/>
              <a:ext cx="190499" cy="11990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505200" y="2590799"/>
              <a:ext cx="19049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>
              <a:off x="3505200" y="2819400"/>
              <a:ext cx="190499" cy="12663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171701" y="5638800"/>
            <a:ext cx="1485899" cy="932007"/>
            <a:chOff x="2209800" y="2235570"/>
            <a:chExt cx="1485899" cy="932007"/>
          </a:xfrm>
        </p:grpSpPr>
        <p:sp>
          <p:nvSpPr>
            <p:cNvPr id="37" name="Subtitle 2"/>
            <p:cNvSpPr txBox="1">
              <a:spLocks/>
            </p:cNvSpPr>
            <p:nvPr/>
          </p:nvSpPr>
          <p:spPr>
            <a:xfrm>
              <a:off x="2209800" y="2235570"/>
              <a:ext cx="1295400" cy="932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Start Line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Header Fields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Body</a:t>
              </a:r>
              <a:endParaRPr lang="en-US" sz="1200" dirty="0">
                <a:latin typeface="Berlin Sans FB Demi" pitchFamily="34" charset="0"/>
                <a:cs typeface="Aharoni" pitchFamily="2" charset="-79"/>
              </a:endParaRPr>
            </a:p>
          </p:txBody>
        </p:sp>
        <p:cxnSp>
          <p:nvCxnSpPr>
            <p:cNvPr id="38" name="Elbow Connector 37"/>
            <p:cNvCxnSpPr/>
            <p:nvPr/>
          </p:nvCxnSpPr>
          <p:spPr>
            <a:xfrm flipV="1">
              <a:off x="3505200" y="2318491"/>
              <a:ext cx="190499" cy="11990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505200" y="2590799"/>
              <a:ext cx="19049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>
              <a:off x="3505200" y="2819400"/>
              <a:ext cx="190499" cy="12663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/>
          <p:cNvSpPr txBox="1">
            <a:spLocks/>
          </p:cNvSpPr>
          <p:nvPr/>
        </p:nvSpPr>
        <p:spPr>
          <a:xfrm>
            <a:off x="5257800" y="5621193"/>
            <a:ext cx="1981200" cy="932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*Describes data</a:t>
            </a: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*Contains Attributes</a:t>
            </a: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*Optional Data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264972" y="2192193"/>
            <a:ext cx="1981200" cy="932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*Describes data</a:t>
            </a: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*Contains Attributes</a:t>
            </a: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*Optional Data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695699" y="2133600"/>
            <a:ext cx="1028701" cy="3429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METHOD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724401" y="2133600"/>
            <a:ext cx="5334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76800" y="5562600"/>
            <a:ext cx="349931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664631" y="5562600"/>
            <a:ext cx="381000" cy="3429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038600" y="5562600"/>
            <a:ext cx="838200" cy="3429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40013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800"/>
            <a:ext cx="9143999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 – Start Line</a:t>
            </a:r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855522" y="4343400"/>
            <a:ext cx="3466032" cy="757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6737" y="4816230"/>
            <a:ext cx="2228969" cy="865944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96738" y="5682174"/>
            <a:ext cx="2228968" cy="359759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286000" y="5042263"/>
            <a:ext cx="2110737" cy="1387064"/>
            <a:chOff x="2209800" y="2318491"/>
            <a:chExt cx="1485899" cy="976454"/>
          </a:xfrm>
        </p:grpSpPr>
        <p:sp>
          <p:nvSpPr>
            <p:cNvPr id="37" name="Subtitle 2"/>
            <p:cNvSpPr txBox="1">
              <a:spLocks/>
            </p:cNvSpPr>
            <p:nvPr/>
          </p:nvSpPr>
          <p:spPr>
            <a:xfrm>
              <a:off x="2209800" y="2362938"/>
              <a:ext cx="1295400" cy="932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Start Line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Header Fields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Body</a:t>
              </a:r>
              <a:endParaRPr lang="en-US" sz="1200" dirty="0">
                <a:latin typeface="Berlin Sans FB Demi" pitchFamily="34" charset="0"/>
                <a:cs typeface="Aharoni" pitchFamily="2" charset="-79"/>
              </a:endParaRPr>
            </a:p>
          </p:txBody>
        </p:sp>
        <p:cxnSp>
          <p:nvCxnSpPr>
            <p:cNvPr id="38" name="Elbow Connector 37"/>
            <p:cNvCxnSpPr/>
            <p:nvPr/>
          </p:nvCxnSpPr>
          <p:spPr>
            <a:xfrm flipV="1">
              <a:off x="3505200" y="2318491"/>
              <a:ext cx="190499" cy="11990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505200" y="2590799"/>
              <a:ext cx="19049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>
              <a:off x="3505200" y="2819400"/>
              <a:ext cx="190499" cy="12663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/>
          <p:cNvSpPr txBox="1">
            <a:spLocks/>
          </p:cNvSpPr>
          <p:nvPr/>
        </p:nvSpPr>
        <p:spPr>
          <a:xfrm>
            <a:off x="6640836" y="4899462"/>
            <a:ext cx="2814318" cy="1323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*Describes data (what happened)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*Contains Attributes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*Optional Data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53120" y="1897540"/>
            <a:ext cx="3519823" cy="7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7695" y="2318429"/>
            <a:ext cx="2253420" cy="87938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57695" y="2318430"/>
            <a:ext cx="828305" cy="514042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method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57695" y="3197812"/>
            <a:ext cx="2253420" cy="365342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-685800" y="2667000"/>
            <a:ext cx="1868689" cy="1344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Start Line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Header Fields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Body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cxnSp>
        <p:nvCxnSpPr>
          <p:cNvPr id="10" name="Elbow Connector 9"/>
          <p:cNvCxnSpPr>
            <a:endCxn id="14" idx="1"/>
          </p:cNvCxnSpPr>
          <p:nvPr/>
        </p:nvCxnSpPr>
        <p:spPr>
          <a:xfrm flipV="1">
            <a:off x="1172543" y="2575451"/>
            <a:ext cx="285152" cy="1826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82889" y="2977964"/>
            <a:ext cx="2748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1182889" y="3307735"/>
            <a:ext cx="274806" cy="1826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3721461" y="2402953"/>
            <a:ext cx="2857995" cy="1344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*Describes data (what to do)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*Contains Attributes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*Optional Data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86000" y="2318429"/>
            <a:ext cx="533401" cy="514041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URL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819402" y="2318429"/>
            <a:ext cx="891714" cy="514042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version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216959" y="4816230"/>
            <a:ext cx="685799" cy="498381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status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902758" y="4819958"/>
            <a:ext cx="722948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phrase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396737" y="4819958"/>
            <a:ext cx="820221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9475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Berlin Sans FB" pitchFamily="34" charset="0"/>
              </a:rPr>
              <a:t>The first photo uploaded to the World Wide Web? 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800"/>
            <a:ext cx="9143999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 – Start Line</a:t>
            </a:r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855522" y="4343400"/>
            <a:ext cx="3466032" cy="757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6737" y="4816230"/>
            <a:ext cx="2228969" cy="865944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96738" y="5682174"/>
            <a:ext cx="2228968" cy="359759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286000" y="5042263"/>
            <a:ext cx="2110737" cy="1387064"/>
            <a:chOff x="2209800" y="2318491"/>
            <a:chExt cx="1485899" cy="976454"/>
          </a:xfrm>
        </p:grpSpPr>
        <p:sp>
          <p:nvSpPr>
            <p:cNvPr id="37" name="Subtitle 2"/>
            <p:cNvSpPr txBox="1">
              <a:spLocks/>
            </p:cNvSpPr>
            <p:nvPr/>
          </p:nvSpPr>
          <p:spPr>
            <a:xfrm>
              <a:off x="2209800" y="2362938"/>
              <a:ext cx="1295400" cy="932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Start Line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Header Fields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Body</a:t>
              </a:r>
              <a:endParaRPr lang="en-US" sz="1200" dirty="0">
                <a:latin typeface="Berlin Sans FB Demi" pitchFamily="34" charset="0"/>
                <a:cs typeface="Aharoni" pitchFamily="2" charset="-79"/>
              </a:endParaRPr>
            </a:p>
          </p:txBody>
        </p:sp>
        <p:cxnSp>
          <p:nvCxnSpPr>
            <p:cNvPr id="38" name="Elbow Connector 37"/>
            <p:cNvCxnSpPr/>
            <p:nvPr/>
          </p:nvCxnSpPr>
          <p:spPr>
            <a:xfrm flipV="1">
              <a:off x="3505200" y="2318491"/>
              <a:ext cx="190499" cy="11990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505200" y="2590799"/>
              <a:ext cx="19049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>
              <a:off x="3505200" y="2819400"/>
              <a:ext cx="190499" cy="12663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/>
          <p:cNvSpPr txBox="1">
            <a:spLocks/>
          </p:cNvSpPr>
          <p:nvPr/>
        </p:nvSpPr>
        <p:spPr>
          <a:xfrm>
            <a:off x="6640836" y="4899462"/>
            <a:ext cx="2814318" cy="1323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*Describes data (what happened)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*Contains Attributes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*Optional Data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53120" y="1897540"/>
            <a:ext cx="3519823" cy="7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7695" y="2318429"/>
            <a:ext cx="2253420" cy="87938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57695" y="2337818"/>
            <a:ext cx="2253420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GET /index.html HTTP/1.1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57695" y="3197812"/>
            <a:ext cx="2253420" cy="365342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-685800" y="2667000"/>
            <a:ext cx="1868689" cy="1344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Start Line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Header Fields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Body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cxnSp>
        <p:nvCxnSpPr>
          <p:cNvPr id="10" name="Elbow Connector 9"/>
          <p:cNvCxnSpPr>
            <a:endCxn id="14" idx="1"/>
          </p:cNvCxnSpPr>
          <p:nvPr/>
        </p:nvCxnSpPr>
        <p:spPr>
          <a:xfrm flipV="1">
            <a:off x="1172543" y="2585145"/>
            <a:ext cx="285152" cy="172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82889" y="2977964"/>
            <a:ext cx="2748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1182889" y="3307735"/>
            <a:ext cx="274806" cy="1826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3721461" y="2402953"/>
            <a:ext cx="2857995" cy="1344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*Describes data (what to do)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*Contains Attributes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*Optional Data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396737" y="4819958"/>
            <a:ext cx="2228969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HTTP/1.0 200 OK</a:t>
            </a:r>
          </a:p>
        </p:txBody>
      </p:sp>
    </p:spTree>
    <p:extLst>
      <p:ext uri="{BB962C8B-B14F-4D97-AF65-F5344CB8AC3E}">
        <p14:creationId xmlns:p14="http://schemas.microsoft.com/office/powerpoint/2010/main" val="29097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112464" y="1462108"/>
            <a:ext cx="2659935" cy="719039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800"/>
            <a:ext cx="9143999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Message – Header Fields</a:t>
            </a:r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990600" y="4310748"/>
            <a:ext cx="3466032" cy="757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31815" y="4783578"/>
            <a:ext cx="2228969" cy="865944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31816" y="5649522"/>
            <a:ext cx="2228968" cy="359759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53120" y="1897540"/>
            <a:ext cx="3519823" cy="7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7695" y="2337818"/>
            <a:ext cx="2253420" cy="859994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57695" y="2337818"/>
            <a:ext cx="828305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method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57695" y="3197812"/>
            <a:ext cx="2253420" cy="365342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erlin Sans FB Demi" pitchFamily="34" charset="0"/>
                <a:cs typeface="Aharoni" pitchFamily="2" charset="-79"/>
              </a:rPr>
              <a:t>…</a:t>
            </a:r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-685800" y="2667000"/>
            <a:ext cx="1868689" cy="1344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Start Line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Header Fields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Body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cxnSp>
        <p:nvCxnSpPr>
          <p:cNvPr id="10" name="Elbow Connector 9"/>
          <p:cNvCxnSpPr>
            <a:endCxn id="14" idx="1"/>
          </p:cNvCxnSpPr>
          <p:nvPr/>
        </p:nvCxnSpPr>
        <p:spPr>
          <a:xfrm flipV="1">
            <a:off x="1172543" y="2585145"/>
            <a:ext cx="285152" cy="172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82889" y="2977964"/>
            <a:ext cx="2748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1182889" y="3307735"/>
            <a:ext cx="274806" cy="1826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286000" y="2337817"/>
            <a:ext cx="533401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URL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819402" y="2337818"/>
            <a:ext cx="891714" cy="494652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version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352037" y="4783578"/>
            <a:ext cx="685799" cy="498381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status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37836" y="4787306"/>
            <a:ext cx="722948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phrase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531815" y="4787306"/>
            <a:ext cx="820221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version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5123329" y="1411687"/>
            <a:ext cx="3519823" cy="7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* zero or more</a:t>
            </a:r>
          </a:p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&lt;name&gt;:&lt;value&gt; CRLF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-619495" y="5132526"/>
            <a:ext cx="1868689" cy="1344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Start Line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Header Fields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Body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238848" y="5050670"/>
            <a:ext cx="285152" cy="172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249194" y="5443490"/>
            <a:ext cx="2748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1249194" y="5773261"/>
            <a:ext cx="274806" cy="1826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5330219" y="3478925"/>
            <a:ext cx="2224423" cy="1633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General</a:t>
            </a:r>
            <a:endParaRPr lang="en-US" sz="20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Entity</a:t>
            </a:r>
            <a:endParaRPr lang="en-US" sz="20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Extension</a:t>
            </a:r>
          </a:p>
          <a:p>
            <a:pPr marL="0" indent="0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&lt;home-brewed</a:t>
            </a: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&gt;</a:t>
            </a:r>
          </a:p>
          <a:p>
            <a:pPr marL="0" indent="0">
              <a:buNone/>
            </a:pPr>
            <a:endParaRPr lang="en-US" sz="2000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4267200" y="2514600"/>
            <a:ext cx="4876800" cy="49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u="sng" dirty="0" smtClean="0">
                <a:latin typeface="Berlin Sans FB Demi" pitchFamily="34" charset="0"/>
                <a:cs typeface="Aharoni" pitchFamily="2" charset="-79"/>
              </a:rPr>
              <a:t>_________Header Classification_________          </a:t>
            </a:r>
            <a:endParaRPr lang="en-US" sz="2000" u="sng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" name="Freeform 3"/>
          <p:cNvSpPr/>
          <p:nvPr/>
        </p:nvSpPr>
        <p:spPr>
          <a:xfrm flipV="1">
            <a:off x="3714750" y="5514975"/>
            <a:ext cx="2152650" cy="134547"/>
          </a:xfrm>
          <a:custGeom>
            <a:avLst/>
            <a:gdLst>
              <a:gd name="connsiteX0" fmla="*/ 0 w 1533525"/>
              <a:gd name="connsiteY0" fmla="*/ 514350 h 514350"/>
              <a:gd name="connsiteX1" fmla="*/ 95250 w 1533525"/>
              <a:gd name="connsiteY1" fmla="*/ 504825 h 514350"/>
              <a:gd name="connsiteX2" fmla="*/ 190500 w 1533525"/>
              <a:gd name="connsiteY2" fmla="*/ 476250 h 514350"/>
              <a:gd name="connsiteX3" fmla="*/ 219075 w 1533525"/>
              <a:gd name="connsiteY3" fmla="*/ 466725 h 514350"/>
              <a:gd name="connsiteX4" fmla="*/ 247650 w 1533525"/>
              <a:gd name="connsiteY4" fmla="*/ 457200 h 514350"/>
              <a:gd name="connsiteX5" fmla="*/ 285750 w 1533525"/>
              <a:gd name="connsiteY5" fmla="*/ 438150 h 514350"/>
              <a:gd name="connsiteX6" fmla="*/ 361950 w 1533525"/>
              <a:gd name="connsiteY6" fmla="*/ 419100 h 514350"/>
              <a:gd name="connsiteX7" fmla="*/ 390525 w 1533525"/>
              <a:gd name="connsiteY7" fmla="*/ 400050 h 514350"/>
              <a:gd name="connsiteX8" fmla="*/ 419100 w 1533525"/>
              <a:gd name="connsiteY8" fmla="*/ 390525 h 514350"/>
              <a:gd name="connsiteX9" fmla="*/ 457200 w 1533525"/>
              <a:gd name="connsiteY9" fmla="*/ 371475 h 514350"/>
              <a:gd name="connsiteX10" fmla="*/ 485775 w 1533525"/>
              <a:gd name="connsiteY10" fmla="*/ 361950 h 514350"/>
              <a:gd name="connsiteX11" fmla="*/ 523875 w 1533525"/>
              <a:gd name="connsiteY11" fmla="*/ 342900 h 514350"/>
              <a:gd name="connsiteX12" fmla="*/ 581025 w 1533525"/>
              <a:gd name="connsiteY12" fmla="*/ 323850 h 514350"/>
              <a:gd name="connsiteX13" fmla="*/ 685800 w 1533525"/>
              <a:gd name="connsiteY13" fmla="*/ 295275 h 514350"/>
              <a:gd name="connsiteX14" fmla="*/ 781050 w 1533525"/>
              <a:gd name="connsiteY14" fmla="*/ 276225 h 514350"/>
              <a:gd name="connsiteX15" fmla="*/ 866775 w 1533525"/>
              <a:gd name="connsiteY15" fmla="*/ 266700 h 514350"/>
              <a:gd name="connsiteX16" fmla="*/ 952500 w 1533525"/>
              <a:gd name="connsiteY16" fmla="*/ 238125 h 514350"/>
              <a:gd name="connsiteX17" fmla="*/ 981075 w 1533525"/>
              <a:gd name="connsiteY17" fmla="*/ 228600 h 514350"/>
              <a:gd name="connsiteX18" fmla="*/ 1009650 w 1533525"/>
              <a:gd name="connsiteY18" fmla="*/ 219075 h 514350"/>
              <a:gd name="connsiteX19" fmla="*/ 1047750 w 1533525"/>
              <a:gd name="connsiteY19" fmla="*/ 209550 h 514350"/>
              <a:gd name="connsiteX20" fmla="*/ 1104900 w 1533525"/>
              <a:gd name="connsiteY20" fmla="*/ 190500 h 514350"/>
              <a:gd name="connsiteX21" fmla="*/ 1143000 w 1533525"/>
              <a:gd name="connsiteY21" fmla="*/ 161925 h 514350"/>
              <a:gd name="connsiteX22" fmla="*/ 1219200 w 1533525"/>
              <a:gd name="connsiteY22" fmla="*/ 142875 h 514350"/>
              <a:gd name="connsiteX23" fmla="*/ 1247775 w 1533525"/>
              <a:gd name="connsiteY23" fmla="*/ 123825 h 514350"/>
              <a:gd name="connsiteX24" fmla="*/ 1314450 w 1533525"/>
              <a:gd name="connsiteY24" fmla="*/ 95250 h 514350"/>
              <a:gd name="connsiteX25" fmla="*/ 1381125 w 1533525"/>
              <a:gd name="connsiteY25" fmla="*/ 76200 h 514350"/>
              <a:gd name="connsiteX26" fmla="*/ 1409700 w 1533525"/>
              <a:gd name="connsiteY26" fmla="*/ 57150 h 514350"/>
              <a:gd name="connsiteX27" fmla="*/ 1447800 w 1533525"/>
              <a:gd name="connsiteY27" fmla="*/ 38100 h 514350"/>
              <a:gd name="connsiteX28" fmla="*/ 1476375 w 1533525"/>
              <a:gd name="connsiteY28" fmla="*/ 28575 h 514350"/>
              <a:gd name="connsiteX29" fmla="*/ 1504950 w 1533525"/>
              <a:gd name="connsiteY29" fmla="*/ 9525 h 514350"/>
              <a:gd name="connsiteX30" fmla="*/ 1533525 w 1533525"/>
              <a:gd name="connsiteY30" fmla="*/ 0 h 514350"/>
              <a:gd name="connsiteX31" fmla="*/ 1495425 w 1533525"/>
              <a:gd name="connsiteY31" fmla="*/ 57150 h 514350"/>
              <a:gd name="connsiteX32" fmla="*/ 1476375 w 1533525"/>
              <a:gd name="connsiteY32" fmla="*/ 95250 h 514350"/>
              <a:gd name="connsiteX33" fmla="*/ 1428750 w 1533525"/>
              <a:gd name="connsiteY33" fmla="*/ 1714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33525" h="514350">
                <a:moveTo>
                  <a:pt x="0" y="514350"/>
                </a:moveTo>
                <a:cubicBezTo>
                  <a:pt x="31750" y="511175"/>
                  <a:pt x="63662" y="509338"/>
                  <a:pt x="95250" y="504825"/>
                </a:cubicBezTo>
                <a:cubicBezTo>
                  <a:pt x="120442" y="501226"/>
                  <a:pt x="170614" y="482879"/>
                  <a:pt x="190500" y="476250"/>
                </a:cubicBezTo>
                <a:lnTo>
                  <a:pt x="219075" y="466725"/>
                </a:lnTo>
                <a:cubicBezTo>
                  <a:pt x="228600" y="463550"/>
                  <a:pt x="238670" y="461690"/>
                  <a:pt x="247650" y="457200"/>
                </a:cubicBezTo>
                <a:cubicBezTo>
                  <a:pt x="260350" y="450850"/>
                  <a:pt x="272280" y="442640"/>
                  <a:pt x="285750" y="438150"/>
                </a:cubicBezTo>
                <a:cubicBezTo>
                  <a:pt x="310588" y="429871"/>
                  <a:pt x="361950" y="419100"/>
                  <a:pt x="361950" y="419100"/>
                </a:cubicBezTo>
                <a:cubicBezTo>
                  <a:pt x="371475" y="412750"/>
                  <a:pt x="380286" y="405170"/>
                  <a:pt x="390525" y="400050"/>
                </a:cubicBezTo>
                <a:cubicBezTo>
                  <a:pt x="399505" y="395560"/>
                  <a:pt x="409872" y="394480"/>
                  <a:pt x="419100" y="390525"/>
                </a:cubicBezTo>
                <a:cubicBezTo>
                  <a:pt x="432151" y="384932"/>
                  <a:pt x="444149" y="377068"/>
                  <a:pt x="457200" y="371475"/>
                </a:cubicBezTo>
                <a:cubicBezTo>
                  <a:pt x="466428" y="367520"/>
                  <a:pt x="476547" y="365905"/>
                  <a:pt x="485775" y="361950"/>
                </a:cubicBezTo>
                <a:cubicBezTo>
                  <a:pt x="498826" y="356357"/>
                  <a:pt x="510692" y="348173"/>
                  <a:pt x="523875" y="342900"/>
                </a:cubicBezTo>
                <a:cubicBezTo>
                  <a:pt x="542519" y="335442"/>
                  <a:pt x="561975" y="330200"/>
                  <a:pt x="581025" y="323850"/>
                </a:cubicBezTo>
                <a:cubicBezTo>
                  <a:pt x="622079" y="310165"/>
                  <a:pt x="632087" y="306018"/>
                  <a:pt x="685800" y="295275"/>
                </a:cubicBezTo>
                <a:cubicBezTo>
                  <a:pt x="717550" y="288925"/>
                  <a:pt x="749067" y="281275"/>
                  <a:pt x="781050" y="276225"/>
                </a:cubicBezTo>
                <a:cubicBezTo>
                  <a:pt x="809449" y="271741"/>
                  <a:pt x="838200" y="269875"/>
                  <a:pt x="866775" y="266700"/>
                </a:cubicBezTo>
                <a:lnTo>
                  <a:pt x="952500" y="238125"/>
                </a:lnTo>
                <a:lnTo>
                  <a:pt x="981075" y="228600"/>
                </a:lnTo>
                <a:cubicBezTo>
                  <a:pt x="990600" y="225425"/>
                  <a:pt x="999910" y="221510"/>
                  <a:pt x="1009650" y="219075"/>
                </a:cubicBezTo>
                <a:cubicBezTo>
                  <a:pt x="1022350" y="215900"/>
                  <a:pt x="1035211" y="213312"/>
                  <a:pt x="1047750" y="209550"/>
                </a:cubicBezTo>
                <a:cubicBezTo>
                  <a:pt x="1066984" y="203780"/>
                  <a:pt x="1104900" y="190500"/>
                  <a:pt x="1104900" y="190500"/>
                </a:cubicBezTo>
                <a:cubicBezTo>
                  <a:pt x="1117600" y="180975"/>
                  <a:pt x="1128346" y="168031"/>
                  <a:pt x="1143000" y="161925"/>
                </a:cubicBezTo>
                <a:cubicBezTo>
                  <a:pt x="1167168" y="151855"/>
                  <a:pt x="1219200" y="142875"/>
                  <a:pt x="1219200" y="142875"/>
                </a:cubicBezTo>
                <a:cubicBezTo>
                  <a:pt x="1228725" y="136525"/>
                  <a:pt x="1237836" y="129505"/>
                  <a:pt x="1247775" y="123825"/>
                </a:cubicBezTo>
                <a:cubicBezTo>
                  <a:pt x="1273175" y="109311"/>
                  <a:pt x="1287735" y="102883"/>
                  <a:pt x="1314450" y="95250"/>
                </a:cubicBezTo>
                <a:cubicBezTo>
                  <a:pt x="1328692" y="91181"/>
                  <a:pt x="1365900" y="83813"/>
                  <a:pt x="1381125" y="76200"/>
                </a:cubicBezTo>
                <a:cubicBezTo>
                  <a:pt x="1391364" y="71080"/>
                  <a:pt x="1399761" y="62830"/>
                  <a:pt x="1409700" y="57150"/>
                </a:cubicBezTo>
                <a:cubicBezTo>
                  <a:pt x="1422028" y="50105"/>
                  <a:pt x="1434749" y="43693"/>
                  <a:pt x="1447800" y="38100"/>
                </a:cubicBezTo>
                <a:cubicBezTo>
                  <a:pt x="1457028" y="34145"/>
                  <a:pt x="1467395" y="33065"/>
                  <a:pt x="1476375" y="28575"/>
                </a:cubicBezTo>
                <a:cubicBezTo>
                  <a:pt x="1486614" y="23455"/>
                  <a:pt x="1494711" y="14645"/>
                  <a:pt x="1504950" y="9525"/>
                </a:cubicBezTo>
                <a:cubicBezTo>
                  <a:pt x="1513930" y="5035"/>
                  <a:pt x="1533525" y="0"/>
                  <a:pt x="1533525" y="0"/>
                </a:cubicBezTo>
                <a:cubicBezTo>
                  <a:pt x="1520825" y="19050"/>
                  <a:pt x="1505664" y="36672"/>
                  <a:pt x="1495425" y="57150"/>
                </a:cubicBezTo>
                <a:cubicBezTo>
                  <a:pt x="1489075" y="69850"/>
                  <a:pt x="1483680" y="83074"/>
                  <a:pt x="1476375" y="95250"/>
                </a:cubicBezTo>
                <a:cubicBezTo>
                  <a:pt x="1413318" y="200345"/>
                  <a:pt x="1455032" y="118886"/>
                  <a:pt x="1428750" y="1714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76650" y="3026281"/>
            <a:ext cx="2190750" cy="171531"/>
          </a:xfrm>
          <a:custGeom>
            <a:avLst/>
            <a:gdLst>
              <a:gd name="connsiteX0" fmla="*/ 0 w 1583584"/>
              <a:gd name="connsiteY0" fmla="*/ 12194 h 193511"/>
              <a:gd name="connsiteX1" fmla="*/ 190500 w 1583584"/>
              <a:gd name="connsiteY1" fmla="*/ 21719 h 193511"/>
              <a:gd name="connsiteX2" fmla="*/ 323850 w 1583584"/>
              <a:gd name="connsiteY2" fmla="*/ 40769 h 193511"/>
              <a:gd name="connsiteX3" fmla="*/ 428625 w 1583584"/>
              <a:gd name="connsiteY3" fmla="*/ 50294 h 193511"/>
              <a:gd name="connsiteX4" fmla="*/ 1295400 w 1583584"/>
              <a:gd name="connsiteY4" fmla="*/ 69344 h 193511"/>
              <a:gd name="connsiteX5" fmla="*/ 1524000 w 1583584"/>
              <a:gd name="connsiteY5" fmla="*/ 59819 h 193511"/>
              <a:gd name="connsiteX6" fmla="*/ 1485900 w 1583584"/>
              <a:gd name="connsiteY6" fmla="*/ 40769 h 193511"/>
              <a:gd name="connsiteX7" fmla="*/ 1457325 w 1583584"/>
              <a:gd name="connsiteY7" fmla="*/ 31244 h 193511"/>
              <a:gd name="connsiteX8" fmla="*/ 1438275 w 1583584"/>
              <a:gd name="connsiteY8" fmla="*/ 2669 h 193511"/>
              <a:gd name="connsiteX9" fmla="*/ 1504950 w 1583584"/>
              <a:gd name="connsiteY9" fmla="*/ 12194 h 193511"/>
              <a:gd name="connsiteX10" fmla="*/ 1562100 w 1583584"/>
              <a:gd name="connsiteY10" fmla="*/ 40769 h 193511"/>
              <a:gd name="connsiteX11" fmla="*/ 1552575 w 1583584"/>
              <a:gd name="connsiteY11" fmla="*/ 107444 h 193511"/>
              <a:gd name="connsiteX12" fmla="*/ 1495425 w 1583584"/>
              <a:gd name="connsiteY12" fmla="*/ 155069 h 193511"/>
              <a:gd name="connsiteX13" fmla="*/ 1428750 w 1583584"/>
              <a:gd name="connsiteY13" fmla="*/ 193169 h 193511"/>
              <a:gd name="connsiteX14" fmla="*/ 1419225 w 1583584"/>
              <a:gd name="connsiteY14" fmla="*/ 193169 h 1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3584" h="193511">
                <a:moveTo>
                  <a:pt x="0" y="12194"/>
                </a:moveTo>
                <a:lnTo>
                  <a:pt x="190500" y="21719"/>
                </a:lnTo>
                <a:cubicBezTo>
                  <a:pt x="395953" y="35888"/>
                  <a:pt x="189675" y="23997"/>
                  <a:pt x="323850" y="40769"/>
                </a:cubicBezTo>
                <a:cubicBezTo>
                  <a:pt x="358648" y="45119"/>
                  <a:pt x="393571" y="49263"/>
                  <a:pt x="428625" y="50294"/>
                </a:cubicBezTo>
                <a:lnTo>
                  <a:pt x="1295400" y="69344"/>
                </a:lnTo>
                <a:cubicBezTo>
                  <a:pt x="1371600" y="66169"/>
                  <a:pt x="1448578" y="71132"/>
                  <a:pt x="1524000" y="59819"/>
                </a:cubicBezTo>
                <a:cubicBezTo>
                  <a:pt x="1538042" y="57713"/>
                  <a:pt x="1498951" y="46362"/>
                  <a:pt x="1485900" y="40769"/>
                </a:cubicBezTo>
                <a:cubicBezTo>
                  <a:pt x="1476672" y="36814"/>
                  <a:pt x="1466850" y="34419"/>
                  <a:pt x="1457325" y="31244"/>
                </a:cubicBezTo>
                <a:cubicBezTo>
                  <a:pt x="1450975" y="21719"/>
                  <a:pt x="1427646" y="6921"/>
                  <a:pt x="1438275" y="2669"/>
                </a:cubicBezTo>
                <a:cubicBezTo>
                  <a:pt x="1459120" y="-5669"/>
                  <a:pt x="1482935" y="7791"/>
                  <a:pt x="1504950" y="12194"/>
                </a:cubicBezTo>
                <a:cubicBezTo>
                  <a:pt x="1533118" y="17828"/>
                  <a:pt x="1538018" y="24714"/>
                  <a:pt x="1562100" y="40769"/>
                </a:cubicBezTo>
                <a:cubicBezTo>
                  <a:pt x="1584325" y="107444"/>
                  <a:pt x="1600200" y="91569"/>
                  <a:pt x="1552575" y="107444"/>
                </a:cubicBezTo>
                <a:cubicBezTo>
                  <a:pt x="1508103" y="151916"/>
                  <a:pt x="1541839" y="121916"/>
                  <a:pt x="1495425" y="155069"/>
                </a:cubicBezTo>
                <a:cubicBezTo>
                  <a:pt x="1458128" y="181710"/>
                  <a:pt x="1466798" y="183657"/>
                  <a:pt x="1428750" y="193169"/>
                </a:cubicBezTo>
                <a:cubicBezTo>
                  <a:pt x="1425670" y="193939"/>
                  <a:pt x="1422400" y="193169"/>
                  <a:pt x="1419225" y="1931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676900" y="5657850"/>
            <a:ext cx="190500" cy="85725"/>
          </a:xfrm>
          <a:custGeom>
            <a:avLst/>
            <a:gdLst>
              <a:gd name="connsiteX0" fmla="*/ 190500 w 190500"/>
              <a:gd name="connsiteY0" fmla="*/ 0 h 85725"/>
              <a:gd name="connsiteX1" fmla="*/ 114300 w 190500"/>
              <a:gd name="connsiteY1" fmla="*/ 28575 h 85725"/>
              <a:gd name="connsiteX2" fmla="*/ 76200 w 190500"/>
              <a:gd name="connsiteY2" fmla="*/ 38100 h 85725"/>
              <a:gd name="connsiteX3" fmla="*/ 47625 w 190500"/>
              <a:gd name="connsiteY3" fmla="*/ 57150 h 85725"/>
              <a:gd name="connsiteX4" fmla="*/ 19050 w 190500"/>
              <a:gd name="connsiteY4" fmla="*/ 66675 h 85725"/>
              <a:gd name="connsiteX5" fmla="*/ 0 w 190500"/>
              <a:gd name="connsiteY5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500" h="85725">
                <a:moveTo>
                  <a:pt x="190500" y="0"/>
                </a:moveTo>
                <a:cubicBezTo>
                  <a:pt x="165338" y="10065"/>
                  <a:pt x="140431" y="21109"/>
                  <a:pt x="114300" y="28575"/>
                </a:cubicBezTo>
                <a:cubicBezTo>
                  <a:pt x="101713" y="32171"/>
                  <a:pt x="88900" y="34925"/>
                  <a:pt x="76200" y="38100"/>
                </a:cubicBezTo>
                <a:cubicBezTo>
                  <a:pt x="66675" y="44450"/>
                  <a:pt x="57864" y="52030"/>
                  <a:pt x="47625" y="57150"/>
                </a:cubicBezTo>
                <a:cubicBezTo>
                  <a:pt x="38645" y="61640"/>
                  <a:pt x="27659" y="61509"/>
                  <a:pt x="19050" y="66675"/>
                </a:cubicBezTo>
                <a:cubicBezTo>
                  <a:pt x="11349" y="71295"/>
                  <a:pt x="6350" y="79375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686175" y="3067050"/>
            <a:ext cx="933450" cy="2457450"/>
          </a:xfrm>
          <a:custGeom>
            <a:avLst/>
            <a:gdLst>
              <a:gd name="connsiteX0" fmla="*/ 0 w 933450"/>
              <a:gd name="connsiteY0" fmla="*/ 0 h 2457450"/>
              <a:gd name="connsiteX1" fmla="*/ 142875 w 933450"/>
              <a:gd name="connsiteY1" fmla="*/ 9525 h 2457450"/>
              <a:gd name="connsiteX2" fmla="*/ 200025 w 933450"/>
              <a:gd name="connsiteY2" fmla="*/ 28575 h 2457450"/>
              <a:gd name="connsiteX3" fmla="*/ 228600 w 933450"/>
              <a:gd name="connsiteY3" fmla="*/ 38100 h 2457450"/>
              <a:gd name="connsiteX4" fmla="*/ 257175 w 933450"/>
              <a:gd name="connsiteY4" fmla="*/ 47625 h 2457450"/>
              <a:gd name="connsiteX5" fmla="*/ 342900 w 933450"/>
              <a:gd name="connsiteY5" fmla="*/ 114300 h 2457450"/>
              <a:gd name="connsiteX6" fmla="*/ 361950 w 933450"/>
              <a:gd name="connsiteY6" fmla="*/ 142875 h 2457450"/>
              <a:gd name="connsiteX7" fmla="*/ 371475 w 933450"/>
              <a:gd name="connsiteY7" fmla="*/ 171450 h 2457450"/>
              <a:gd name="connsiteX8" fmla="*/ 381000 w 933450"/>
              <a:gd name="connsiteY8" fmla="*/ 333375 h 2457450"/>
              <a:gd name="connsiteX9" fmla="*/ 390525 w 933450"/>
              <a:gd name="connsiteY9" fmla="*/ 361950 h 2457450"/>
              <a:gd name="connsiteX10" fmla="*/ 400050 w 933450"/>
              <a:gd name="connsiteY10" fmla="*/ 676275 h 2457450"/>
              <a:gd name="connsiteX11" fmla="*/ 419100 w 933450"/>
              <a:gd name="connsiteY11" fmla="*/ 733425 h 2457450"/>
              <a:gd name="connsiteX12" fmla="*/ 428625 w 933450"/>
              <a:gd name="connsiteY12" fmla="*/ 762000 h 2457450"/>
              <a:gd name="connsiteX13" fmla="*/ 457200 w 933450"/>
              <a:gd name="connsiteY13" fmla="*/ 800100 h 2457450"/>
              <a:gd name="connsiteX14" fmla="*/ 495300 w 933450"/>
              <a:gd name="connsiteY14" fmla="*/ 857250 h 2457450"/>
              <a:gd name="connsiteX15" fmla="*/ 504825 w 933450"/>
              <a:gd name="connsiteY15" fmla="*/ 885825 h 2457450"/>
              <a:gd name="connsiteX16" fmla="*/ 628650 w 933450"/>
              <a:gd name="connsiteY16" fmla="*/ 990600 h 2457450"/>
              <a:gd name="connsiteX17" fmla="*/ 657225 w 933450"/>
              <a:gd name="connsiteY17" fmla="*/ 1009650 h 2457450"/>
              <a:gd name="connsiteX18" fmla="*/ 685800 w 933450"/>
              <a:gd name="connsiteY18" fmla="*/ 1019175 h 2457450"/>
              <a:gd name="connsiteX19" fmla="*/ 771525 w 933450"/>
              <a:gd name="connsiteY19" fmla="*/ 1057275 h 2457450"/>
              <a:gd name="connsiteX20" fmla="*/ 866775 w 933450"/>
              <a:gd name="connsiteY20" fmla="*/ 1066800 h 2457450"/>
              <a:gd name="connsiteX21" fmla="*/ 933450 w 933450"/>
              <a:gd name="connsiteY21" fmla="*/ 1076325 h 2457450"/>
              <a:gd name="connsiteX22" fmla="*/ 857250 w 933450"/>
              <a:gd name="connsiteY22" fmla="*/ 1143000 h 2457450"/>
              <a:gd name="connsiteX23" fmla="*/ 800100 w 933450"/>
              <a:gd name="connsiteY23" fmla="*/ 1162050 h 2457450"/>
              <a:gd name="connsiteX24" fmla="*/ 742950 w 933450"/>
              <a:gd name="connsiteY24" fmla="*/ 1200150 h 2457450"/>
              <a:gd name="connsiteX25" fmla="*/ 714375 w 933450"/>
              <a:gd name="connsiteY25" fmla="*/ 1219200 h 2457450"/>
              <a:gd name="connsiteX26" fmla="*/ 676275 w 933450"/>
              <a:gd name="connsiteY26" fmla="*/ 1276350 h 2457450"/>
              <a:gd name="connsiteX27" fmla="*/ 657225 w 933450"/>
              <a:gd name="connsiteY27" fmla="*/ 1304925 h 2457450"/>
              <a:gd name="connsiteX28" fmla="*/ 647700 w 933450"/>
              <a:gd name="connsiteY28" fmla="*/ 1343025 h 2457450"/>
              <a:gd name="connsiteX29" fmla="*/ 638175 w 933450"/>
              <a:gd name="connsiteY29" fmla="*/ 1371600 h 2457450"/>
              <a:gd name="connsiteX30" fmla="*/ 647700 w 933450"/>
              <a:gd name="connsiteY30" fmla="*/ 1876425 h 2457450"/>
              <a:gd name="connsiteX31" fmla="*/ 638175 w 933450"/>
              <a:gd name="connsiteY31" fmla="*/ 2028825 h 2457450"/>
              <a:gd name="connsiteX32" fmla="*/ 590550 w 933450"/>
              <a:gd name="connsiteY32" fmla="*/ 2114550 h 2457450"/>
              <a:gd name="connsiteX33" fmla="*/ 561975 w 933450"/>
              <a:gd name="connsiteY33" fmla="*/ 2143125 h 2457450"/>
              <a:gd name="connsiteX34" fmla="*/ 495300 w 933450"/>
              <a:gd name="connsiteY34" fmla="*/ 2219325 h 2457450"/>
              <a:gd name="connsiteX35" fmla="*/ 438150 w 933450"/>
              <a:gd name="connsiteY35" fmla="*/ 2266950 h 2457450"/>
              <a:gd name="connsiteX36" fmla="*/ 381000 w 933450"/>
              <a:gd name="connsiteY36" fmla="*/ 2314575 h 2457450"/>
              <a:gd name="connsiteX37" fmla="*/ 342900 w 933450"/>
              <a:gd name="connsiteY37" fmla="*/ 2324100 h 2457450"/>
              <a:gd name="connsiteX38" fmla="*/ 314325 w 933450"/>
              <a:gd name="connsiteY38" fmla="*/ 2343150 h 2457450"/>
              <a:gd name="connsiteX39" fmla="*/ 257175 w 933450"/>
              <a:gd name="connsiteY39" fmla="*/ 2362200 h 2457450"/>
              <a:gd name="connsiteX40" fmla="*/ 228600 w 933450"/>
              <a:gd name="connsiteY40" fmla="*/ 2381250 h 2457450"/>
              <a:gd name="connsiteX41" fmla="*/ 171450 w 933450"/>
              <a:gd name="connsiteY41" fmla="*/ 2400300 h 2457450"/>
              <a:gd name="connsiteX42" fmla="*/ 142875 w 933450"/>
              <a:gd name="connsiteY42" fmla="*/ 2419350 h 2457450"/>
              <a:gd name="connsiteX43" fmla="*/ 85725 w 933450"/>
              <a:gd name="connsiteY43" fmla="*/ 2438400 h 2457450"/>
              <a:gd name="connsiteX44" fmla="*/ 57150 w 933450"/>
              <a:gd name="connsiteY44" fmla="*/ 2447925 h 2457450"/>
              <a:gd name="connsiteX45" fmla="*/ 38100 w 933450"/>
              <a:gd name="connsiteY45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33450" h="2457450">
                <a:moveTo>
                  <a:pt x="0" y="0"/>
                </a:moveTo>
                <a:cubicBezTo>
                  <a:pt x="47625" y="3175"/>
                  <a:pt x="95624" y="2775"/>
                  <a:pt x="142875" y="9525"/>
                </a:cubicBezTo>
                <a:cubicBezTo>
                  <a:pt x="162754" y="12365"/>
                  <a:pt x="180975" y="22225"/>
                  <a:pt x="200025" y="28575"/>
                </a:cubicBezTo>
                <a:lnTo>
                  <a:pt x="228600" y="38100"/>
                </a:lnTo>
                <a:cubicBezTo>
                  <a:pt x="238125" y="41275"/>
                  <a:pt x="248821" y="42056"/>
                  <a:pt x="257175" y="47625"/>
                </a:cubicBezTo>
                <a:cubicBezTo>
                  <a:pt x="297001" y="74176"/>
                  <a:pt x="314922" y="80727"/>
                  <a:pt x="342900" y="114300"/>
                </a:cubicBezTo>
                <a:cubicBezTo>
                  <a:pt x="350229" y="123094"/>
                  <a:pt x="356830" y="132636"/>
                  <a:pt x="361950" y="142875"/>
                </a:cubicBezTo>
                <a:cubicBezTo>
                  <a:pt x="366440" y="151855"/>
                  <a:pt x="368300" y="161925"/>
                  <a:pt x="371475" y="171450"/>
                </a:cubicBezTo>
                <a:cubicBezTo>
                  <a:pt x="374650" y="225425"/>
                  <a:pt x="375620" y="279575"/>
                  <a:pt x="381000" y="333375"/>
                </a:cubicBezTo>
                <a:cubicBezTo>
                  <a:pt x="381999" y="343365"/>
                  <a:pt x="389968" y="351925"/>
                  <a:pt x="390525" y="361950"/>
                </a:cubicBezTo>
                <a:cubicBezTo>
                  <a:pt x="396340" y="466612"/>
                  <a:pt x="392010" y="571761"/>
                  <a:pt x="400050" y="676275"/>
                </a:cubicBezTo>
                <a:cubicBezTo>
                  <a:pt x="401590" y="696296"/>
                  <a:pt x="412750" y="714375"/>
                  <a:pt x="419100" y="733425"/>
                </a:cubicBezTo>
                <a:cubicBezTo>
                  <a:pt x="422275" y="742950"/>
                  <a:pt x="422601" y="753968"/>
                  <a:pt x="428625" y="762000"/>
                </a:cubicBezTo>
                <a:lnTo>
                  <a:pt x="457200" y="800100"/>
                </a:lnTo>
                <a:cubicBezTo>
                  <a:pt x="479848" y="868044"/>
                  <a:pt x="447734" y="785901"/>
                  <a:pt x="495300" y="857250"/>
                </a:cubicBezTo>
                <a:cubicBezTo>
                  <a:pt x="500869" y="865604"/>
                  <a:pt x="498553" y="877985"/>
                  <a:pt x="504825" y="885825"/>
                </a:cubicBezTo>
                <a:cubicBezTo>
                  <a:pt x="552176" y="945014"/>
                  <a:pt x="571217" y="952311"/>
                  <a:pt x="628650" y="990600"/>
                </a:cubicBezTo>
                <a:cubicBezTo>
                  <a:pt x="638175" y="996950"/>
                  <a:pt x="646365" y="1006030"/>
                  <a:pt x="657225" y="1009650"/>
                </a:cubicBezTo>
                <a:cubicBezTo>
                  <a:pt x="666750" y="1012825"/>
                  <a:pt x="676820" y="1014685"/>
                  <a:pt x="685800" y="1019175"/>
                </a:cubicBezTo>
                <a:cubicBezTo>
                  <a:pt x="737140" y="1044845"/>
                  <a:pt x="692889" y="1042531"/>
                  <a:pt x="771525" y="1057275"/>
                </a:cubicBezTo>
                <a:cubicBezTo>
                  <a:pt x="802887" y="1063155"/>
                  <a:pt x="835085" y="1063072"/>
                  <a:pt x="866775" y="1066800"/>
                </a:cubicBezTo>
                <a:cubicBezTo>
                  <a:pt x="889072" y="1069423"/>
                  <a:pt x="911225" y="1073150"/>
                  <a:pt x="933450" y="1076325"/>
                </a:cubicBezTo>
                <a:cubicBezTo>
                  <a:pt x="911225" y="1109663"/>
                  <a:pt x="904875" y="1127125"/>
                  <a:pt x="857250" y="1143000"/>
                </a:cubicBezTo>
                <a:cubicBezTo>
                  <a:pt x="838200" y="1149350"/>
                  <a:pt x="816808" y="1150911"/>
                  <a:pt x="800100" y="1162050"/>
                </a:cubicBezTo>
                <a:lnTo>
                  <a:pt x="742950" y="1200150"/>
                </a:lnTo>
                <a:lnTo>
                  <a:pt x="714375" y="1219200"/>
                </a:lnTo>
                <a:lnTo>
                  <a:pt x="676275" y="1276350"/>
                </a:lnTo>
                <a:lnTo>
                  <a:pt x="657225" y="1304925"/>
                </a:lnTo>
                <a:cubicBezTo>
                  <a:pt x="654050" y="1317625"/>
                  <a:pt x="651296" y="1330438"/>
                  <a:pt x="647700" y="1343025"/>
                </a:cubicBezTo>
                <a:cubicBezTo>
                  <a:pt x="644942" y="1352679"/>
                  <a:pt x="638175" y="1361560"/>
                  <a:pt x="638175" y="1371600"/>
                </a:cubicBezTo>
                <a:cubicBezTo>
                  <a:pt x="638175" y="1539905"/>
                  <a:pt x="644525" y="1708150"/>
                  <a:pt x="647700" y="1876425"/>
                </a:cubicBezTo>
                <a:cubicBezTo>
                  <a:pt x="644525" y="1927225"/>
                  <a:pt x="643503" y="1978206"/>
                  <a:pt x="638175" y="2028825"/>
                </a:cubicBezTo>
                <a:cubicBezTo>
                  <a:pt x="635357" y="2055598"/>
                  <a:pt x="602416" y="2102684"/>
                  <a:pt x="590550" y="2114550"/>
                </a:cubicBezTo>
                <a:cubicBezTo>
                  <a:pt x="581025" y="2124075"/>
                  <a:pt x="570245" y="2132492"/>
                  <a:pt x="561975" y="2143125"/>
                </a:cubicBezTo>
                <a:cubicBezTo>
                  <a:pt x="502138" y="2220058"/>
                  <a:pt x="550618" y="2182446"/>
                  <a:pt x="495300" y="2219325"/>
                </a:cubicBezTo>
                <a:cubicBezTo>
                  <a:pt x="457745" y="2275657"/>
                  <a:pt x="499672" y="2223005"/>
                  <a:pt x="438150" y="2266950"/>
                </a:cubicBezTo>
                <a:cubicBezTo>
                  <a:pt x="403821" y="2291471"/>
                  <a:pt x="418794" y="2298378"/>
                  <a:pt x="381000" y="2314575"/>
                </a:cubicBezTo>
                <a:cubicBezTo>
                  <a:pt x="368968" y="2319732"/>
                  <a:pt x="355600" y="2320925"/>
                  <a:pt x="342900" y="2324100"/>
                </a:cubicBezTo>
                <a:cubicBezTo>
                  <a:pt x="333375" y="2330450"/>
                  <a:pt x="324786" y="2338501"/>
                  <a:pt x="314325" y="2343150"/>
                </a:cubicBezTo>
                <a:cubicBezTo>
                  <a:pt x="295975" y="2351305"/>
                  <a:pt x="273883" y="2351061"/>
                  <a:pt x="257175" y="2362200"/>
                </a:cubicBezTo>
                <a:cubicBezTo>
                  <a:pt x="247650" y="2368550"/>
                  <a:pt x="239061" y="2376601"/>
                  <a:pt x="228600" y="2381250"/>
                </a:cubicBezTo>
                <a:cubicBezTo>
                  <a:pt x="210250" y="2389405"/>
                  <a:pt x="188158" y="2389161"/>
                  <a:pt x="171450" y="2400300"/>
                </a:cubicBezTo>
                <a:cubicBezTo>
                  <a:pt x="161925" y="2406650"/>
                  <a:pt x="153336" y="2414701"/>
                  <a:pt x="142875" y="2419350"/>
                </a:cubicBezTo>
                <a:cubicBezTo>
                  <a:pt x="124525" y="2427505"/>
                  <a:pt x="104775" y="2432050"/>
                  <a:pt x="85725" y="2438400"/>
                </a:cubicBezTo>
                <a:cubicBezTo>
                  <a:pt x="76200" y="2441575"/>
                  <a:pt x="66130" y="2443435"/>
                  <a:pt x="57150" y="2447925"/>
                </a:cubicBezTo>
                <a:lnTo>
                  <a:pt x="38100" y="24574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503151" y="3705225"/>
            <a:ext cx="735599" cy="990600"/>
          </a:xfrm>
          <a:custGeom>
            <a:avLst/>
            <a:gdLst>
              <a:gd name="connsiteX0" fmla="*/ 11699 w 735599"/>
              <a:gd name="connsiteY0" fmla="*/ 180975 h 990600"/>
              <a:gd name="connsiteX1" fmla="*/ 11699 w 735599"/>
              <a:gd name="connsiteY1" fmla="*/ 409575 h 990600"/>
              <a:gd name="connsiteX2" fmla="*/ 30749 w 735599"/>
              <a:gd name="connsiteY2" fmla="*/ 809625 h 990600"/>
              <a:gd name="connsiteX3" fmla="*/ 97424 w 735599"/>
              <a:gd name="connsiteY3" fmla="*/ 800100 h 990600"/>
              <a:gd name="connsiteX4" fmla="*/ 154574 w 735599"/>
              <a:gd name="connsiteY4" fmla="*/ 781050 h 990600"/>
              <a:gd name="connsiteX5" fmla="*/ 249824 w 735599"/>
              <a:gd name="connsiteY5" fmla="*/ 762000 h 990600"/>
              <a:gd name="connsiteX6" fmla="*/ 306974 w 735599"/>
              <a:gd name="connsiteY6" fmla="*/ 742950 h 990600"/>
              <a:gd name="connsiteX7" fmla="*/ 345074 w 735599"/>
              <a:gd name="connsiteY7" fmla="*/ 733425 h 990600"/>
              <a:gd name="connsiteX8" fmla="*/ 402224 w 735599"/>
              <a:gd name="connsiteY8" fmla="*/ 714375 h 990600"/>
              <a:gd name="connsiteX9" fmla="*/ 506999 w 735599"/>
              <a:gd name="connsiteY9" fmla="*/ 723900 h 990600"/>
              <a:gd name="connsiteX10" fmla="*/ 516524 w 735599"/>
              <a:gd name="connsiteY10" fmla="*/ 933450 h 990600"/>
              <a:gd name="connsiteX11" fmla="*/ 526049 w 735599"/>
              <a:gd name="connsiteY11" fmla="*/ 981075 h 990600"/>
              <a:gd name="connsiteX12" fmla="*/ 554624 w 735599"/>
              <a:gd name="connsiteY12" fmla="*/ 990600 h 990600"/>
              <a:gd name="connsiteX13" fmla="*/ 573674 w 735599"/>
              <a:gd name="connsiteY13" fmla="*/ 962025 h 990600"/>
              <a:gd name="connsiteX14" fmla="*/ 602249 w 735599"/>
              <a:gd name="connsiteY14" fmla="*/ 847725 h 990600"/>
              <a:gd name="connsiteX15" fmla="*/ 621299 w 735599"/>
              <a:gd name="connsiteY15" fmla="*/ 790575 h 990600"/>
              <a:gd name="connsiteX16" fmla="*/ 630824 w 735599"/>
              <a:gd name="connsiteY16" fmla="*/ 762000 h 990600"/>
              <a:gd name="connsiteX17" fmla="*/ 668924 w 735599"/>
              <a:gd name="connsiteY17" fmla="*/ 704850 h 990600"/>
              <a:gd name="connsiteX18" fmla="*/ 678449 w 735599"/>
              <a:gd name="connsiteY18" fmla="*/ 676275 h 990600"/>
              <a:gd name="connsiteX19" fmla="*/ 716549 w 735599"/>
              <a:gd name="connsiteY19" fmla="*/ 619125 h 990600"/>
              <a:gd name="connsiteX20" fmla="*/ 735599 w 735599"/>
              <a:gd name="connsiteY20" fmla="*/ 561975 h 990600"/>
              <a:gd name="connsiteX21" fmla="*/ 707024 w 735599"/>
              <a:gd name="connsiteY21" fmla="*/ 447675 h 990600"/>
              <a:gd name="connsiteX22" fmla="*/ 687974 w 735599"/>
              <a:gd name="connsiteY22" fmla="*/ 419100 h 990600"/>
              <a:gd name="connsiteX23" fmla="*/ 649874 w 735599"/>
              <a:gd name="connsiteY23" fmla="*/ 333375 h 990600"/>
              <a:gd name="connsiteX24" fmla="*/ 640349 w 735599"/>
              <a:gd name="connsiteY24" fmla="*/ 295275 h 990600"/>
              <a:gd name="connsiteX25" fmla="*/ 621299 w 735599"/>
              <a:gd name="connsiteY25" fmla="*/ 228600 h 990600"/>
              <a:gd name="connsiteX26" fmla="*/ 602249 w 735599"/>
              <a:gd name="connsiteY26" fmla="*/ 152400 h 990600"/>
              <a:gd name="connsiteX27" fmla="*/ 583199 w 735599"/>
              <a:gd name="connsiteY27" fmla="*/ 123825 h 990600"/>
              <a:gd name="connsiteX28" fmla="*/ 564149 w 735599"/>
              <a:gd name="connsiteY28" fmla="*/ 57150 h 990600"/>
              <a:gd name="connsiteX29" fmla="*/ 545099 w 735599"/>
              <a:gd name="connsiteY29" fmla="*/ 28575 h 990600"/>
              <a:gd name="connsiteX30" fmla="*/ 535574 w 735599"/>
              <a:gd name="connsiteY30" fmla="*/ 0 h 990600"/>
              <a:gd name="connsiteX31" fmla="*/ 516524 w 735599"/>
              <a:gd name="connsiteY31" fmla="*/ 28575 h 990600"/>
              <a:gd name="connsiteX32" fmla="*/ 506999 w 735599"/>
              <a:gd name="connsiteY32" fmla="*/ 219075 h 990600"/>
              <a:gd name="connsiteX33" fmla="*/ 497474 w 735599"/>
              <a:gd name="connsiteY33" fmla="*/ 247650 h 990600"/>
              <a:gd name="connsiteX34" fmla="*/ 468899 w 735599"/>
              <a:gd name="connsiteY34" fmla="*/ 257175 h 990600"/>
              <a:gd name="connsiteX35" fmla="*/ 297449 w 735599"/>
              <a:gd name="connsiteY35" fmla="*/ 238125 h 990600"/>
              <a:gd name="connsiteX36" fmla="*/ 240299 w 735599"/>
              <a:gd name="connsiteY36" fmla="*/ 228600 h 990600"/>
              <a:gd name="connsiteX37" fmla="*/ 40274 w 735599"/>
              <a:gd name="connsiteY37" fmla="*/ 209550 h 990600"/>
              <a:gd name="connsiteX38" fmla="*/ 40274 w 735599"/>
              <a:gd name="connsiteY38" fmla="*/ 762000 h 990600"/>
              <a:gd name="connsiteX39" fmla="*/ 49799 w 735599"/>
              <a:gd name="connsiteY39" fmla="*/ 657225 h 990600"/>
              <a:gd name="connsiteX40" fmla="*/ 59324 w 735599"/>
              <a:gd name="connsiteY40" fmla="*/ 590550 h 990600"/>
              <a:gd name="connsiteX41" fmla="*/ 68849 w 735599"/>
              <a:gd name="connsiteY41" fmla="*/ 552450 h 990600"/>
              <a:gd name="connsiteX42" fmla="*/ 78374 w 735599"/>
              <a:gd name="connsiteY42" fmla="*/ 504825 h 990600"/>
              <a:gd name="connsiteX43" fmla="*/ 87899 w 735599"/>
              <a:gd name="connsiteY43" fmla="*/ 447675 h 990600"/>
              <a:gd name="connsiteX44" fmla="*/ 97424 w 735599"/>
              <a:gd name="connsiteY44" fmla="*/ 381000 h 990600"/>
              <a:gd name="connsiteX45" fmla="*/ 116474 w 735599"/>
              <a:gd name="connsiteY45" fmla="*/ 323850 h 990600"/>
              <a:gd name="connsiteX46" fmla="*/ 125999 w 735599"/>
              <a:gd name="connsiteY46" fmla="*/ 295275 h 990600"/>
              <a:gd name="connsiteX47" fmla="*/ 135524 w 735599"/>
              <a:gd name="connsiteY47" fmla="*/ 333375 h 990600"/>
              <a:gd name="connsiteX48" fmla="*/ 154574 w 735599"/>
              <a:gd name="connsiteY48" fmla="*/ 733425 h 990600"/>
              <a:gd name="connsiteX49" fmla="*/ 183149 w 735599"/>
              <a:gd name="connsiteY49" fmla="*/ 666750 h 990600"/>
              <a:gd name="connsiteX50" fmla="*/ 202199 w 735599"/>
              <a:gd name="connsiteY50" fmla="*/ 514350 h 990600"/>
              <a:gd name="connsiteX51" fmla="*/ 211724 w 735599"/>
              <a:gd name="connsiteY51" fmla="*/ 466725 h 990600"/>
              <a:gd name="connsiteX52" fmla="*/ 230774 w 735599"/>
              <a:gd name="connsiteY52" fmla="*/ 371475 h 990600"/>
              <a:gd name="connsiteX53" fmla="*/ 249824 w 735599"/>
              <a:gd name="connsiteY53" fmla="*/ 466725 h 990600"/>
              <a:gd name="connsiteX54" fmla="*/ 268874 w 735599"/>
              <a:gd name="connsiteY54" fmla="*/ 657225 h 990600"/>
              <a:gd name="connsiteX55" fmla="*/ 297449 w 735599"/>
              <a:gd name="connsiteY55" fmla="*/ 542925 h 990600"/>
              <a:gd name="connsiteX56" fmla="*/ 316499 w 735599"/>
              <a:gd name="connsiteY56" fmla="*/ 447675 h 990600"/>
              <a:gd name="connsiteX57" fmla="*/ 345074 w 735599"/>
              <a:gd name="connsiteY57" fmla="*/ 371475 h 990600"/>
              <a:gd name="connsiteX58" fmla="*/ 383174 w 735599"/>
              <a:gd name="connsiteY58" fmla="*/ 447675 h 990600"/>
              <a:gd name="connsiteX59" fmla="*/ 411749 w 735599"/>
              <a:gd name="connsiteY59" fmla="*/ 628650 h 990600"/>
              <a:gd name="connsiteX60" fmla="*/ 421274 w 735599"/>
              <a:gd name="connsiteY60" fmla="*/ 542925 h 990600"/>
              <a:gd name="connsiteX61" fmla="*/ 440324 w 735599"/>
              <a:gd name="connsiteY61" fmla="*/ 485775 h 990600"/>
              <a:gd name="connsiteX62" fmla="*/ 478424 w 735599"/>
              <a:gd name="connsiteY62" fmla="*/ 495300 h 990600"/>
              <a:gd name="connsiteX63" fmla="*/ 497474 w 735599"/>
              <a:gd name="connsiteY63" fmla="*/ 51435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35599" h="990600">
                <a:moveTo>
                  <a:pt x="11699" y="180975"/>
                </a:moveTo>
                <a:cubicBezTo>
                  <a:pt x="-10491" y="291925"/>
                  <a:pt x="4375" y="197174"/>
                  <a:pt x="11699" y="409575"/>
                </a:cubicBezTo>
                <a:cubicBezTo>
                  <a:pt x="25244" y="802374"/>
                  <a:pt x="-18251" y="662626"/>
                  <a:pt x="30749" y="809625"/>
                </a:cubicBezTo>
                <a:cubicBezTo>
                  <a:pt x="52974" y="806450"/>
                  <a:pt x="75548" y="805148"/>
                  <a:pt x="97424" y="800100"/>
                </a:cubicBezTo>
                <a:cubicBezTo>
                  <a:pt x="116990" y="795585"/>
                  <a:pt x="134767" y="784351"/>
                  <a:pt x="154574" y="781050"/>
                </a:cubicBezTo>
                <a:cubicBezTo>
                  <a:pt x="193193" y="774613"/>
                  <a:pt x="214301" y="772657"/>
                  <a:pt x="249824" y="762000"/>
                </a:cubicBezTo>
                <a:cubicBezTo>
                  <a:pt x="269058" y="756230"/>
                  <a:pt x="287493" y="747820"/>
                  <a:pt x="306974" y="742950"/>
                </a:cubicBezTo>
                <a:cubicBezTo>
                  <a:pt x="319674" y="739775"/>
                  <a:pt x="332535" y="737187"/>
                  <a:pt x="345074" y="733425"/>
                </a:cubicBezTo>
                <a:cubicBezTo>
                  <a:pt x="364308" y="727655"/>
                  <a:pt x="402224" y="714375"/>
                  <a:pt x="402224" y="714375"/>
                </a:cubicBezTo>
                <a:cubicBezTo>
                  <a:pt x="437149" y="717550"/>
                  <a:pt x="490777" y="692808"/>
                  <a:pt x="506999" y="723900"/>
                </a:cubicBezTo>
                <a:cubicBezTo>
                  <a:pt x="539343" y="785892"/>
                  <a:pt x="511359" y="863719"/>
                  <a:pt x="516524" y="933450"/>
                </a:cubicBezTo>
                <a:cubicBezTo>
                  <a:pt x="517720" y="949595"/>
                  <a:pt x="517069" y="967605"/>
                  <a:pt x="526049" y="981075"/>
                </a:cubicBezTo>
                <a:cubicBezTo>
                  <a:pt x="531618" y="989429"/>
                  <a:pt x="545099" y="987425"/>
                  <a:pt x="554624" y="990600"/>
                </a:cubicBezTo>
                <a:cubicBezTo>
                  <a:pt x="560974" y="981075"/>
                  <a:pt x="569025" y="972486"/>
                  <a:pt x="573674" y="962025"/>
                </a:cubicBezTo>
                <a:cubicBezTo>
                  <a:pt x="603291" y="895387"/>
                  <a:pt x="585134" y="916186"/>
                  <a:pt x="602249" y="847725"/>
                </a:cubicBezTo>
                <a:cubicBezTo>
                  <a:pt x="607119" y="828244"/>
                  <a:pt x="614949" y="809625"/>
                  <a:pt x="621299" y="790575"/>
                </a:cubicBezTo>
                <a:cubicBezTo>
                  <a:pt x="624474" y="781050"/>
                  <a:pt x="625255" y="770354"/>
                  <a:pt x="630824" y="762000"/>
                </a:cubicBezTo>
                <a:cubicBezTo>
                  <a:pt x="643524" y="742950"/>
                  <a:pt x="661684" y="726570"/>
                  <a:pt x="668924" y="704850"/>
                </a:cubicBezTo>
                <a:cubicBezTo>
                  <a:pt x="672099" y="695325"/>
                  <a:pt x="673573" y="685052"/>
                  <a:pt x="678449" y="676275"/>
                </a:cubicBezTo>
                <a:cubicBezTo>
                  <a:pt x="689568" y="656261"/>
                  <a:pt x="709309" y="640845"/>
                  <a:pt x="716549" y="619125"/>
                </a:cubicBezTo>
                <a:lnTo>
                  <a:pt x="735599" y="561975"/>
                </a:lnTo>
                <a:cubicBezTo>
                  <a:pt x="730838" y="533409"/>
                  <a:pt x="723795" y="472832"/>
                  <a:pt x="707024" y="447675"/>
                </a:cubicBezTo>
                <a:cubicBezTo>
                  <a:pt x="700674" y="438150"/>
                  <a:pt x="692623" y="429561"/>
                  <a:pt x="687974" y="419100"/>
                </a:cubicBezTo>
                <a:cubicBezTo>
                  <a:pt x="642634" y="317085"/>
                  <a:pt x="692987" y="398044"/>
                  <a:pt x="649874" y="333375"/>
                </a:cubicBezTo>
                <a:cubicBezTo>
                  <a:pt x="646699" y="320675"/>
                  <a:pt x="643945" y="307862"/>
                  <a:pt x="640349" y="295275"/>
                </a:cubicBezTo>
                <a:cubicBezTo>
                  <a:pt x="624438" y="239588"/>
                  <a:pt x="636187" y="295598"/>
                  <a:pt x="621299" y="228600"/>
                </a:cubicBezTo>
                <a:cubicBezTo>
                  <a:pt x="616952" y="209037"/>
                  <a:pt x="612461" y="172825"/>
                  <a:pt x="602249" y="152400"/>
                </a:cubicBezTo>
                <a:cubicBezTo>
                  <a:pt x="597129" y="142161"/>
                  <a:pt x="588319" y="134064"/>
                  <a:pt x="583199" y="123825"/>
                </a:cubicBezTo>
                <a:cubicBezTo>
                  <a:pt x="564663" y="86754"/>
                  <a:pt x="582460" y="99876"/>
                  <a:pt x="564149" y="57150"/>
                </a:cubicBezTo>
                <a:cubicBezTo>
                  <a:pt x="559640" y="46628"/>
                  <a:pt x="550219" y="38814"/>
                  <a:pt x="545099" y="28575"/>
                </a:cubicBezTo>
                <a:cubicBezTo>
                  <a:pt x="540609" y="19595"/>
                  <a:pt x="538749" y="9525"/>
                  <a:pt x="535574" y="0"/>
                </a:cubicBezTo>
                <a:cubicBezTo>
                  <a:pt x="529224" y="9525"/>
                  <a:pt x="518005" y="17224"/>
                  <a:pt x="516524" y="28575"/>
                </a:cubicBezTo>
                <a:cubicBezTo>
                  <a:pt x="508301" y="91620"/>
                  <a:pt x="512507" y="155735"/>
                  <a:pt x="506999" y="219075"/>
                </a:cubicBezTo>
                <a:cubicBezTo>
                  <a:pt x="506129" y="229077"/>
                  <a:pt x="504574" y="240550"/>
                  <a:pt x="497474" y="247650"/>
                </a:cubicBezTo>
                <a:cubicBezTo>
                  <a:pt x="490374" y="254750"/>
                  <a:pt x="478424" y="254000"/>
                  <a:pt x="468899" y="257175"/>
                </a:cubicBezTo>
                <a:cubicBezTo>
                  <a:pt x="281186" y="230359"/>
                  <a:pt x="559421" y="268945"/>
                  <a:pt x="297449" y="238125"/>
                </a:cubicBezTo>
                <a:cubicBezTo>
                  <a:pt x="278269" y="235868"/>
                  <a:pt x="259442" y="231152"/>
                  <a:pt x="240299" y="228600"/>
                </a:cubicBezTo>
                <a:cubicBezTo>
                  <a:pt x="171564" y="219435"/>
                  <a:pt x="110104" y="215369"/>
                  <a:pt x="40274" y="209550"/>
                </a:cubicBezTo>
                <a:cubicBezTo>
                  <a:pt x="-23745" y="401606"/>
                  <a:pt x="17753" y="266528"/>
                  <a:pt x="40274" y="762000"/>
                </a:cubicBezTo>
                <a:cubicBezTo>
                  <a:pt x="41866" y="797033"/>
                  <a:pt x="45926" y="692080"/>
                  <a:pt x="49799" y="657225"/>
                </a:cubicBezTo>
                <a:cubicBezTo>
                  <a:pt x="52278" y="634912"/>
                  <a:pt x="55308" y="612639"/>
                  <a:pt x="59324" y="590550"/>
                </a:cubicBezTo>
                <a:cubicBezTo>
                  <a:pt x="61666" y="577670"/>
                  <a:pt x="66009" y="565229"/>
                  <a:pt x="68849" y="552450"/>
                </a:cubicBezTo>
                <a:cubicBezTo>
                  <a:pt x="72361" y="536646"/>
                  <a:pt x="75478" y="520753"/>
                  <a:pt x="78374" y="504825"/>
                </a:cubicBezTo>
                <a:cubicBezTo>
                  <a:pt x="81829" y="485824"/>
                  <a:pt x="84962" y="466763"/>
                  <a:pt x="87899" y="447675"/>
                </a:cubicBezTo>
                <a:cubicBezTo>
                  <a:pt x="91313" y="425485"/>
                  <a:pt x="92376" y="402876"/>
                  <a:pt x="97424" y="381000"/>
                </a:cubicBezTo>
                <a:cubicBezTo>
                  <a:pt x="101939" y="361434"/>
                  <a:pt x="110124" y="342900"/>
                  <a:pt x="116474" y="323850"/>
                </a:cubicBezTo>
                <a:lnTo>
                  <a:pt x="125999" y="295275"/>
                </a:lnTo>
                <a:cubicBezTo>
                  <a:pt x="129174" y="307975"/>
                  <a:pt x="134916" y="320298"/>
                  <a:pt x="135524" y="333375"/>
                </a:cubicBezTo>
                <a:cubicBezTo>
                  <a:pt x="154560" y="742648"/>
                  <a:pt x="105129" y="585090"/>
                  <a:pt x="154574" y="733425"/>
                </a:cubicBezTo>
                <a:cubicBezTo>
                  <a:pt x="164099" y="711200"/>
                  <a:pt x="178012" y="690378"/>
                  <a:pt x="183149" y="666750"/>
                </a:cubicBezTo>
                <a:cubicBezTo>
                  <a:pt x="194024" y="616723"/>
                  <a:pt x="194959" y="565031"/>
                  <a:pt x="202199" y="514350"/>
                </a:cubicBezTo>
                <a:cubicBezTo>
                  <a:pt x="204489" y="498323"/>
                  <a:pt x="209062" y="482694"/>
                  <a:pt x="211724" y="466725"/>
                </a:cubicBezTo>
                <a:cubicBezTo>
                  <a:pt x="226317" y="379166"/>
                  <a:pt x="212518" y="426243"/>
                  <a:pt x="230774" y="371475"/>
                </a:cubicBezTo>
                <a:cubicBezTo>
                  <a:pt x="237124" y="403225"/>
                  <a:pt x="246602" y="434507"/>
                  <a:pt x="249824" y="466725"/>
                </a:cubicBezTo>
                <a:lnTo>
                  <a:pt x="268874" y="657225"/>
                </a:lnTo>
                <a:cubicBezTo>
                  <a:pt x="278399" y="619125"/>
                  <a:pt x="289747" y="581435"/>
                  <a:pt x="297449" y="542925"/>
                </a:cubicBezTo>
                <a:cubicBezTo>
                  <a:pt x="303799" y="511175"/>
                  <a:pt x="304474" y="477738"/>
                  <a:pt x="316499" y="447675"/>
                </a:cubicBezTo>
                <a:cubicBezTo>
                  <a:pt x="339278" y="390728"/>
                  <a:pt x="330142" y="416270"/>
                  <a:pt x="345074" y="371475"/>
                </a:cubicBezTo>
                <a:cubicBezTo>
                  <a:pt x="355283" y="388491"/>
                  <a:pt x="380556" y="422806"/>
                  <a:pt x="383174" y="447675"/>
                </a:cubicBezTo>
                <a:cubicBezTo>
                  <a:pt x="401732" y="623979"/>
                  <a:pt x="362594" y="554918"/>
                  <a:pt x="411749" y="628650"/>
                </a:cubicBezTo>
                <a:cubicBezTo>
                  <a:pt x="414924" y="600075"/>
                  <a:pt x="415635" y="571118"/>
                  <a:pt x="421274" y="542925"/>
                </a:cubicBezTo>
                <a:cubicBezTo>
                  <a:pt x="425212" y="523234"/>
                  <a:pt x="440324" y="485775"/>
                  <a:pt x="440324" y="485775"/>
                </a:cubicBezTo>
                <a:cubicBezTo>
                  <a:pt x="453024" y="488950"/>
                  <a:pt x="468202" y="487122"/>
                  <a:pt x="478424" y="495300"/>
                </a:cubicBezTo>
                <a:cubicBezTo>
                  <a:pt x="502746" y="514758"/>
                  <a:pt x="474867" y="536957"/>
                  <a:pt x="497474" y="5143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5690939" y="2968070"/>
            <a:ext cx="1548061" cy="384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Request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5843339" y="5482670"/>
            <a:ext cx="1548061" cy="384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Response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12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General Header Fields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14028"/>
              </p:ext>
            </p:extLst>
          </p:nvPr>
        </p:nvGraphicFramePr>
        <p:xfrm>
          <a:off x="304800" y="1371598"/>
          <a:ext cx="8686800" cy="510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176"/>
                <a:gridCol w="6441624"/>
              </a:tblGrid>
              <a:tr h="4131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Header Name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713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Connection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clients and servers to specify options about the request/response connection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713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Date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 date and time stamp telling when the message was created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4131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MIME-Version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Gives the version of MIME that the sender is using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713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Trailer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Lists the set of headers that are in the trailer of a message encoded with the chunked transfer encoding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713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Trailer-Encoding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receiver what encoding was performed on the message in order for it to be transported safely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713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Upgrade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Gives a new version or protocol that the sender would like to “upgrade” to using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713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Via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what intermediaries (proxies, gateways) the message has gone through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General Header Fields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63992"/>
              </p:ext>
            </p:extLst>
          </p:nvPr>
        </p:nvGraphicFramePr>
        <p:xfrm>
          <a:off x="304800" y="1371598"/>
          <a:ext cx="8686800" cy="183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176"/>
                <a:gridCol w="6441624"/>
              </a:tblGrid>
              <a:tr h="4131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Header Name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713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Cache-Control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pass caching directions along with the message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71316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Pragma</a:t>
                      </a:r>
                      <a:endParaRPr lang="en-US" b="1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Another way to pass directions along with the message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Request Header Fields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60397"/>
              </p:ext>
            </p:extLst>
          </p:nvPr>
        </p:nvGraphicFramePr>
        <p:xfrm>
          <a:off x="304800" y="1341120"/>
          <a:ext cx="8534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87"/>
                <a:gridCol w="6328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Header Name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media types the client prefers to accept.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Accept-Charset</a:t>
                      </a:r>
                      <a:endParaRPr lang="en-US" b="1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character sets that the client prefers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Accept-Encoding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encoding algorithms understood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Accept-Language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languages that the client prefers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that the client prefers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the client’s authorization to access data at a URL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name/value pair of information stored for that URL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header indicates a client expectation about the server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Gives the email address of the user executing the client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hostname and optional port number of the server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contacted by the client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6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Request Header Fields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53750"/>
              </p:ext>
            </p:extLst>
          </p:nvPr>
        </p:nvGraphicFramePr>
        <p:xfrm>
          <a:off x="304800" y="1341120"/>
          <a:ext cx="85344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87"/>
                <a:gridCol w="6328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Header Name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If-Modified</a:t>
                      </a:r>
                      <a:r>
                        <a:rPr lang="en-US" baseline="0" dirty="0" smtClean="0">
                          <a:latin typeface="Berlin Sans FB" pitchFamily="34" charset="0"/>
                        </a:rPr>
                        <a:t>-Since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the URL data is to be sent only if it has been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modified since the date given as the value of this header.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If-Match</a:t>
                      </a:r>
                      <a:endParaRPr lang="en-US" b="1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conditional requesting the entity only if it matches the given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 tags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If-None-Match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conditional requesting the entity only if it does not match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of the given entity tags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If-Range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conditional requesting only the portion of the entity that is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missing, if it has not been changed, and the entire entity if it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If-Unmodified-Since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the entity-body should be sent only if the document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not been modified since a given date.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Max-Forwards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Limits the number of proxies or gateways that can forward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Proxy-Authorization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a client to identify itself to a proxy requiring authorization.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Request Header Fields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08688"/>
              </p:ext>
            </p:extLst>
          </p:nvPr>
        </p:nvGraphicFramePr>
        <p:xfrm>
          <a:off x="304800" y="1341120"/>
          <a:ext cx="85344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87"/>
                <a:gridCol w="6328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Header Name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partial range(s) requested from the document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Referer</a:t>
                      </a:r>
                      <a:endParaRPr lang="en-US" b="1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Gives the URL of the document that refers to the requested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TE: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comma separated list of the transfer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codings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willing to accept</a:t>
                      </a:r>
                      <a:endParaRPr lang="en-US" dirty="0" smtClean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User-Agent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Gives identifying information about the client program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3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Response Header Fields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48988"/>
              </p:ext>
            </p:extLst>
          </p:nvPr>
        </p:nvGraphicFramePr>
        <p:xfrm>
          <a:off x="609600" y="1371600"/>
          <a:ext cx="8035367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863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Header Name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erlin Sans FB" pitchFamily="34" charset="0"/>
                        </a:rPr>
                        <a:t>Accept</a:t>
                      </a:r>
                      <a:r>
                        <a:rPr lang="en-US" b="0" baseline="0" dirty="0" smtClean="0">
                          <a:latin typeface="Berlin Sans FB" pitchFamily="34" charset="0"/>
                        </a:rPr>
                        <a:t>-Ranges</a:t>
                      </a:r>
                      <a:endParaRPr lang="en-US" b="0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acceptance of range requests for a URL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erlin Sans FB" pitchFamily="34" charset="0"/>
                        </a:rPr>
                        <a:t>Age</a:t>
                      </a:r>
                      <a:endParaRPr lang="en-US" b="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age of the document in seconds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ETag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header specifies the entity tag for the requested server resource.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erlin Sans FB" pitchFamily="34" charset="0"/>
                        </a:rPr>
                        <a:t>Location</a:t>
                      </a:r>
                      <a:endParaRPr lang="en-US" b="0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new location of a document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Proxy-Authenticate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authentication scheme and parameters applicable to the proxy for this URL and the current connection.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Retry-After</a:t>
                      </a:r>
                      <a:endParaRPr lang="en-US" b="1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time when the server can handle requests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erlin Sans FB" pitchFamily="34" charset="0"/>
                        </a:rPr>
                        <a:t>Server</a:t>
                      </a:r>
                      <a:endParaRPr lang="en-US" b="0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the name and version number of the server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erlin Sans FB" pitchFamily="34" charset="0"/>
                        </a:rPr>
                        <a:t>Set-Cookie</a:t>
                      </a:r>
                      <a:endParaRPr lang="en-US" b="0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name/value pair of information to retain for this URL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erlin Sans FB" pitchFamily="34" charset="0"/>
                        </a:rPr>
                        <a:t>Vary</a:t>
                      </a:r>
                      <a:endParaRPr lang="en-US" b="0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the entity has multiple sources and may therefore vary according to specified list of request header(s).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Response Header Fields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06074"/>
              </p:ext>
            </p:extLst>
          </p:nvPr>
        </p:nvGraphicFramePr>
        <p:xfrm>
          <a:off x="609600" y="1371600"/>
          <a:ext cx="803536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863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Header Name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WWW-Authenticate</a:t>
                      </a:r>
                      <a:endParaRPr lang="en-US" b="0" dirty="0" smtClean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request for authentication, used with the 401 (Unauthorized) response code.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Entity </a:t>
            </a:r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Header Fields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19237"/>
              </p:ext>
            </p:extLst>
          </p:nvPr>
        </p:nvGraphicFramePr>
        <p:xfrm>
          <a:off x="609600" y="1371600"/>
          <a:ext cx="8035367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863"/>
                <a:gridCol w="519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Header Name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rlin Sans FB" pitchFamily="34" charset="0"/>
                        </a:rPr>
                        <a:t>Description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comma-separated list of methods that are allowed at a specified URL.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encoding scheme(s)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language(s) that the transferred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length of the data (in 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Supplies the URL for the 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Content-MD5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Supplies an MD5 digest of the 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where the accompanying partial entity-body should be inserted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MIME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time when a document may change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Last-Modified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when the URL was last modified</a:t>
                      </a:r>
                      <a:endParaRPr lang="en-US" dirty="0">
                        <a:latin typeface="Berlin Sans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Berlin Sans FB" pitchFamily="34" charset="0"/>
              </a:rPr>
              <a:t>The first photo uploaded to the World Wide Web? 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History</a:t>
            </a:r>
            <a:endParaRPr lang="en-US" dirty="0"/>
          </a:p>
        </p:txBody>
      </p:sp>
      <p:pic>
        <p:nvPicPr>
          <p:cNvPr id="2052" name="Picture 4" descr="http://upload.wikimedia.org/wikipedia/en/thumb/c/c0/Les_Horribles_Cernettes_in_1992.jpg/220px-Les_Horribles_Cernettes_in_19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7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800"/>
            <a:ext cx="9143999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HTTP </a:t>
            </a:r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Message</a:t>
            </a:r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483544" y="4213078"/>
            <a:ext cx="3466032" cy="757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Response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4759" y="4685908"/>
            <a:ext cx="2228969" cy="865944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24760" y="5551852"/>
            <a:ext cx="2228968" cy="359759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914022" y="4911941"/>
            <a:ext cx="2110737" cy="1387064"/>
            <a:chOff x="2209800" y="2318491"/>
            <a:chExt cx="1485899" cy="976454"/>
          </a:xfrm>
        </p:grpSpPr>
        <p:sp>
          <p:nvSpPr>
            <p:cNvPr id="37" name="Subtitle 2"/>
            <p:cNvSpPr txBox="1">
              <a:spLocks/>
            </p:cNvSpPr>
            <p:nvPr/>
          </p:nvSpPr>
          <p:spPr>
            <a:xfrm>
              <a:off x="2209800" y="2362938"/>
              <a:ext cx="1295400" cy="932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Start Line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Header Fields</a:t>
              </a:r>
            </a:p>
            <a:p>
              <a:pPr marL="0" indent="0" algn="r">
                <a:buNone/>
              </a:pPr>
              <a:r>
                <a:rPr lang="en-US" sz="1200" dirty="0" smtClean="0">
                  <a:latin typeface="Berlin Sans FB Demi" pitchFamily="34" charset="0"/>
                  <a:cs typeface="Aharoni" pitchFamily="2" charset="-79"/>
                </a:rPr>
                <a:t>Body</a:t>
              </a:r>
              <a:endParaRPr lang="en-US" sz="1200" dirty="0">
                <a:latin typeface="Berlin Sans FB Demi" pitchFamily="34" charset="0"/>
                <a:cs typeface="Aharoni" pitchFamily="2" charset="-79"/>
              </a:endParaRPr>
            </a:p>
          </p:txBody>
        </p:sp>
        <p:cxnSp>
          <p:nvCxnSpPr>
            <p:cNvPr id="38" name="Elbow Connector 37"/>
            <p:cNvCxnSpPr/>
            <p:nvPr/>
          </p:nvCxnSpPr>
          <p:spPr>
            <a:xfrm flipV="1">
              <a:off x="3505200" y="2318491"/>
              <a:ext cx="190499" cy="11990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505200" y="2590799"/>
              <a:ext cx="19049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>
              <a:off x="3505200" y="2819400"/>
              <a:ext cx="190499" cy="12663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/>
          <p:cNvSpPr txBox="1">
            <a:spLocks/>
          </p:cNvSpPr>
          <p:nvPr/>
        </p:nvSpPr>
        <p:spPr>
          <a:xfrm>
            <a:off x="6272779" y="4746478"/>
            <a:ext cx="2814318" cy="1323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*Describes data (what happened)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*Contains Attributes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*Optional Data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53120" y="1897540"/>
            <a:ext cx="3519823" cy="7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Berlin Sans FB Demi" pitchFamily="34" charset="0"/>
                <a:cs typeface="Aharoni" pitchFamily="2" charset="-79"/>
              </a:rPr>
              <a:t>HTTP Request message</a:t>
            </a:r>
            <a:endParaRPr lang="en-US" sz="20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7695" y="2318429"/>
            <a:ext cx="2253420" cy="879383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57695" y="2318430"/>
            <a:ext cx="828305" cy="514042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method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57695" y="3197812"/>
            <a:ext cx="2253420" cy="365342"/>
          </a:xfrm>
          <a:prstGeom prst="roundRect">
            <a:avLst>
              <a:gd name="adj" fmla="val 0"/>
            </a:avLst>
          </a:prstGeom>
          <a:solidFill>
            <a:schemeClr val="bg2">
              <a:lumMod val="40000"/>
              <a:lumOff val="6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-685800" y="2667000"/>
            <a:ext cx="1868689" cy="1344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Start Line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Header Fields</a:t>
            </a:r>
          </a:p>
          <a:p>
            <a:pPr marL="0" indent="0" algn="r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Body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cxnSp>
        <p:nvCxnSpPr>
          <p:cNvPr id="10" name="Elbow Connector 9"/>
          <p:cNvCxnSpPr>
            <a:endCxn id="14" idx="1"/>
          </p:cNvCxnSpPr>
          <p:nvPr/>
        </p:nvCxnSpPr>
        <p:spPr>
          <a:xfrm flipV="1">
            <a:off x="1172543" y="2575451"/>
            <a:ext cx="285152" cy="1826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82889" y="2977964"/>
            <a:ext cx="2748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1182889" y="3307735"/>
            <a:ext cx="274806" cy="1826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3733800" y="2362200"/>
            <a:ext cx="2857995" cy="1344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*Describes data (what to do)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*Contains Attributes</a:t>
            </a:r>
          </a:p>
          <a:p>
            <a:pPr marL="0" indent="0">
              <a:buNone/>
            </a:pPr>
            <a:endParaRPr lang="en-US" sz="1200" dirty="0" smtClean="0">
              <a:latin typeface="Berlin Sans FB Demi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200" dirty="0" smtClean="0">
                <a:latin typeface="Berlin Sans FB Demi" pitchFamily="34" charset="0"/>
                <a:cs typeface="Aharoni" pitchFamily="2" charset="-79"/>
              </a:rPr>
              <a:t>*Optional Data</a:t>
            </a:r>
            <a:endParaRPr lang="en-US" sz="12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86000" y="2318429"/>
            <a:ext cx="533401" cy="514041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URL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819402" y="2318429"/>
            <a:ext cx="891714" cy="514042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version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44981" y="4685908"/>
            <a:ext cx="685799" cy="498381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status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530780" y="4689636"/>
            <a:ext cx="722948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phrase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024759" y="4689636"/>
            <a:ext cx="820221" cy="494653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version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57696" y="2832472"/>
            <a:ext cx="2253420" cy="36534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header fields</a:t>
            </a:r>
            <a:endParaRPr lang="en-US" sz="1400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4760" y="5189068"/>
            <a:ext cx="2228968" cy="36534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header fields</a:t>
            </a:r>
            <a:endParaRPr lang="en-US" sz="1400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458517" y="3211131"/>
            <a:ext cx="2252599" cy="346754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DATA</a:t>
            </a:r>
            <a:endParaRPr lang="en-US" sz="1400" dirty="0" smtClean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25785" y="5564857"/>
            <a:ext cx="2227944" cy="346754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  <a:alpha val="47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erlin Sans FB Demi" pitchFamily="34" charset="0"/>
                <a:cs typeface="Aharoni" pitchFamily="2" charset="-79"/>
              </a:rPr>
              <a:t>DATA</a:t>
            </a:r>
            <a:endParaRPr lang="en-US" sz="1400" dirty="0" smtClean="0">
              <a:latin typeface="Berlin Sans FB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9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Sources</a:t>
            </a:r>
            <a:endParaRPr lang="en-US" dirty="0"/>
          </a:p>
        </p:txBody>
      </p:sp>
      <p:pic>
        <p:nvPicPr>
          <p:cNvPr id="1032" name="Picture 8" descr="http://covers.oreilly.com/images/9780596519926/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15" y="1904999"/>
            <a:ext cx="288218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143000"/>
            <a:ext cx="5638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latin typeface="Berlin Sans FB Demi" pitchFamily="34" charset="0"/>
              </a:rPr>
              <a:t>HTTP Information</a:t>
            </a:r>
          </a:p>
          <a:p>
            <a:pPr algn="l"/>
            <a:endParaRPr lang="en-US" b="1" dirty="0" smtClean="0"/>
          </a:p>
          <a:p>
            <a:pPr algn="l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Fielding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Roy T.;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Gettys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James; Mogul, Jeffrey C.; Nielsen,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Henrik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Frystyk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;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Masinter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Larry; Leach, Paul J.; Berners-Lee (June 1999). "RFC 2616: Hypertext Transfer Protocol -- HTTP/1.1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".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"HTTP - Hypertext Transfer Protocol." 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Overview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Ed. Yves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Lafon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W3C,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Marshall, J. "HTTP Made Really Easy." 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 Made Really Easy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N.p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., 10 Dec. 2012. Web. 29 Apr. 2013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Gourley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David, Brian Totty, Marjorie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Sayer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Anshu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Aggarwal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Sailu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Reddy. 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 The Definite Guide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N.p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.: O'Reilly Media, 2002. Print.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6201" y="4667250"/>
            <a:ext cx="5905500" cy="1504950"/>
          </a:xfrm>
          <a:custGeom>
            <a:avLst/>
            <a:gdLst>
              <a:gd name="connsiteX0" fmla="*/ 1480816 w 5795641"/>
              <a:gd name="connsiteY0" fmla="*/ 66675 h 1400175"/>
              <a:gd name="connsiteX1" fmla="*/ 213991 w 5795641"/>
              <a:gd name="connsiteY1" fmla="*/ 76200 h 1400175"/>
              <a:gd name="connsiteX2" fmla="*/ 118741 w 5795641"/>
              <a:gd name="connsiteY2" fmla="*/ 104775 h 1400175"/>
              <a:gd name="connsiteX3" fmla="*/ 90166 w 5795641"/>
              <a:gd name="connsiteY3" fmla="*/ 142875 h 1400175"/>
              <a:gd name="connsiteX4" fmla="*/ 80641 w 5795641"/>
              <a:gd name="connsiteY4" fmla="*/ 171450 h 1400175"/>
              <a:gd name="connsiteX5" fmla="*/ 52066 w 5795641"/>
              <a:gd name="connsiteY5" fmla="*/ 228600 h 1400175"/>
              <a:gd name="connsiteX6" fmla="*/ 13966 w 5795641"/>
              <a:gd name="connsiteY6" fmla="*/ 285750 h 1400175"/>
              <a:gd name="connsiteX7" fmla="*/ 13966 w 5795641"/>
              <a:gd name="connsiteY7" fmla="*/ 533400 h 1400175"/>
              <a:gd name="connsiteX8" fmla="*/ 42541 w 5795641"/>
              <a:gd name="connsiteY8" fmla="*/ 600075 h 1400175"/>
              <a:gd name="connsiteX9" fmla="*/ 71116 w 5795641"/>
              <a:gd name="connsiteY9" fmla="*/ 619125 h 1400175"/>
              <a:gd name="connsiteX10" fmla="*/ 128266 w 5795641"/>
              <a:gd name="connsiteY10" fmla="*/ 666750 h 1400175"/>
              <a:gd name="connsiteX11" fmla="*/ 261616 w 5795641"/>
              <a:gd name="connsiteY11" fmla="*/ 752475 h 1400175"/>
              <a:gd name="connsiteX12" fmla="*/ 385441 w 5795641"/>
              <a:gd name="connsiteY12" fmla="*/ 857250 h 1400175"/>
              <a:gd name="connsiteX13" fmla="*/ 423541 w 5795641"/>
              <a:gd name="connsiteY13" fmla="*/ 885825 h 1400175"/>
              <a:gd name="connsiteX14" fmla="*/ 452116 w 5795641"/>
              <a:gd name="connsiteY14" fmla="*/ 914400 h 1400175"/>
              <a:gd name="connsiteX15" fmla="*/ 480691 w 5795641"/>
              <a:gd name="connsiteY15" fmla="*/ 933450 h 1400175"/>
              <a:gd name="connsiteX16" fmla="*/ 509266 w 5795641"/>
              <a:gd name="connsiteY16" fmla="*/ 962025 h 1400175"/>
              <a:gd name="connsiteX17" fmla="*/ 537841 w 5795641"/>
              <a:gd name="connsiteY17" fmla="*/ 981075 h 1400175"/>
              <a:gd name="connsiteX18" fmla="*/ 623566 w 5795641"/>
              <a:gd name="connsiteY18" fmla="*/ 1047750 h 1400175"/>
              <a:gd name="connsiteX19" fmla="*/ 728341 w 5795641"/>
              <a:gd name="connsiteY19" fmla="*/ 1076325 h 1400175"/>
              <a:gd name="connsiteX20" fmla="*/ 775966 w 5795641"/>
              <a:gd name="connsiteY20" fmla="*/ 1095375 h 1400175"/>
              <a:gd name="connsiteX21" fmla="*/ 833116 w 5795641"/>
              <a:gd name="connsiteY21" fmla="*/ 1104900 h 1400175"/>
              <a:gd name="connsiteX22" fmla="*/ 890266 w 5795641"/>
              <a:gd name="connsiteY22" fmla="*/ 1123950 h 1400175"/>
              <a:gd name="connsiteX23" fmla="*/ 985516 w 5795641"/>
              <a:gd name="connsiteY23" fmla="*/ 1133475 h 1400175"/>
              <a:gd name="connsiteX24" fmla="*/ 1052191 w 5795641"/>
              <a:gd name="connsiteY24" fmla="*/ 1143000 h 1400175"/>
              <a:gd name="connsiteX25" fmla="*/ 1223641 w 5795641"/>
              <a:gd name="connsiteY25" fmla="*/ 1171575 h 1400175"/>
              <a:gd name="connsiteX26" fmla="*/ 1356991 w 5795641"/>
              <a:gd name="connsiteY26" fmla="*/ 1190625 h 1400175"/>
              <a:gd name="connsiteX27" fmla="*/ 1452241 w 5795641"/>
              <a:gd name="connsiteY27" fmla="*/ 1219200 h 1400175"/>
              <a:gd name="connsiteX28" fmla="*/ 1614166 w 5795641"/>
              <a:gd name="connsiteY28" fmla="*/ 1238250 h 1400175"/>
              <a:gd name="connsiteX29" fmla="*/ 1671316 w 5795641"/>
              <a:gd name="connsiteY29" fmla="*/ 1247775 h 1400175"/>
              <a:gd name="connsiteX30" fmla="*/ 1737991 w 5795641"/>
              <a:gd name="connsiteY30" fmla="*/ 1257300 h 1400175"/>
              <a:gd name="connsiteX31" fmla="*/ 1928491 w 5795641"/>
              <a:gd name="connsiteY31" fmla="*/ 1276350 h 1400175"/>
              <a:gd name="connsiteX32" fmla="*/ 2090416 w 5795641"/>
              <a:gd name="connsiteY32" fmla="*/ 1304925 h 1400175"/>
              <a:gd name="connsiteX33" fmla="*/ 2214241 w 5795641"/>
              <a:gd name="connsiteY33" fmla="*/ 1323975 h 1400175"/>
              <a:gd name="connsiteX34" fmla="*/ 2319016 w 5795641"/>
              <a:gd name="connsiteY34" fmla="*/ 1333500 h 1400175"/>
              <a:gd name="connsiteX35" fmla="*/ 2499991 w 5795641"/>
              <a:gd name="connsiteY35" fmla="*/ 1371600 h 1400175"/>
              <a:gd name="connsiteX36" fmla="*/ 2690491 w 5795641"/>
              <a:gd name="connsiteY36" fmla="*/ 1400175 h 1400175"/>
              <a:gd name="connsiteX37" fmla="*/ 3481066 w 5795641"/>
              <a:gd name="connsiteY37" fmla="*/ 1390650 h 1400175"/>
              <a:gd name="connsiteX38" fmla="*/ 3900166 w 5795641"/>
              <a:gd name="connsiteY38" fmla="*/ 1343025 h 1400175"/>
              <a:gd name="connsiteX39" fmla="*/ 3976366 w 5795641"/>
              <a:gd name="connsiteY39" fmla="*/ 1333500 h 1400175"/>
              <a:gd name="connsiteX40" fmla="*/ 4090666 w 5795641"/>
              <a:gd name="connsiteY40" fmla="*/ 1304925 h 1400175"/>
              <a:gd name="connsiteX41" fmla="*/ 4204966 w 5795641"/>
              <a:gd name="connsiteY41" fmla="*/ 1285875 h 1400175"/>
              <a:gd name="connsiteX42" fmla="*/ 4319266 w 5795641"/>
              <a:gd name="connsiteY42" fmla="*/ 1228725 h 1400175"/>
              <a:gd name="connsiteX43" fmla="*/ 4357366 w 5795641"/>
              <a:gd name="connsiteY43" fmla="*/ 1219200 h 1400175"/>
              <a:gd name="connsiteX44" fmla="*/ 4395466 w 5795641"/>
              <a:gd name="connsiteY44" fmla="*/ 1200150 h 1400175"/>
              <a:gd name="connsiteX45" fmla="*/ 4424041 w 5795641"/>
              <a:gd name="connsiteY45" fmla="*/ 1181100 h 1400175"/>
              <a:gd name="connsiteX46" fmla="*/ 4471666 w 5795641"/>
              <a:gd name="connsiteY46" fmla="*/ 1171575 h 1400175"/>
              <a:gd name="connsiteX47" fmla="*/ 4576441 w 5795641"/>
              <a:gd name="connsiteY47" fmla="*/ 1123950 h 1400175"/>
              <a:gd name="connsiteX48" fmla="*/ 4652641 w 5795641"/>
              <a:gd name="connsiteY48" fmla="*/ 1085850 h 1400175"/>
              <a:gd name="connsiteX49" fmla="*/ 4690741 w 5795641"/>
              <a:gd name="connsiteY49" fmla="*/ 1066800 h 1400175"/>
              <a:gd name="connsiteX50" fmla="*/ 4757416 w 5795641"/>
              <a:gd name="connsiteY50" fmla="*/ 1028700 h 1400175"/>
              <a:gd name="connsiteX51" fmla="*/ 4843141 w 5795641"/>
              <a:gd name="connsiteY51" fmla="*/ 1009650 h 1400175"/>
              <a:gd name="connsiteX52" fmla="*/ 4928866 w 5795641"/>
              <a:gd name="connsiteY52" fmla="*/ 962025 h 1400175"/>
              <a:gd name="connsiteX53" fmla="*/ 4976491 w 5795641"/>
              <a:gd name="connsiteY53" fmla="*/ 933450 h 1400175"/>
              <a:gd name="connsiteX54" fmla="*/ 5005066 w 5795641"/>
              <a:gd name="connsiteY54" fmla="*/ 923925 h 1400175"/>
              <a:gd name="connsiteX55" fmla="*/ 5100316 w 5795641"/>
              <a:gd name="connsiteY55" fmla="*/ 885825 h 1400175"/>
              <a:gd name="connsiteX56" fmla="*/ 5128891 w 5795641"/>
              <a:gd name="connsiteY56" fmla="*/ 866775 h 1400175"/>
              <a:gd name="connsiteX57" fmla="*/ 5214616 w 5795641"/>
              <a:gd name="connsiteY57" fmla="*/ 819150 h 1400175"/>
              <a:gd name="connsiteX58" fmla="*/ 5243191 w 5795641"/>
              <a:gd name="connsiteY58" fmla="*/ 790575 h 1400175"/>
              <a:gd name="connsiteX59" fmla="*/ 5281291 w 5795641"/>
              <a:gd name="connsiteY59" fmla="*/ 781050 h 1400175"/>
              <a:gd name="connsiteX60" fmla="*/ 5319391 w 5795641"/>
              <a:gd name="connsiteY60" fmla="*/ 762000 h 1400175"/>
              <a:gd name="connsiteX61" fmla="*/ 5414641 w 5795641"/>
              <a:gd name="connsiteY61" fmla="*/ 723900 h 1400175"/>
              <a:gd name="connsiteX62" fmla="*/ 5500366 w 5795641"/>
              <a:gd name="connsiteY62" fmla="*/ 647700 h 1400175"/>
              <a:gd name="connsiteX63" fmla="*/ 5500366 w 5795641"/>
              <a:gd name="connsiteY63" fmla="*/ 647700 h 1400175"/>
              <a:gd name="connsiteX64" fmla="*/ 5557516 w 5795641"/>
              <a:gd name="connsiteY64" fmla="*/ 609600 h 1400175"/>
              <a:gd name="connsiteX65" fmla="*/ 5624191 w 5795641"/>
              <a:gd name="connsiteY65" fmla="*/ 542925 h 1400175"/>
              <a:gd name="connsiteX66" fmla="*/ 5671816 w 5795641"/>
              <a:gd name="connsiteY66" fmla="*/ 476250 h 1400175"/>
              <a:gd name="connsiteX67" fmla="*/ 5728966 w 5795641"/>
              <a:gd name="connsiteY67" fmla="*/ 381000 h 1400175"/>
              <a:gd name="connsiteX68" fmla="*/ 5776591 w 5795641"/>
              <a:gd name="connsiteY68" fmla="*/ 180975 h 1400175"/>
              <a:gd name="connsiteX69" fmla="*/ 5786116 w 5795641"/>
              <a:gd name="connsiteY69" fmla="*/ 133350 h 1400175"/>
              <a:gd name="connsiteX70" fmla="*/ 5795641 w 5795641"/>
              <a:gd name="connsiteY70" fmla="*/ 104775 h 1400175"/>
              <a:gd name="connsiteX71" fmla="*/ 5786116 w 5795641"/>
              <a:gd name="connsiteY71" fmla="*/ 38100 h 1400175"/>
              <a:gd name="connsiteX72" fmla="*/ 5748016 w 5795641"/>
              <a:gd name="connsiteY72" fmla="*/ 28575 h 1400175"/>
              <a:gd name="connsiteX73" fmla="*/ 5586091 w 5795641"/>
              <a:gd name="connsiteY73" fmla="*/ 0 h 1400175"/>
              <a:gd name="connsiteX74" fmla="*/ 4433566 w 5795641"/>
              <a:gd name="connsiteY74" fmla="*/ 9525 h 1400175"/>
              <a:gd name="connsiteX75" fmla="*/ 1795141 w 5795641"/>
              <a:gd name="connsiteY75" fmla="*/ 19050 h 1400175"/>
              <a:gd name="connsiteX76" fmla="*/ 1652266 w 5795641"/>
              <a:gd name="connsiteY76" fmla="*/ 38100 h 1400175"/>
              <a:gd name="connsiteX77" fmla="*/ 1566541 w 5795641"/>
              <a:gd name="connsiteY77" fmla="*/ 66675 h 1400175"/>
              <a:gd name="connsiteX78" fmla="*/ 1528441 w 5795641"/>
              <a:gd name="connsiteY78" fmla="*/ 76200 h 1400175"/>
              <a:gd name="connsiteX79" fmla="*/ 1480816 w 5795641"/>
              <a:gd name="connsiteY79" fmla="*/ 666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795641" h="1400175">
                <a:moveTo>
                  <a:pt x="1480816" y="66675"/>
                </a:moveTo>
                <a:lnTo>
                  <a:pt x="213991" y="76200"/>
                </a:lnTo>
                <a:cubicBezTo>
                  <a:pt x="165148" y="76903"/>
                  <a:pt x="157710" y="85291"/>
                  <a:pt x="118741" y="104775"/>
                </a:cubicBezTo>
                <a:cubicBezTo>
                  <a:pt x="109216" y="117475"/>
                  <a:pt x="98042" y="129092"/>
                  <a:pt x="90166" y="142875"/>
                </a:cubicBezTo>
                <a:cubicBezTo>
                  <a:pt x="85185" y="151592"/>
                  <a:pt x="84719" y="162275"/>
                  <a:pt x="80641" y="171450"/>
                </a:cubicBezTo>
                <a:cubicBezTo>
                  <a:pt x="71991" y="190913"/>
                  <a:pt x="62798" y="210203"/>
                  <a:pt x="52066" y="228600"/>
                </a:cubicBezTo>
                <a:cubicBezTo>
                  <a:pt x="40530" y="248376"/>
                  <a:pt x="26666" y="266700"/>
                  <a:pt x="13966" y="285750"/>
                </a:cubicBezTo>
                <a:cubicBezTo>
                  <a:pt x="-7328" y="392220"/>
                  <a:pt x="-1779" y="344456"/>
                  <a:pt x="13966" y="533400"/>
                </a:cubicBezTo>
                <a:cubicBezTo>
                  <a:pt x="15069" y="546634"/>
                  <a:pt x="37262" y="593740"/>
                  <a:pt x="42541" y="600075"/>
                </a:cubicBezTo>
                <a:cubicBezTo>
                  <a:pt x="49870" y="608869"/>
                  <a:pt x="62080" y="612097"/>
                  <a:pt x="71116" y="619125"/>
                </a:cubicBezTo>
                <a:cubicBezTo>
                  <a:pt x="90690" y="634349"/>
                  <a:pt x="107951" y="652530"/>
                  <a:pt x="128266" y="666750"/>
                </a:cubicBezTo>
                <a:cubicBezTo>
                  <a:pt x="171556" y="697053"/>
                  <a:pt x="224251" y="715110"/>
                  <a:pt x="261616" y="752475"/>
                </a:cubicBezTo>
                <a:cubicBezTo>
                  <a:pt x="316606" y="807465"/>
                  <a:pt x="286724" y="779686"/>
                  <a:pt x="385441" y="857250"/>
                </a:cubicBezTo>
                <a:cubicBezTo>
                  <a:pt x="397924" y="867058"/>
                  <a:pt x="412316" y="874600"/>
                  <a:pt x="423541" y="885825"/>
                </a:cubicBezTo>
                <a:cubicBezTo>
                  <a:pt x="433066" y="895350"/>
                  <a:pt x="441768" y="905776"/>
                  <a:pt x="452116" y="914400"/>
                </a:cubicBezTo>
                <a:cubicBezTo>
                  <a:pt x="460910" y="921729"/>
                  <a:pt x="471897" y="926121"/>
                  <a:pt x="480691" y="933450"/>
                </a:cubicBezTo>
                <a:cubicBezTo>
                  <a:pt x="491039" y="942074"/>
                  <a:pt x="498918" y="953401"/>
                  <a:pt x="509266" y="962025"/>
                </a:cubicBezTo>
                <a:cubicBezTo>
                  <a:pt x="518060" y="969354"/>
                  <a:pt x="529149" y="973625"/>
                  <a:pt x="537841" y="981075"/>
                </a:cubicBezTo>
                <a:cubicBezTo>
                  <a:pt x="585106" y="1021587"/>
                  <a:pt x="564587" y="1020941"/>
                  <a:pt x="623566" y="1047750"/>
                </a:cubicBezTo>
                <a:cubicBezTo>
                  <a:pt x="693231" y="1079416"/>
                  <a:pt x="663318" y="1056818"/>
                  <a:pt x="728341" y="1076325"/>
                </a:cubicBezTo>
                <a:cubicBezTo>
                  <a:pt x="744718" y="1081238"/>
                  <a:pt x="759471" y="1090876"/>
                  <a:pt x="775966" y="1095375"/>
                </a:cubicBezTo>
                <a:cubicBezTo>
                  <a:pt x="794598" y="1100457"/>
                  <a:pt x="814380" y="1100216"/>
                  <a:pt x="833116" y="1104900"/>
                </a:cubicBezTo>
                <a:cubicBezTo>
                  <a:pt x="852597" y="1109770"/>
                  <a:pt x="870529" y="1120249"/>
                  <a:pt x="890266" y="1123950"/>
                </a:cubicBezTo>
                <a:cubicBezTo>
                  <a:pt x="921628" y="1129830"/>
                  <a:pt x="953826" y="1129747"/>
                  <a:pt x="985516" y="1133475"/>
                </a:cubicBezTo>
                <a:cubicBezTo>
                  <a:pt x="1007813" y="1136098"/>
                  <a:pt x="1030176" y="1138597"/>
                  <a:pt x="1052191" y="1143000"/>
                </a:cubicBezTo>
                <a:cubicBezTo>
                  <a:pt x="1263961" y="1185354"/>
                  <a:pt x="974843" y="1140475"/>
                  <a:pt x="1223641" y="1171575"/>
                </a:cubicBezTo>
                <a:cubicBezTo>
                  <a:pt x="1268196" y="1177144"/>
                  <a:pt x="1356991" y="1190625"/>
                  <a:pt x="1356991" y="1190625"/>
                </a:cubicBezTo>
                <a:cubicBezTo>
                  <a:pt x="1388741" y="1200150"/>
                  <a:pt x="1419882" y="1212009"/>
                  <a:pt x="1452241" y="1219200"/>
                </a:cubicBezTo>
                <a:cubicBezTo>
                  <a:pt x="1467166" y="1222517"/>
                  <a:pt x="1603866" y="1236877"/>
                  <a:pt x="1614166" y="1238250"/>
                </a:cubicBezTo>
                <a:cubicBezTo>
                  <a:pt x="1633309" y="1240802"/>
                  <a:pt x="1652228" y="1244838"/>
                  <a:pt x="1671316" y="1247775"/>
                </a:cubicBezTo>
                <a:cubicBezTo>
                  <a:pt x="1693506" y="1251189"/>
                  <a:pt x="1715737" y="1254333"/>
                  <a:pt x="1737991" y="1257300"/>
                </a:cubicBezTo>
                <a:cubicBezTo>
                  <a:pt x="1833105" y="1269982"/>
                  <a:pt x="1817094" y="1267067"/>
                  <a:pt x="1928491" y="1276350"/>
                </a:cubicBezTo>
                <a:cubicBezTo>
                  <a:pt x="2051966" y="1307219"/>
                  <a:pt x="1957384" y="1287187"/>
                  <a:pt x="2090416" y="1304925"/>
                </a:cubicBezTo>
                <a:cubicBezTo>
                  <a:pt x="2183222" y="1317299"/>
                  <a:pt x="2112742" y="1312697"/>
                  <a:pt x="2214241" y="1323975"/>
                </a:cubicBezTo>
                <a:cubicBezTo>
                  <a:pt x="2249096" y="1327848"/>
                  <a:pt x="2284091" y="1330325"/>
                  <a:pt x="2319016" y="1333500"/>
                </a:cubicBezTo>
                <a:cubicBezTo>
                  <a:pt x="2381850" y="1349209"/>
                  <a:pt x="2427326" y="1361219"/>
                  <a:pt x="2499991" y="1371600"/>
                </a:cubicBezTo>
                <a:cubicBezTo>
                  <a:pt x="2652460" y="1393381"/>
                  <a:pt x="2589051" y="1383268"/>
                  <a:pt x="2690491" y="1400175"/>
                </a:cubicBezTo>
                <a:lnTo>
                  <a:pt x="3481066" y="1390650"/>
                </a:lnTo>
                <a:cubicBezTo>
                  <a:pt x="3688504" y="1384834"/>
                  <a:pt x="3705552" y="1367352"/>
                  <a:pt x="3900166" y="1343025"/>
                </a:cubicBezTo>
                <a:cubicBezTo>
                  <a:pt x="3925566" y="1339850"/>
                  <a:pt x="3951265" y="1338520"/>
                  <a:pt x="3976366" y="1333500"/>
                </a:cubicBezTo>
                <a:cubicBezTo>
                  <a:pt x="4014876" y="1325798"/>
                  <a:pt x="4051788" y="1310479"/>
                  <a:pt x="4090666" y="1304925"/>
                </a:cubicBezTo>
                <a:cubicBezTo>
                  <a:pt x="4173368" y="1293110"/>
                  <a:pt x="4135326" y="1299803"/>
                  <a:pt x="4204966" y="1285875"/>
                </a:cubicBezTo>
                <a:cubicBezTo>
                  <a:pt x="4252090" y="1254459"/>
                  <a:pt x="4243483" y="1257872"/>
                  <a:pt x="4319266" y="1228725"/>
                </a:cubicBezTo>
                <a:cubicBezTo>
                  <a:pt x="4331484" y="1224026"/>
                  <a:pt x="4345109" y="1223797"/>
                  <a:pt x="4357366" y="1219200"/>
                </a:cubicBezTo>
                <a:cubicBezTo>
                  <a:pt x="4370661" y="1214214"/>
                  <a:pt x="4383138" y="1207195"/>
                  <a:pt x="4395466" y="1200150"/>
                </a:cubicBezTo>
                <a:cubicBezTo>
                  <a:pt x="4405405" y="1194470"/>
                  <a:pt x="4413322" y="1185120"/>
                  <a:pt x="4424041" y="1181100"/>
                </a:cubicBezTo>
                <a:cubicBezTo>
                  <a:pt x="4439200" y="1175416"/>
                  <a:pt x="4455791" y="1174750"/>
                  <a:pt x="4471666" y="1171575"/>
                </a:cubicBezTo>
                <a:cubicBezTo>
                  <a:pt x="4556846" y="1128985"/>
                  <a:pt x="4520925" y="1142455"/>
                  <a:pt x="4576441" y="1123950"/>
                </a:cubicBezTo>
                <a:cubicBezTo>
                  <a:pt x="4646640" y="1071301"/>
                  <a:pt x="4581306" y="1112601"/>
                  <a:pt x="4652641" y="1085850"/>
                </a:cubicBezTo>
                <a:cubicBezTo>
                  <a:pt x="4665936" y="1080864"/>
                  <a:pt x="4678413" y="1073845"/>
                  <a:pt x="4690741" y="1066800"/>
                </a:cubicBezTo>
                <a:cubicBezTo>
                  <a:pt x="4725913" y="1046702"/>
                  <a:pt x="4715549" y="1044400"/>
                  <a:pt x="4757416" y="1028700"/>
                </a:cubicBezTo>
                <a:cubicBezTo>
                  <a:pt x="4772789" y="1022935"/>
                  <a:pt x="4830209" y="1012236"/>
                  <a:pt x="4843141" y="1009650"/>
                </a:cubicBezTo>
                <a:cubicBezTo>
                  <a:pt x="4992024" y="920320"/>
                  <a:pt x="4805884" y="1030348"/>
                  <a:pt x="4928866" y="962025"/>
                </a:cubicBezTo>
                <a:cubicBezTo>
                  <a:pt x="4945050" y="953034"/>
                  <a:pt x="4959932" y="941729"/>
                  <a:pt x="4976491" y="933450"/>
                </a:cubicBezTo>
                <a:cubicBezTo>
                  <a:pt x="4985471" y="928960"/>
                  <a:pt x="4996086" y="928415"/>
                  <a:pt x="5005066" y="923925"/>
                </a:cubicBezTo>
                <a:cubicBezTo>
                  <a:pt x="5087076" y="882920"/>
                  <a:pt x="5016608" y="902567"/>
                  <a:pt x="5100316" y="885825"/>
                </a:cubicBezTo>
                <a:cubicBezTo>
                  <a:pt x="5109841" y="879475"/>
                  <a:pt x="5118952" y="872455"/>
                  <a:pt x="5128891" y="866775"/>
                </a:cubicBezTo>
                <a:cubicBezTo>
                  <a:pt x="5166887" y="845063"/>
                  <a:pt x="5176541" y="847706"/>
                  <a:pt x="5214616" y="819150"/>
                </a:cubicBezTo>
                <a:cubicBezTo>
                  <a:pt x="5225392" y="811068"/>
                  <a:pt x="5231495" y="797258"/>
                  <a:pt x="5243191" y="790575"/>
                </a:cubicBezTo>
                <a:cubicBezTo>
                  <a:pt x="5254557" y="784080"/>
                  <a:pt x="5269034" y="785647"/>
                  <a:pt x="5281291" y="781050"/>
                </a:cubicBezTo>
                <a:cubicBezTo>
                  <a:pt x="5294586" y="776064"/>
                  <a:pt x="5306208" y="767273"/>
                  <a:pt x="5319391" y="762000"/>
                </a:cubicBezTo>
                <a:cubicBezTo>
                  <a:pt x="5437092" y="714920"/>
                  <a:pt x="5325290" y="768576"/>
                  <a:pt x="5414641" y="723900"/>
                </a:cubicBezTo>
                <a:cubicBezTo>
                  <a:pt x="5456953" y="667484"/>
                  <a:pt x="5430007" y="694606"/>
                  <a:pt x="5500366" y="647700"/>
                </a:cubicBezTo>
                <a:lnTo>
                  <a:pt x="5500366" y="647700"/>
                </a:lnTo>
                <a:cubicBezTo>
                  <a:pt x="5536041" y="612025"/>
                  <a:pt x="5516162" y="623385"/>
                  <a:pt x="5557516" y="609600"/>
                </a:cubicBezTo>
                <a:cubicBezTo>
                  <a:pt x="5579741" y="587375"/>
                  <a:pt x="5605332" y="568070"/>
                  <a:pt x="5624191" y="542925"/>
                </a:cubicBezTo>
                <a:cubicBezTo>
                  <a:pt x="5717578" y="418409"/>
                  <a:pt x="5602176" y="573746"/>
                  <a:pt x="5671816" y="476250"/>
                </a:cubicBezTo>
                <a:cubicBezTo>
                  <a:pt x="5705291" y="429385"/>
                  <a:pt x="5703862" y="441248"/>
                  <a:pt x="5728966" y="381000"/>
                </a:cubicBezTo>
                <a:cubicBezTo>
                  <a:pt x="5755434" y="317476"/>
                  <a:pt x="5763283" y="247514"/>
                  <a:pt x="5776591" y="180975"/>
                </a:cubicBezTo>
                <a:cubicBezTo>
                  <a:pt x="5779766" y="165100"/>
                  <a:pt x="5780996" y="148709"/>
                  <a:pt x="5786116" y="133350"/>
                </a:cubicBezTo>
                <a:lnTo>
                  <a:pt x="5795641" y="104775"/>
                </a:lnTo>
                <a:cubicBezTo>
                  <a:pt x="5792466" y="82550"/>
                  <a:pt x="5798015" y="57138"/>
                  <a:pt x="5786116" y="38100"/>
                </a:cubicBezTo>
                <a:cubicBezTo>
                  <a:pt x="5779178" y="26999"/>
                  <a:pt x="5760772" y="31519"/>
                  <a:pt x="5748016" y="28575"/>
                </a:cubicBezTo>
                <a:cubicBezTo>
                  <a:pt x="5646249" y="5090"/>
                  <a:pt x="5683514" y="12178"/>
                  <a:pt x="5586091" y="0"/>
                </a:cubicBezTo>
                <a:lnTo>
                  <a:pt x="4433566" y="9525"/>
                </a:lnTo>
                <a:lnTo>
                  <a:pt x="1795141" y="19050"/>
                </a:lnTo>
                <a:cubicBezTo>
                  <a:pt x="1768775" y="19234"/>
                  <a:pt x="1688057" y="27874"/>
                  <a:pt x="1652266" y="38100"/>
                </a:cubicBezTo>
                <a:cubicBezTo>
                  <a:pt x="1623304" y="46375"/>
                  <a:pt x="1595762" y="59370"/>
                  <a:pt x="1566541" y="66675"/>
                </a:cubicBezTo>
                <a:cubicBezTo>
                  <a:pt x="1553841" y="69850"/>
                  <a:pt x="1540980" y="72438"/>
                  <a:pt x="1528441" y="76200"/>
                </a:cubicBezTo>
                <a:cubicBezTo>
                  <a:pt x="1509207" y="81970"/>
                  <a:pt x="1699891" y="66675"/>
                  <a:pt x="1480816" y="6667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629150" y="5934075"/>
            <a:ext cx="638175" cy="114313"/>
          </a:xfrm>
          <a:custGeom>
            <a:avLst/>
            <a:gdLst>
              <a:gd name="connsiteX0" fmla="*/ 0 w 638175"/>
              <a:gd name="connsiteY0" fmla="*/ 0 h 114313"/>
              <a:gd name="connsiteX1" fmla="*/ 95250 w 638175"/>
              <a:gd name="connsiteY1" fmla="*/ 9525 h 114313"/>
              <a:gd name="connsiteX2" fmla="*/ 123825 w 638175"/>
              <a:gd name="connsiteY2" fmla="*/ 19050 h 114313"/>
              <a:gd name="connsiteX3" fmla="*/ 161925 w 638175"/>
              <a:gd name="connsiteY3" fmla="*/ 28575 h 114313"/>
              <a:gd name="connsiteX4" fmla="*/ 190500 w 638175"/>
              <a:gd name="connsiteY4" fmla="*/ 38100 h 114313"/>
              <a:gd name="connsiteX5" fmla="*/ 371475 w 638175"/>
              <a:gd name="connsiteY5" fmla="*/ 47625 h 114313"/>
              <a:gd name="connsiteX6" fmla="*/ 438150 w 638175"/>
              <a:gd name="connsiteY6" fmla="*/ 66675 h 114313"/>
              <a:gd name="connsiteX7" fmla="*/ 485775 w 638175"/>
              <a:gd name="connsiteY7" fmla="*/ 76200 h 114313"/>
              <a:gd name="connsiteX8" fmla="*/ 542925 w 638175"/>
              <a:gd name="connsiteY8" fmla="*/ 95250 h 114313"/>
              <a:gd name="connsiteX9" fmla="*/ 590550 w 638175"/>
              <a:gd name="connsiteY9" fmla="*/ 104775 h 114313"/>
              <a:gd name="connsiteX10" fmla="*/ 638175 w 638175"/>
              <a:gd name="connsiteY10" fmla="*/ 114300 h 1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8175" h="114313">
                <a:moveTo>
                  <a:pt x="0" y="0"/>
                </a:moveTo>
                <a:cubicBezTo>
                  <a:pt x="31750" y="3175"/>
                  <a:pt x="63713" y="4673"/>
                  <a:pt x="95250" y="9525"/>
                </a:cubicBezTo>
                <a:cubicBezTo>
                  <a:pt x="105173" y="11052"/>
                  <a:pt x="114171" y="16292"/>
                  <a:pt x="123825" y="19050"/>
                </a:cubicBezTo>
                <a:cubicBezTo>
                  <a:pt x="136412" y="22646"/>
                  <a:pt x="149338" y="24979"/>
                  <a:pt x="161925" y="28575"/>
                </a:cubicBezTo>
                <a:cubicBezTo>
                  <a:pt x="171579" y="31333"/>
                  <a:pt x="180501" y="37191"/>
                  <a:pt x="190500" y="38100"/>
                </a:cubicBezTo>
                <a:cubicBezTo>
                  <a:pt x="250660" y="43569"/>
                  <a:pt x="311150" y="44450"/>
                  <a:pt x="371475" y="47625"/>
                </a:cubicBezTo>
                <a:cubicBezTo>
                  <a:pt x="403296" y="58232"/>
                  <a:pt x="402270" y="58702"/>
                  <a:pt x="438150" y="66675"/>
                </a:cubicBezTo>
                <a:cubicBezTo>
                  <a:pt x="453954" y="70187"/>
                  <a:pt x="470156" y="71940"/>
                  <a:pt x="485775" y="76200"/>
                </a:cubicBezTo>
                <a:cubicBezTo>
                  <a:pt x="505148" y="81484"/>
                  <a:pt x="523234" y="91312"/>
                  <a:pt x="542925" y="95250"/>
                </a:cubicBezTo>
                <a:cubicBezTo>
                  <a:pt x="558800" y="98425"/>
                  <a:pt x="574746" y="101263"/>
                  <a:pt x="590550" y="104775"/>
                </a:cubicBezTo>
                <a:cubicBezTo>
                  <a:pt x="636878" y="115070"/>
                  <a:pt x="614311" y="114300"/>
                  <a:pt x="638175" y="114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76849" y="5981700"/>
            <a:ext cx="1504951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3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erlin Sans FB" pitchFamily="34" charset="0"/>
                <a:cs typeface="Aharoni" pitchFamily="2" charset="-79"/>
              </a:rPr>
              <a:t>majority of info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Sources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447800"/>
            <a:ext cx="8458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latin typeface="Berlin Sans FB Demi" pitchFamily="34" charset="0"/>
              </a:rPr>
              <a:t>Related RFCs</a:t>
            </a:r>
          </a:p>
          <a:p>
            <a:pPr algn="l"/>
            <a:endParaRPr lang="en-US" sz="2100" b="1" dirty="0" smtClean="0">
              <a:latin typeface="Berlin Sans FB Demi" pitchFamily="34" charset="0"/>
            </a:endParaRPr>
          </a:p>
          <a:p>
            <a:pPr lvl="1"/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RFCs from http://www.ietf.org/rfc/rfc####.txt: </a:t>
            </a:r>
          </a:p>
          <a:p>
            <a:pPr marL="800100" lvl="1" indent="-342900">
              <a:buFontTx/>
              <a:buChar char="-"/>
            </a:pP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rfc1945.txt 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– 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“Hypertext Transfer Protocol -- </a:t>
            </a: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HTTP/1.0”</a:t>
            </a:r>
            <a:endParaRPr lang="en-US" sz="2300" dirty="0" smtClean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lvl="1"/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-     rfc1867.txt 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– “Form-based File Upload in HTML</a:t>
            </a: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”</a:t>
            </a:r>
            <a:endParaRPr lang="en-US" sz="2300" dirty="0" smtClean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800100" lvl="1" indent="-342900">
              <a:buFontTx/>
              <a:buChar char="-"/>
            </a:pP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rfc1738.txt 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- “Uniform Resource Locators (URL</a:t>
            </a: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)”</a:t>
            </a:r>
          </a:p>
          <a:p>
            <a:pPr marL="800100" lvl="1" indent="-342900">
              <a:buFontTx/>
              <a:buChar char="-"/>
            </a:pP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rfc2396.txt 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- “Uniform Resource Identifiers (URI): Generic </a:t>
            </a: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Syntax”</a:t>
            </a:r>
          </a:p>
          <a:p>
            <a:pPr marL="800100" lvl="1" indent="-342900">
              <a:buFontTx/>
              <a:buChar char="-"/>
            </a:pP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rfc2617.txt 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- “HTTP Authentication: Basic and Digest Access Authentication</a:t>
            </a: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”</a:t>
            </a:r>
          </a:p>
          <a:p>
            <a:pPr marL="800100" lvl="1" indent="-342900">
              <a:buFontTx/>
              <a:buChar char="-"/>
            </a:pP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rfc1521.txt 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– “MIME (Multipurpose Internet Mail Extensions) Part </a:t>
            </a: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One:</a:t>
            </a:r>
          </a:p>
          <a:p>
            <a:pPr marL="800100" lvl="1" indent="-342900">
              <a:buFontTx/>
              <a:buChar char="-"/>
            </a:pP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rfc2045.txt 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- “Multipurpose Internet Mail Extensions (MIME) Part One: </a:t>
            </a: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Format of Internet Message Bodies”</a:t>
            </a:r>
          </a:p>
          <a:p>
            <a:pPr marL="800100" lvl="1" indent="-342900">
              <a:buFontTx/>
              <a:buChar char="-"/>
            </a:pPr>
            <a:r>
              <a:rPr lang="en-US" sz="23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rfc2965.txt 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- “HTTP State Management Mechanism” – Cookie standard</a:t>
            </a:r>
          </a:p>
          <a:p>
            <a:pPr algn="l"/>
            <a:endParaRPr lang="en-US" sz="2100" b="1" dirty="0" smtClean="0">
              <a:latin typeface="Berlin Sans FB Demi" pitchFamily="34" charset="0"/>
            </a:endParaRPr>
          </a:p>
          <a:p>
            <a:pPr algn="l"/>
            <a:endParaRPr lang="en-US" sz="2100" b="1" dirty="0" smtClean="0">
              <a:latin typeface="Berlin Sans FB Demi" pitchFamily="34" charset="0"/>
            </a:endParaRPr>
          </a:p>
          <a:p>
            <a:pPr algn="l"/>
            <a:r>
              <a:rPr lang="en-US" sz="2100" b="1" dirty="0" smtClean="0">
                <a:latin typeface="Berlin Sans FB Demi" pitchFamily="34" charset="0"/>
              </a:rPr>
              <a:t>Additional</a:t>
            </a:r>
          </a:p>
          <a:p>
            <a:pPr algn="l"/>
            <a:endParaRPr lang="en-US" sz="2100" b="1" dirty="0" smtClean="0">
              <a:latin typeface="Berlin Sans FB Demi" pitchFamily="34" charset="0"/>
            </a:endParaRPr>
          </a:p>
          <a:p>
            <a:pPr algn="l"/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"IANA | MIME Media Types." </a:t>
            </a:r>
            <a:r>
              <a:rPr lang="en-US" sz="1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IANA | MIME Media Types</a:t>
            </a:r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IANA, </a:t>
            </a:r>
            <a:r>
              <a:rPr lang="en-US" sz="1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</a:t>
            </a:r>
            <a:r>
              <a:rPr 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sz="2100" b="1" dirty="0" smtClean="0"/>
          </a:p>
          <a:p>
            <a:pPr algn="l"/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"URIs, URLs, and URNs: Clarifications and Recommendations1.0." </a:t>
            </a:r>
            <a:r>
              <a:rPr lang="en-US" sz="20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URIs, URLs, and URNs: Clarifications and Recommendations1.0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W3C,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sz="20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Theimer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Martin. "Add-ons." </a:t>
            </a:r>
            <a:r>
              <a:rPr lang="en-US" sz="20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HttpFox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Firefox, 27 May 2012. Web. 29 Apr. 2013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1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Sources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143000"/>
            <a:ext cx="84582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b="1" dirty="0" smtClean="0">
                <a:latin typeface="Berlin Sans FB Demi" pitchFamily="34" charset="0"/>
              </a:rPr>
              <a:t>Images</a:t>
            </a:r>
          </a:p>
          <a:p>
            <a:pPr algn="l"/>
            <a:endParaRPr lang="en-US" b="1" dirty="0" smtClean="0"/>
          </a:p>
          <a:p>
            <a:pPr algn="l"/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RainDropMemory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"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Natsu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Icon Set by *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Raindropmemory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DeviantART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." </a:t>
            </a:r>
            <a:r>
              <a:rPr lang="en-US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Natsu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Icon Set by *</a:t>
            </a:r>
            <a:r>
              <a:rPr lang="en-US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Raindropmemory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on </a:t>
            </a:r>
            <a:r>
              <a:rPr lang="en-US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DeviantART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Deviant Art,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BJM121. "BJM121 on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DeviantART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." 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BJM121 on </a:t>
            </a:r>
            <a:r>
              <a:rPr lang="en-US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DeviantART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Deviant Art,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"Tim Berners-Lee." 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Tim Berners-Lee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W3C,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"Marc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Andreesen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." 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Marc </a:t>
            </a:r>
            <a:r>
              <a:rPr lang="en-US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Andreesen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Ibiblio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"Clipart Tagged Server." 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Clipart Tagged Server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Open Clip Art,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Berners-Lee, Tim. "Here's the First Picture Ever Posted on the Web." </a:t>
            </a:r>
            <a:r>
              <a:rPr lang="en-US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Gizmodo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Gizmodo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Qualle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"Difference between Http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Pipeling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and Http Multiplexing with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Spdy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." </a:t>
            </a: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Stack Overflow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Stack Overflow,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Web. 29 Apr. 2013.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erlin Sans FB" pitchFamily="34" charset="0"/>
              </a:rPr>
              <a:t>HTTP/0.9 (1991)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erlin Sans FB" pitchFamily="34" charset="0"/>
              </a:rPr>
              <a:t>HTTP/1.0 (1996)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itchFamily="34" charset="0"/>
              </a:rPr>
              <a:t>HTTP/1.1 (1997)</a:t>
            </a:r>
          </a:p>
          <a:p>
            <a:pPr lvl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itchFamily="34" charset="0"/>
              </a:rPr>
              <a:t>Still revising</a:t>
            </a:r>
          </a:p>
          <a:p>
            <a:pPr lvl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itchFamily="34" charset="0"/>
              </a:rPr>
              <a:t>Latest draft (19):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itchFamily="34" charset="0"/>
              </a:rPr>
              <a:t>2012-03-12</a:t>
            </a:r>
          </a:p>
          <a:p>
            <a:pPr marL="457200" lvl="1" indent="0">
              <a:buNone/>
            </a:pPr>
            <a:endParaRPr lang="en-US" dirty="0">
              <a:latin typeface="Berlin Sans FB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Berlin Sans FB" pitchFamily="34" charset="0"/>
              </a:rPr>
              <a:t>Coordinated by:</a:t>
            </a:r>
          </a:p>
          <a:p>
            <a:pPr marL="457200" lvl="1" indent="0">
              <a:buNone/>
            </a:pPr>
            <a:r>
              <a:rPr lang="en-US" dirty="0">
                <a:latin typeface="Berlin Sans FB" pitchFamily="34" charset="0"/>
              </a:rPr>
              <a:t>	</a:t>
            </a:r>
            <a:r>
              <a:rPr lang="en-US" dirty="0" smtClean="0">
                <a:latin typeface="Berlin Sans FB" pitchFamily="34" charset="0"/>
              </a:rPr>
              <a:t>W3C (World Wide Web Consortium)</a:t>
            </a:r>
          </a:p>
          <a:p>
            <a:pPr marL="457200" lvl="1" indent="0">
              <a:buNone/>
            </a:pPr>
            <a:r>
              <a:rPr lang="en-US" dirty="0" smtClean="0">
                <a:latin typeface="Berlin Sans FB" pitchFamily="34" charset="0"/>
              </a:rPr>
              <a:t> 	IETF (Internet Engineering Task Force)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 smtClean="0">
                <a:latin typeface="Berlin Sans FB Demi" pitchFamily="34" charset="0"/>
                <a:cs typeface="Aharoni" pitchFamily="2" charset="-79"/>
              </a:rPr>
              <a:t>Protocol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CDDC"/>
      </a:hlink>
      <a:folHlink>
        <a:srgbClr val="B7DD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27361</TotalTime>
  <Words>3449</Words>
  <Application>Microsoft Office PowerPoint</Application>
  <PresentationFormat>On-screen Show (4:3)</PresentationFormat>
  <Paragraphs>1205</Paragraphs>
  <Slides>83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Office Theme</vt:lpstr>
      <vt:lpstr>HTTP</vt:lpstr>
      <vt:lpstr>HTTP</vt:lpstr>
      <vt:lpstr>HTTP</vt:lpstr>
      <vt:lpstr>HTTP</vt:lpstr>
      <vt:lpstr>HTTP</vt:lpstr>
      <vt:lpstr> </vt:lpstr>
      <vt:lpstr> </vt:lpstr>
      <vt:lpstr> </vt:lpstr>
      <vt:lpstr> </vt:lpstr>
      <vt:lpstr>PowerPoint Presentation</vt:lpstr>
      <vt:lpstr>In General</vt:lpstr>
      <vt:lpstr>In General</vt:lpstr>
      <vt:lpstr>In General</vt:lpstr>
      <vt:lpstr>In General</vt:lpstr>
      <vt:lpstr>In General</vt:lpstr>
      <vt:lpstr>In General</vt:lpstr>
      <vt:lpstr>In General</vt:lpstr>
      <vt:lpstr>*All browsers support TLS 1.0 and older *Not many support newer than TLS 1.0</vt:lpstr>
      <vt:lpstr>PowerPoint Presentation</vt:lpstr>
      <vt:lpstr>PowerPoint Presentation</vt:lpstr>
      <vt:lpstr>Two-Way Communication</vt:lpstr>
      <vt:lpstr>PowerPoint Presentation</vt:lpstr>
      <vt:lpstr>PowerPoint Presentation</vt:lpstr>
      <vt:lpstr>How Do Clients Locate Files?</vt:lpstr>
      <vt:lpstr>  URIs</vt:lpstr>
      <vt:lpstr>Locating Files</vt:lpstr>
      <vt:lpstr>Locating Files</vt:lpstr>
      <vt:lpstr>Locating Files</vt:lpstr>
      <vt:lpstr>Locating Files</vt:lpstr>
      <vt:lpstr>Locating Files</vt:lpstr>
      <vt:lpstr>Locating Files</vt:lpstr>
      <vt:lpstr>How does each side know what media they are receiving?</vt:lpstr>
      <vt:lpstr>MIME types</vt:lpstr>
      <vt:lpstr>MIME breakdown</vt:lpstr>
      <vt:lpstr>MIME breakdown</vt:lpstr>
      <vt:lpstr>MIME breakdown</vt:lpstr>
      <vt:lpstr>PowerPoint Presentation</vt:lpstr>
      <vt:lpstr>PowerPoint Presentation</vt:lpstr>
      <vt:lpstr>HTTP Methods</vt:lpstr>
      <vt:lpstr>HTTP Methods</vt:lpstr>
      <vt:lpstr>HTTP Methods</vt:lpstr>
      <vt:lpstr>HTTP Methods</vt:lpstr>
      <vt:lpstr>PowerPoint Presentation</vt:lpstr>
      <vt:lpstr> 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General Header Fields</vt:lpstr>
      <vt:lpstr>General Header Fields</vt:lpstr>
      <vt:lpstr>Request Header Fields</vt:lpstr>
      <vt:lpstr>Request Header Fields</vt:lpstr>
      <vt:lpstr>Request Header Fields</vt:lpstr>
      <vt:lpstr>Response Header Fields</vt:lpstr>
      <vt:lpstr>Response Header Fields</vt:lpstr>
      <vt:lpstr>Entity Header Fields</vt:lpstr>
      <vt:lpstr> </vt:lpstr>
      <vt:lpstr>Sources</vt:lpstr>
      <vt:lpstr>Sources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Lenux</dc:creator>
  <cp:lastModifiedBy>Lenux</cp:lastModifiedBy>
  <cp:revision>171</cp:revision>
  <dcterms:created xsi:type="dcterms:W3CDTF">2013-01-29T21:59:06Z</dcterms:created>
  <dcterms:modified xsi:type="dcterms:W3CDTF">2013-04-29T20:17:42Z</dcterms:modified>
</cp:coreProperties>
</file>