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307" r:id="rId4"/>
    <p:sldId id="308" r:id="rId5"/>
    <p:sldId id="295" r:id="rId6"/>
    <p:sldId id="29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List, Tuple, dan Dictionary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Oleh:</a:t>
            </a:r>
          </a:p>
          <a:p>
            <a:pPr algn="l"/>
            <a:r>
              <a:rPr lang="en-US"/>
              <a:t>Susilo Veri Yulianto, S.Kom., M.T.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Tipe data kolektif yang bersifat mutable dan ordered</a:t>
            </a:r>
          </a:p>
          <a:p>
            <a:r>
              <a:rPr lang="en-US" sz="2000"/>
              <a:t>Deklarasi:</a:t>
            </a:r>
          </a:p>
          <a:p>
            <a:r>
              <a:rPr lang="en-US" sz="2000"/>
              <a:t>a = [1, 2, 3]</a:t>
            </a:r>
          </a:p>
          <a:p>
            <a:r>
              <a:rPr lang="en-US" sz="2000">
                <a:sym typeface="+mn-ea"/>
              </a:rPr>
              <a:t>Akses:</a:t>
            </a:r>
            <a:endParaRPr lang="en-US" sz="2000"/>
          </a:p>
          <a:p>
            <a:r>
              <a:rPr lang="en-US" sz="2000">
                <a:sym typeface="+mn-ea"/>
              </a:rPr>
              <a:t>a[1]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Tipe data kolektif yang bersifat immutable dan ordered</a:t>
            </a:r>
          </a:p>
          <a:p>
            <a:r>
              <a:rPr lang="en-US" sz="2000"/>
              <a:t>Deklarasi:</a:t>
            </a:r>
          </a:p>
          <a:p>
            <a:r>
              <a:rPr lang="en-US" sz="2000"/>
              <a:t>a = (1, 2, 3)</a:t>
            </a:r>
          </a:p>
          <a:p>
            <a:r>
              <a:rPr lang="en-US" sz="2000">
                <a:sym typeface="+mn-ea"/>
              </a:rPr>
              <a:t>Akses:</a:t>
            </a:r>
            <a:endParaRPr lang="en-US" sz="2000"/>
          </a:p>
          <a:p>
            <a:r>
              <a:rPr lang="en-US" sz="2000">
                <a:sym typeface="+mn-ea"/>
              </a:rPr>
              <a:t>a[1]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Seperti halnya list, namun dictionary menggunakan indeks asosiatif</a:t>
            </a:r>
          </a:p>
          <a:p>
            <a:r>
              <a:rPr lang="en-US" sz="2000"/>
              <a:t>Deklarasi:</a:t>
            </a:r>
          </a:p>
          <a:p>
            <a:r>
              <a:rPr lang="en-US" sz="2000"/>
              <a:t>mahasiswa = {‘npm’ : ‘2221231’, ‘nama’ : ‘Ahmad Haidar’}</a:t>
            </a:r>
          </a:p>
          <a:p>
            <a:r>
              <a:rPr lang="en-US" sz="2000">
                <a:sym typeface="+mn-ea"/>
              </a:rPr>
              <a:t>Akses:</a:t>
            </a:r>
            <a:endParaRPr lang="en-US" sz="2000"/>
          </a:p>
          <a:p>
            <a:r>
              <a:rPr lang="en-US" sz="2000">
                <a:sym typeface="+mn-ea"/>
              </a:rPr>
              <a:t>mahasiswa[‘nama’]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Perbandingan List, Tuple, dan Dictionary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912302"/>
              </p:ext>
            </p:extLst>
          </p:nvPr>
        </p:nvGraphicFramePr>
        <p:xfrm>
          <a:off x="644056" y="2326765"/>
          <a:ext cx="10927831" cy="376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5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7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2700"/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/>
                        <a:t>List</a:t>
                      </a: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/>
                        <a:t>Tuple</a:t>
                      </a: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/>
                        <a:t>Dictionary</a:t>
                      </a:r>
                    </a:p>
                  </a:txBody>
                  <a:tcPr marL="88644" marR="88644" marT="44322" marB="443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7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Mutable</a:t>
                      </a: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>
                          <a:sym typeface="+mn-ea"/>
                        </a:rPr>
                        <a:t>√</a:t>
                      </a:r>
                      <a:endParaRPr lang="en-US" sz="27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>
                          <a:latin typeface="Arial" panose="020B0604020202020204" pitchFamily="34" charset="0"/>
                        </a:rPr>
                        <a:t>×</a:t>
                      </a: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>
                          <a:sym typeface="+mn-ea"/>
                        </a:rPr>
                        <a:t>√</a:t>
                      </a:r>
                    </a:p>
                  </a:txBody>
                  <a:tcPr marL="88644" marR="88644" marT="44322" marB="443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7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Ordered</a:t>
                      </a: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/>
                        <a:t>√</a:t>
                      </a: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/>
                        <a:t>√</a:t>
                      </a: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/>
                        <a:t>√</a:t>
                      </a:r>
                    </a:p>
                  </a:txBody>
                  <a:tcPr marL="88644" marR="88644" marT="44322" marB="443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7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Changeable</a:t>
                      </a: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/>
                        <a:t>√</a:t>
                      </a: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>
                          <a:latin typeface="Arial" panose="020B0604020202020204" pitchFamily="34" charset="0"/>
                          <a:sym typeface="+mn-ea"/>
                        </a:rPr>
                        <a:t>×</a:t>
                      </a: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/>
                        <a:t>√</a:t>
                      </a:r>
                    </a:p>
                  </a:txBody>
                  <a:tcPr marL="88644" marR="88644" marT="44322" marB="443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7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Unique</a:t>
                      </a: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/>
                        <a:t>×</a:t>
                      </a: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/>
                        <a:t>×</a:t>
                      </a: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/>
                        <a:t>√</a:t>
                      </a:r>
                    </a:p>
                  </a:txBody>
                  <a:tcPr marL="88644" marR="88644" marT="44322" marB="443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7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Associative (Index)</a:t>
                      </a: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/>
                        <a:t>×</a:t>
                      </a: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/>
                        <a:t>×</a:t>
                      </a: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/>
                        <a:t>√</a:t>
                      </a:r>
                    </a:p>
                  </a:txBody>
                  <a:tcPr marL="88644" marR="88644" marT="44322" marB="4432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7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Symbol</a:t>
                      </a: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/>
                        <a:t>[]</a:t>
                      </a: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/>
                        <a:t>()</a:t>
                      </a:r>
                    </a:p>
                  </a:txBody>
                  <a:tcPr marL="88644" marR="88644" marT="44322" marB="44322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700"/>
                        <a:t>{}</a:t>
                      </a:r>
                    </a:p>
                  </a:txBody>
                  <a:tcPr marL="88644" marR="88644" marT="44322" marB="4432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Latihan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Buatlah aplikasi CRUD (Create, Read, Update, dan Delete) dengan menggunakan list/tuple/dictionary untuk data mahasiswa yang meliputi: npm dan nama mahasiswa!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Terima Kasih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178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List, Tuple, dan Dictionary</vt:lpstr>
      <vt:lpstr>List</vt:lpstr>
      <vt:lpstr>Tuple</vt:lpstr>
      <vt:lpstr>Dictionary</vt:lpstr>
      <vt:lpstr>Perbandingan List, Tuple, dan Dictionary</vt:lpstr>
      <vt:lpstr>Latihan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 dan Pseudo Code</dc:title>
  <dc:creator/>
  <cp:lastModifiedBy>ghali marzani</cp:lastModifiedBy>
  <cp:revision>37</cp:revision>
  <dcterms:created xsi:type="dcterms:W3CDTF">2022-09-14T00:04:00Z</dcterms:created>
  <dcterms:modified xsi:type="dcterms:W3CDTF">2025-10-20T06:28:24Z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C169781512ED439DAEEAC99C4E4345F3</vt:lpwstr>
  </property>
  <property fmtid="{D5CDD505-2E9C-101B-9397-08002B2CF9AE}" pid="3" name="KSOProductBuildVer">
    <vt:lpwstr>1033-11.2.0.11225</vt:lpwstr>
  </property>
</Properties>
</file>