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Hospital Management System(Emergency)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5220724"/>
            <a:ext cx="8915399" cy="1126283"/>
          </a:xfrm>
        </p:spPr>
        <p:txBody>
          <a:bodyPr/>
          <a:lstStyle/>
          <a:p>
            <a:pPr algn="r"/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(Database Systems)</a:t>
            </a:r>
          </a:p>
          <a:p>
            <a:pPr algn="r"/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Group-7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1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234" y="624110"/>
            <a:ext cx="8911687" cy="1280890"/>
          </a:xfrm>
        </p:spPr>
        <p:txBody>
          <a:bodyPr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of participants.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Scope.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Objectives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</a:p>
          <a:p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1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197" y="540982"/>
            <a:ext cx="8911687" cy="9183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Introduction of 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									</a:t>
            </a:r>
            <a:r>
              <a:rPr lang="en-US" sz="24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Roll No</a:t>
            </a:r>
            <a:endParaRPr lang="en-US" sz="2400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Faizan Afzaal Ahmed 					211400092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Sameer Shamshad 					211400068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Atta Ahmad 							211400063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Kashif Ali 								211400065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00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5689" y="624110"/>
            <a:ext cx="8911687" cy="770581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2048" y="1588653"/>
            <a:ext cx="8915400" cy="45442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Hospital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Management System covers Emergency Area providing functionalities 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Register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patient.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Report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doctor.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File patient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report. 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Send patient report to patient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care.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Send general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hospital services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 to patient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care.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Send the Bill to the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care.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 Send Discharge Sheet to patient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care.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 See patient report. </a:t>
            </a:r>
          </a:p>
          <a:p>
            <a:pPr marL="0" indent="0" algn="just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22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8744" y="494800"/>
            <a:ext cx="8911687" cy="844472"/>
          </a:xfrm>
        </p:spPr>
        <p:txBody>
          <a:bodyPr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Objectives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8744" y="1533236"/>
            <a:ext cx="8915400" cy="4876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Registration with essential details, medical condition, seriousness level and assigning of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appropriate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doctor and patient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care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Communication between admin and doctors, informing doctors to attend to patients and adding a timestamp for reference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 the doctor to create detailed patient reports including treatment given, medication and making decisions about transfer to home or discharge. 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 admin to communicate with patient care about patient’s lab test, treatment details and financial information.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Patient care is able to see a patient’s reports like name, lab test needed or not, medical condition, stay in an emergency, go home, transfer to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ICU. </a:t>
            </a: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Admin make bill in which patient name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SSN, pat-no, age, gender, number-of-days-stay, charges, doc-fee,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surgeon fee, ICU fee,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medicines,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 fee included.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2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253" y="614874"/>
            <a:ext cx="8911687" cy="770581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2048" y="1588653"/>
            <a:ext cx="8915400" cy="45442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hospital management system is to provide services to the patients as they are brought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into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emergency. </a:t>
            </a: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 shall admit the patient after getting the necessary details and inform the relevant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address the emergency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 addresses the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patient’s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needs depending upon the condition and may take one of the following steps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Provide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relief and release the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patient.</a:t>
            </a: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Keep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patient in emergency if the case is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bit serious.</a:t>
            </a: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Attend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emergency and may have to take the patient to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ICU.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66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308" y="550219"/>
            <a:ext cx="8911687" cy="770581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2048" y="1588653"/>
            <a:ext cx="8915400" cy="45442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eeds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immediate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surgery.</a:t>
            </a: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rovided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emergency services but could not save life. </a:t>
            </a: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of these actions are taken the patient is handed over the services bill and eventually relieved and discharged.</a:t>
            </a:r>
          </a:p>
          <a:p>
            <a:pPr marL="0" indent="0" algn="just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26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2674</TotalTime>
  <Words>447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Wisp</vt:lpstr>
      <vt:lpstr>Hospital Management System(Emergency)</vt:lpstr>
      <vt:lpstr>Content</vt:lpstr>
      <vt:lpstr>Introduction of Participants</vt:lpstr>
      <vt:lpstr>Project Scope</vt:lpstr>
      <vt:lpstr>Project Objectives</vt:lpstr>
      <vt:lpstr>Summary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Atta Ahmad</dc:creator>
  <cp:lastModifiedBy>Laptop</cp:lastModifiedBy>
  <cp:revision>31</cp:revision>
  <dcterms:created xsi:type="dcterms:W3CDTF">2023-08-27T15:15:16Z</dcterms:created>
  <dcterms:modified xsi:type="dcterms:W3CDTF">2023-08-29T16:30:38Z</dcterms:modified>
</cp:coreProperties>
</file>