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 and Databases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QueryRow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Returns a single row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var col1 int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var col2 string</a:t>
            </a:r>
          </a:p>
          <a:p>
            <a:pPr>
              <a:spcBef>
                <a:spcPts val="0"/>
              </a:spcBef>
              <a:buNone/>
            </a:pPr>
            <a:r>
              <a:rPr sz="1400" lang="en"/>
              <a:t>err := sql.QueryRow(`SELECT col1, col2, FROM table limit 1;`).Scan(&amp;col1, &amp;col2)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Scan Type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type NewType []int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func (nt *NewType) Scan(src interface{}) error {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*nt = NewType{}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b := src.([]byte)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s := string(b)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s = strings.Trim(s, “{}”)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for _, ns := range strings.Split(s, “,”) {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	n, _ := strconv.Atoi(ns)</a:t>
            </a:r>
          </a:p>
          <a:p>
            <a:pPr rtl="0" indent="457200" marL="457200">
              <a:spcBef>
                <a:spcPts val="0"/>
              </a:spcBef>
              <a:buNone/>
            </a:pPr>
            <a:r>
              <a:rPr sz="1400" lang="en"/>
              <a:t>*nt = append(*nt, n)	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}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return nil</a:t>
            </a:r>
          </a:p>
          <a:p>
            <a:pPr>
              <a:spcBef>
                <a:spcPts val="0"/>
              </a:spcBef>
              <a:buNone/>
            </a:pPr>
            <a:r>
              <a:rPr sz="1400"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Parameter Type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type NewType []int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func (nt NewType) Value() (driver.Value, error) {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if nt == nil || len(nt) == 0 {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	return “”, errors.New(“Empty List”)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}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var values []string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for _, n := range nt {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	values == append(values, string(n))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	}</a:t>
            </a:r>
          </a:p>
          <a:p>
            <a:pPr>
              <a:spcBef>
                <a:spcPts val="0"/>
              </a:spcBef>
              <a:buNone/>
            </a:pPr>
            <a:r>
              <a:rPr sz="1400" lang="en"/>
              <a:t>	return driver.Value([]byte(fmt.Sprintf(“{%s}”, strings.Join(values, “,”))))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Enviroment Setup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22475" x="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Install driver for your database type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 driver Implements the database/sql interfaces for specific database types.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Import driver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Need to import your desired driver just for it’s side effect.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eg. _ "github.com/lib/pq"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Connection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Parameters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driverName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driverSourceName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Connection parameters for a driver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“user=postgres dbname=postgres”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Connection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Returns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*DB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Connection might not be open.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Ping should be called to ensure connection is alive.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Error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Query Types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Exec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Query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QueryRow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Exec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Parameters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Query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string representation of your query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eg. “SELECT * FROM table;”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Args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values for any placeholder parameters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_, err := sql.Exec(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/>
              <a:t>`SELECT col1,</a:t>
            </a:r>
          </a:p>
          <a:p>
            <a:pPr rtl="0" indent="457200" marL="457200">
              <a:spcBef>
                <a:spcPts val="0"/>
              </a:spcBef>
              <a:buNone/>
            </a:pPr>
            <a:r>
              <a:rPr lang="en"/>
              <a:t>col2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lang="en"/>
              <a:t>FROM table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lang="en"/>
              <a:t>WHERE col1 &gt; $1</a:t>
            </a:r>
          </a:p>
          <a:p>
            <a:pPr rtl="0" indent="457200" marL="457200">
              <a:spcBef>
                <a:spcPts val="0"/>
              </a:spcBef>
              <a:buNone/>
            </a:pPr>
            <a:r>
              <a:rPr lang="en"/>
              <a:t>AND col2 != $2;`, 4, “words”)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Query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Returns Rows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Rows.Next()</a:t>
            </a:r>
          </a:p>
          <a:p>
            <a:pPr rtl="0" lvl="0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Moves the cursor to the next Row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Rows.Scan</a:t>
            </a:r>
          </a:p>
          <a:p>
            <a:pPr rtl="0" lvl="0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Copies col values into variables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rows, _ := sql.Query(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400" lang="en"/>
              <a:t>`SELECT col1, col2 FROM table;`,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400" lang="en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for rows.Next() {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400" lang="en"/>
              <a:t>var col1 int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400" lang="en"/>
              <a:t>var col2 string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400" lang="en"/>
              <a:t>rows.Scan(&amp;col1, &amp;col2)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400" lang="en"/>
              <a:t>log.Println(col1, col2)</a:t>
            </a:r>
          </a:p>
          <a:p>
            <a:pPr>
              <a:spcBef>
                <a:spcPts val="0"/>
              </a:spcBef>
              <a:buNone/>
            </a:pPr>
            <a:r>
              <a:rPr sz="1400"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