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60" r:id="rId5"/>
    <p:sldId id="259" r:id="rId6"/>
    <p:sldId id="261" r:id="rId7"/>
    <p:sldId id="262" r:id="rId8"/>
    <p:sldId id="278" r:id="rId9"/>
    <p:sldId id="263" r:id="rId10"/>
    <p:sldId id="264" r:id="rId11"/>
    <p:sldId id="280" r:id="rId12"/>
    <p:sldId id="267" r:id="rId13"/>
    <p:sldId id="268" r:id="rId14"/>
    <p:sldId id="279" r:id="rId15"/>
    <p:sldId id="269" r:id="rId16"/>
    <p:sldId id="281" r:id="rId17"/>
    <p:sldId id="265" r:id="rId18"/>
    <p:sldId id="271" r:id="rId19"/>
    <p:sldId id="270" r:id="rId20"/>
    <p:sldId id="266" r:id="rId21"/>
    <p:sldId id="272" r:id="rId22"/>
    <p:sldId id="273" r:id="rId23"/>
    <p:sldId id="274" r:id="rId24"/>
    <p:sldId id="282" r:id="rId25"/>
    <p:sldId id="275" r:id="rId26"/>
    <p:sldId id="277" r:id="rId27"/>
    <p:sldId id="283" r:id="rId28"/>
    <p:sldId id="284" r:id="rId29"/>
    <p:sldId id="285"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Alt Başlık"/>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17" name="16 Altbilgi Yer Tutucusu"/>
          <p:cNvSpPr>
            <a:spLocks noGrp="1"/>
          </p:cNvSpPr>
          <p:nvPr>
            <p:ph type="ftr" sz="quarter" idx="11"/>
          </p:nvPr>
        </p:nvSpPr>
        <p:spPr/>
        <p:txBody>
          <a:bodyPr/>
          <a:lstStyle/>
          <a:p>
            <a:endParaRPr lang="tr-TR"/>
          </a:p>
        </p:txBody>
      </p:sp>
      <p:sp>
        <p:nvSpPr>
          <p:cNvPr id="7" name="6 Düz Bağlayıcı"/>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E930FD-611C-4A9A-A0AE-3DD201175659}" type="slidenum">
              <a:rPr lang="tr-TR" smtClean="0"/>
              <a:pPr/>
              <a:t>‹#›</a:t>
            </a:fld>
            <a:endParaRPr lang="tr-TR"/>
          </a:p>
        </p:txBody>
      </p:sp>
      <p:sp>
        <p:nvSpPr>
          <p:cNvPr id="8" name="7 Başlık"/>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3E930FD-611C-4A9A-A0AE-3DD201175659}"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2"/>
      </p:bgRef>
    </p:bg>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Düz Bağlayıcı"/>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Oval"/>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6915912" y="3009901"/>
            <a:ext cx="457200" cy="441325"/>
          </a:xfrm>
        </p:spPr>
        <p:txBody>
          <a:bodyPr/>
          <a:lstStyle/>
          <a:p>
            <a:fld id="{D3E930FD-611C-4A9A-A0AE-3DD201175659}" type="slidenum">
              <a:rPr lang="tr-TR" smtClean="0"/>
              <a:pPr/>
              <a:t>‹#›</a:t>
            </a:fld>
            <a:endParaRPr lang="tr-TR"/>
          </a:p>
        </p:txBody>
      </p:sp>
      <p:sp>
        <p:nvSpPr>
          <p:cNvPr id="3" name="2 Dikey Metin Yer Tutucusu"/>
          <p:cNvSpPr>
            <a:spLocks noGrp="1"/>
          </p:cNvSpPr>
          <p:nvPr>
            <p:ph type="body" orient="vert" idx="1"/>
          </p:nvPr>
        </p:nvSpPr>
        <p:spPr>
          <a:xfrm>
            <a:off x="304800" y="304800"/>
            <a:ext cx="6553200" cy="5821366"/>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5" name="4 Altbilgi Yer Tutucusu"/>
          <p:cNvSpPr>
            <a:spLocks noGrp="1"/>
          </p:cNvSpPr>
          <p:nvPr>
            <p:ph type="ftr" sz="quarter" idx="11"/>
          </p:nvPr>
        </p:nvSpPr>
        <p:spPr/>
        <p:txBody>
          <a:bodyPr/>
          <a:lstStyle/>
          <a:p>
            <a:endParaRPr lang="tr-TR"/>
          </a:p>
        </p:txBody>
      </p:sp>
      <p:sp>
        <p:nvSpPr>
          <p:cNvPr id="2" name="1 Dikey Başlık"/>
          <p:cNvSpPr>
            <a:spLocks noGrp="1"/>
          </p:cNvSpPr>
          <p:nvPr>
            <p:ph type="title" orient="vert"/>
          </p:nvPr>
        </p:nvSpPr>
        <p:spPr>
          <a:xfrm>
            <a:off x="7391400" y="304801"/>
            <a:ext cx="1447800" cy="5851525"/>
          </a:xfrm>
        </p:spPr>
        <p:txBody>
          <a:bodyPr vert="eaVert"/>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solidFill>
                  <a:schemeClr val="accent3">
                    <a:shade val="75000"/>
                  </a:schemeClr>
                </a:solidFill>
              </a:defRPr>
            </a:lvl1p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a:xfrm>
            <a:off x="4361688" y="1026372"/>
            <a:ext cx="457200" cy="441325"/>
          </a:xfrm>
        </p:spPr>
        <p:txBody>
          <a:bodyPr/>
          <a:lstStyle/>
          <a:p>
            <a:fld id="{D3E930FD-611C-4A9A-A0AE-3DD201175659}" type="slidenum">
              <a:rPr lang="tr-TR" smtClean="0"/>
              <a:pPr/>
              <a:t>‹#›</a:t>
            </a:fld>
            <a:endParaRPr lang="tr-TR"/>
          </a:p>
        </p:txBody>
      </p:sp>
      <p:sp>
        <p:nvSpPr>
          <p:cNvPr id="8" name="7 İçerik Yer Tutucusu"/>
          <p:cNvSpPr>
            <a:spLocks noGrp="1"/>
          </p:cNvSpPr>
          <p:nvPr>
            <p:ph sz="quarter" idx="1"/>
          </p:nvPr>
        </p:nvSpPr>
        <p:spPr>
          <a:xfrm>
            <a:off x="301752" y="1527048"/>
            <a:ext cx="850392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3" name="12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Altbilgi Yer Tutucusu"/>
          <p:cNvSpPr>
            <a:spLocks noGrp="1"/>
          </p:cNvSpPr>
          <p:nvPr>
            <p:ph type="ftr" sz="quarter" idx="11"/>
          </p:nvPr>
        </p:nvSpPr>
        <p:spPr/>
        <p:txBody>
          <a:bodyPr/>
          <a:lstStyle/>
          <a:p>
            <a:endParaRPr lang="tr-TR"/>
          </a:p>
        </p:txBody>
      </p:sp>
      <p:sp>
        <p:nvSpPr>
          <p:cNvPr id="4" name="3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8" name="7 Düz Bağlayıcı"/>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E930FD-611C-4A9A-A0AE-3DD201175659}" type="slidenum">
              <a:rPr lang="tr-TR" smtClean="0"/>
              <a:pPr/>
              <a:t>‹#›</a:t>
            </a:fld>
            <a:endParaRPr lang="tr-TR"/>
          </a:p>
        </p:txBody>
      </p:sp>
      <p:sp>
        <p:nvSpPr>
          <p:cNvPr id="2" name="1 Başlık"/>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301752" y="228600"/>
            <a:ext cx="8534400" cy="758952"/>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a:xfrm>
            <a:off x="5791200" y="6409944"/>
            <a:ext cx="3044952" cy="365760"/>
          </a:xfrm>
        </p:spPr>
        <p:txBody>
          <a:bodyPr/>
          <a:lstStyle/>
          <a:p>
            <a:fld id="{C236B9C3-F194-4660-ACC7-03976B70FB87}" type="datetimeFigureOut">
              <a:rPr lang="tr-TR" smtClean="0"/>
              <a:pPr/>
              <a:t>12.06.2018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3E930FD-611C-4A9A-A0AE-3DD201175659}" type="slidenum">
              <a:rPr lang="tr-TR" smtClean="0"/>
              <a:pPr/>
              <a:t>‹#›</a:t>
            </a:fld>
            <a:endParaRPr lang="tr-TR"/>
          </a:p>
        </p:txBody>
      </p:sp>
      <p:sp>
        <p:nvSpPr>
          <p:cNvPr id="8" name="7 Düz Bağlayıcı"/>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İçerik Yer Tutucusu"/>
          <p:cNvSpPr>
            <a:spLocks noGrp="1"/>
          </p:cNvSpPr>
          <p:nvPr>
            <p:ph sz="half" idx="1"/>
          </p:nvPr>
        </p:nvSpPr>
        <p:spPr>
          <a:xfrm>
            <a:off x="301752"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İçerik Yer Tutucusu"/>
          <p:cNvSpPr>
            <a:spLocks noGrp="1"/>
          </p:cNvSpPr>
          <p:nvPr>
            <p:ph sz="half" idx="2"/>
          </p:nvPr>
        </p:nvSpPr>
        <p:spPr>
          <a:xfrm>
            <a:off x="4800600"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1">
        <a:schemeClr val="bg2"/>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Dikdörtgen"/>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ikdörtgen"/>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8" name="7 Altbilgi Yer Tutucusu"/>
          <p:cNvSpPr>
            <a:spLocks noGrp="1"/>
          </p:cNvSpPr>
          <p:nvPr>
            <p:ph type="ftr" sz="quarter" idx="11"/>
          </p:nvPr>
        </p:nvSpPr>
        <p:spPr>
          <a:xfrm>
            <a:off x="304800" y="6409944"/>
            <a:ext cx="3581400" cy="365760"/>
          </a:xfrm>
        </p:spPr>
        <p:txBody>
          <a:bodyPr/>
          <a:lstStyle/>
          <a:p>
            <a:endParaRPr lang="tr-TR"/>
          </a:p>
        </p:txBody>
      </p:sp>
      <p:sp>
        <p:nvSpPr>
          <p:cNvPr id="15" name="14 Düz Bağlayıcı"/>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İçerik Yer Tutucusu"/>
          <p:cNvSpPr>
            <a:spLocks noGrp="1"/>
          </p:cNvSpPr>
          <p:nvPr>
            <p:ph sz="quarter" idx="2"/>
          </p:nvPr>
        </p:nvSpPr>
        <p:spPr>
          <a:xfrm>
            <a:off x="301752" y="2471383"/>
            <a:ext cx="4041648" cy="3818404"/>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İçerik Yer Tutucusu"/>
          <p:cNvSpPr>
            <a:spLocks noGrp="1"/>
          </p:cNvSpPr>
          <p:nvPr>
            <p:ph sz="quarter" idx="4"/>
          </p:nvPr>
        </p:nvSpPr>
        <p:spPr>
          <a:xfrm>
            <a:off x="4800600" y="2471383"/>
            <a:ext cx="4038600" cy="382219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Slayt Numarası Yer Tutucusu"/>
          <p:cNvSpPr>
            <a:spLocks noGrp="1"/>
          </p:cNvSpPr>
          <p:nvPr>
            <p:ph type="sldNum" sz="quarter" idx="12"/>
          </p:nvPr>
        </p:nvSpPr>
        <p:spPr>
          <a:xfrm>
            <a:off x="4343400" y="1042416"/>
            <a:ext cx="457200" cy="441325"/>
          </a:xfrm>
        </p:spPr>
        <p:txBody>
          <a:bodyPr/>
          <a:lstStyle>
            <a:lvl1pPr algn="ctr">
              <a:defRPr/>
            </a:lvl1pPr>
          </a:lstStyle>
          <a:p>
            <a:fld id="{D3E930FD-611C-4A9A-A0AE-3DD201175659}" type="slidenum">
              <a:rPr lang="tr-TR" smtClean="0"/>
              <a:pPr/>
              <a:t>‹#›</a:t>
            </a:fld>
            <a:endParaRPr lang="tr-TR"/>
          </a:p>
        </p:txBody>
      </p:sp>
      <p:sp>
        <p:nvSpPr>
          <p:cNvPr id="23" name="22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a:xfrm>
            <a:off x="4343400" y="1036020"/>
            <a:ext cx="457200" cy="441325"/>
          </a:xfrm>
        </p:spPr>
        <p:txBody>
          <a:bodyPr/>
          <a:lstStyle/>
          <a:p>
            <a:fld id="{D3E930FD-611C-4A9A-A0AE-3DD201175659}"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Dikdörtgen"/>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a:xfrm>
            <a:off x="4267200" y="6324600"/>
            <a:ext cx="609600" cy="441324"/>
          </a:xfrm>
        </p:spPr>
        <p:txBody>
          <a:bodyPr/>
          <a:lstStyle>
            <a:lvl1pPr>
              <a:defRPr>
                <a:solidFill>
                  <a:srgbClr val="FFFFFF"/>
                </a:solidFill>
              </a:defRPr>
            </a:lvl1pPr>
          </a:lstStyle>
          <a:p>
            <a:fld id="{D3E930FD-611C-4A9A-A0AE-3DD20117565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9" name="18 Dikdörtgen"/>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İçerik Yer Tutucusu"/>
          <p:cNvSpPr>
            <a:spLocks noGrp="1"/>
          </p:cNvSpPr>
          <p:nvPr>
            <p:ph sz="quarter" idx="1"/>
          </p:nvPr>
        </p:nvSpPr>
        <p:spPr>
          <a:xfrm>
            <a:off x="3124200" y="685800"/>
            <a:ext cx="5638800" cy="5410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3E930FD-611C-4A9A-A0AE-3DD201175659}" type="slidenum">
              <a:rPr lang="tr-TR" smtClean="0"/>
              <a:pPr/>
              <a:t>‹#›</a:t>
            </a:fld>
            <a:endParaRPr lang="tr-TR"/>
          </a:p>
        </p:txBody>
      </p:sp>
      <p:sp>
        <p:nvSpPr>
          <p:cNvPr id="21" name="20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p:txBody>
          <a:bodyPr/>
          <a:lstStyle/>
          <a:p>
            <a:fld id="{C236B9C3-F194-4660-ACC7-03976B70FB87}" type="datetimeFigureOut">
              <a:rPr lang="tr-TR" smtClean="0"/>
              <a:pPr/>
              <a:t>12.06.2018</a:t>
            </a:fld>
            <a:endParaRPr lang="tr-TR"/>
          </a:p>
        </p:txBody>
      </p:sp>
      <p:sp>
        <p:nvSpPr>
          <p:cNvPr id="6" name="5 Altbilgi Yer Tutucusu"/>
          <p:cNvSpPr>
            <a:spLocks noGrp="1"/>
          </p:cNvSpPr>
          <p:nvPr>
            <p:ph type="ftr" sz="quarter" idx="11"/>
          </p:nvPr>
        </p:nvSpPr>
        <p:spPr>
          <a:xfrm>
            <a:off x="301752" y="6410848"/>
            <a:ext cx="3383280" cy="365760"/>
          </a:xfrm>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1" name="20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Dikdörtgen"/>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p>
            <a:fld id="{D3E930FD-611C-4A9A-A0AE-3DD201175659}" type="slidenum">
              <a:rPr lang="tr-TR" smtClean="0"/>
              <a:pPr/>
              <a:t>‹#›</a:t>
            </a:fld>
            <a:endParaRPr lang="tr-TR"/>
          </a:p>
        </p:txBody>
      </p:sp>
      <p:sp>
        <p:nvSpPr>
          <p:cNvPr id="2" name="1 Başlık"/>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3000375" y="609600"/>
            <a:ext cx="5867400" cy="4267200"/>
          </a:xfrm>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22" name="21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a:xfrm>
            <a:off x="5788152" y="6404984"/>
            <a:ext cx="3044952" cy="365760"/>
          </a:xfrm>
        </p:spPr>
        <p:txBody>
          <a:bodyPr/>
          <a:lstStyle/>
          <a:p>
            <a:fld id="{C236B9C3-F194-4660-ACC7-03976B70FB87}" type="datetimeFigureOut">
              <a:rPr lang="tr-TR" smtClean="0"/>
              <a:pPr/>
              <a:t>12.06.2018</a:t>
            </a:fld>
            <a:endParaRPr lang="tr-TR"/>
          </a:p>
        </p:txBody>
      </p:sp>
      <p:sp>
        <p:nvSpPr>
          <p:cNvPr id="6" name="5 Altbilgi Yer Tutucusu"/>
          <p:cNvSpPr>
            <a:spLocks noGrp="1"/>
          </p:cNvSpPr>
          <p:nvPr>
            <p:ph type="ftr" sz="quarter" idx="11"/>
          </p:nvPr>
        </p:nvSpPr>
        <p:spPr>
          <a:xfrm>
            <a:off x="301752" y="6410848"/>
            <a:ext cx="3584448" cy="365760"/>
          </a:xfrm>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Veri Yer Tutucusu"/>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236B9C3-F194-4660-ACC7-03976B70FB87}" type="datetimeFigureOut">
              <a:rPr lang="tr-TR" smtClean="0"/>
              <a:pPr/>
              <a:t>12.06.2018</a:t>
            </a:fld>
            <a:endParaRPr lang="tr-TR"/>
          </a:p>
        </p:txBody>
      </p:sp>
      <p:sp>
        <p:nvSpPr>
          <p:cNvPr id="3" name="2 Altbilgi Yer Tutucusu"/>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tr-TR"/>
          </a:p>
        </p:txBody>
      </p:sp>
      <p:sp>
        <p:nvSpPr>
          <p:cNvPr id="8" name="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Düz Bağlayıcı"/>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3E930FD-611C-4A9A-A0AE-3DD201175659}" type="slidenum">
              <a:rPr lang="tr-TR" smtClean="0"/>
              <a:pPr/>
              <a:t>‹#›</a:t>
            </a:fld>
            <a:endParaRPr lang="tr-TR"/>
          </a:p>
        </p:txBody>
      </p:sp>
      <p:sp>
        <p:nvSpPr>
          <p:cNvPr id="22" name="21 Başlık Yer Tutucusu"/>
          <p:cNvSpPr>
            <a:spLocks noGrp="1"/>
          </p:cNvSpPr>
          <p:nvPr>
            <p:ph type="title"/>
          </p:nvPr>
        </p:nvSpPr>
        <p:spPr>
          <a:xfrm>
            <a:off x="301752" y="228600"/>
            <a:ext cx="8534400" cy="758952"/>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arget.com/login.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p:txBody>
          <a:bodyPr>
            <a:noAutofit/>
          </a:bodyPr>
          <a:lstStyle/>
          <a:p>
            <a:r>
              <a:rPr lang="en-US" sz="3200" dirty="0" smtClean="0"/>
              <a:t>ADVANCED ZERO FALSE POSITIVE AUTOMATED CROSS-SITE SCRIPTING VULNERABILITY DETECTION</a:t>
            </a:r>
            <a:endParaRPr lang="tr-TR" sz="3200" dirty="0"/>
          </a:p>
        </p:txBody>
      </p:sp>
      <p:sp>
        <p:nvSpPr>
          <p:cNvPr id="2" name="1 Başlık"/>
          <p:cNvSpPr>
            <a:spLocks noGrp="1"/>
          </p:cNvSpPr>
          <p:nvPr>
            <p:ph type="ctrTitle"/>
          </p:nvPr>
        </p:nvSpPr>
        <p:spPr/>
        <p:txBody>
          <a:bodyPr>
            <a:normAutofit/>
          </a:bodyPr>
          <a:lstStyle/>
          <a:p>
            <a:r>
              <a:rPr lang="tr-TR" dirty="0" smtClean="0"/>
              <a:t>Cemal Türkoğlu</a:t>
            </a:r>
            <a:br>
              <a:rPr lang="tr-TR" dirty="0" smtClean="0"/>
            </a:br>
            <a:r>
              <a:rPr lang="tr-TR" dirty="0" smtClean="0"/>
              <a:t>150140719</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Usage</a:t>
            </a:r>
            <a:r>
              <a:rPr lang="tr-TR" dirty="0" smtClean="0"/>
              <a:t> of </a:t>
            </a:r>
            <a:r>
              <a:rPr lang="tr-TR" dirty="0" err="1" smtClean="0"/>
              <a:t>the</a:t>
            </a:r>
            <a:r>
              <a:rPr lang="tr-TR" dirty="0" smtClean="0"/>
              <a:t> </a:t>
            </a:r>
            <a:r>
              <a:rPr lang="tr-TR" dirty="0" err="1" smtClean="0"/>
              <a:t>Tool</a:t>
            </a:r>
            <a:endParaRPr lang="tr-TR" dirty="0"/>
          </a:p>
        </p:txBody>
      </p:sp>
      <p:sp>
        <p:nvSpPr>
          <p:cNvPr id="3" name="2 İçerik Yer Tutucusu"/>
          <p:cNvSpPr>
            <a:spLocks noGrp="1"/>
          </p:cNvSpPr>
          <p:nvPr>
            <p:ph sz="quarter" idx="1"/>
          </p:nvPr>
        </p:nvSpPr>
        <p:spPr/>
        <p:txBody>
          <a:bodyPr/>
          <a:lstStyle/>
          <a:p>
            <a:endParaRPr lang="tr-TR" dirty="0" smtClean="0"/>
          </a:p>
        </p:txBody>
      </p:sp>
      <p:pic>
        <p:nvPicPr>
          <p:cNvPr id="7170" name="Picture 2" descr="C:\Users\asus\Desktop\bitirme\pres\10.png"/>
          <p:cNvPicPr>
            <a:picLocks noChangeAspect="1" noChangeArrowheads="1"/>
          </p:cNvPicPr>
          <p:nvPr/>
        </p:nvPicPr>
        <p:blipFill>
          <a:blip r:embed="rId2" cstate="print"/>
          <a:srcRect/>
          <a:stretch>
            <a:fillRect/>
          </a:stretch>
        </p:blipFill>
        <p:spPr bwMode="auto">
          <a:xfrm>
            <a:off x="1835696" y="1628800"/>
            <a:ext cx="5448300" cy="43719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a:t>
            </a:r>
            <a:r>
              <a:rPr lang="tr-TR" dirty="0" err="1" smtClean="0"/>
              <a:t>Scanning</a:t>
            </a:r>
            <a:r>
              <a:rPr lang="tr-TR" dirty="0" smtClean="0"/>
              <a:t> </a:t>
            </a:r>
            <a:r>
              <a:rPr lang="tr-TR" dirty="0" err="1" smtClean="0"/>
              <a:t>module</a:t>
            </a:r>
            <a:endParaRPr lang="tr-TR" dirty="0"/>
          </a:p>
        </p:txBody>
      </p:sp>
      <p:sp>
        <p:nvSpPr>
          <p:cNvPr id="3" name="2 İçerik Yer Tutucusu"/>
          <p:cNvSpPr>
            <a:spLocks noGrp="1"/>
          </p:cNvSpPr>
          <p:nvPr>
            <p:ph sz="quarter" idx="1"/>
          </p:nvPr>
        </p:nvSpPr>
        <p:spPr/>
        <p:txBody>
          <a:bodyPr/>
          <a:lstStyle/>
          <a:p>
            <a:r>
              <a:rPr lang="tr-TR" dirty="0" err="1" smtClean="0"/>
              <a:t>Implemented</a:t>
            </a:r>
            <a:r>
              <a:rPr lang="tr-TR" dirty="0" smtClean="0"/>
              <a:t> </a:t>
            </a:r>
            <a:r>
              <a:rPr lang="tr-TR" dirty="0" err="1" smtClean="0"/>
              <a:t>by</a:t>
            </a:r>
            <a:r>
              <a:rPr lang="tr-TR" dirty="0" smtClean="0"/>
              <a:t> </a:t>
            </a:r>
            <a:r>
              <a:rPr lang="tr-TR" dirty="0" err="1" smtClean="0"/>
              <a:t>GoLang</a:t>
            </a:r>
            <a:endParaRPr lang="tr-TR" dirty="0" smtClean="0"/>
          </a:p>
          <a:p>
            <a:r>
              <a:rPr lang="tr-TR" dirty="0" err="1" smtClean="0"/>
              <a:t>Starts</a:t>
            </a:r>
            <a:r>
              <a:rPr lang="tr-TR" dirty="0" smtClean="0"/>
              <a:t> </a:t>
            </a:r>
            <a:r>
              <a:rPr lang="tr-TR" dirty="0" err="1" smtClean="0"/>
              <a:t>with</a:t>
            </a:r>
            <a:r>
              <a:rPr lang="tr-TR" dirty="0" smtClean="0"/>
              <a:t> </a:t>
            </a:r>
            <a:r>
              <a:rPr lang="tr-TR" dirty="0" err="1" smtClean="0"/>
              <a:t>root</a:t>
            </a:r>
            <a:r>
              <a:rPr lang="tr-TR" dirty="0" smtClean="0"/>
              <a:t> </a:t>
            </a:r>
            <a:r>
              <a:rPr lang="tr-TR" dirty="0" err="1" smtClean="0"/>
              <a:t>url</a:t>
            </a:r>
            <a:r>
              <a:rPr lang="tr-TR" dirty="0" smtClean="0"/>
              <a:t>, </a:t>
            </a:r>
            <a:r>
              <a:rPr lang="tr-TR" dirty="0" err="1" smtClean="0"/>
              <a:t>request</a:t>
            </a:r>
            <a:r>
              <a:rPr lang="tr-TR" dirty="0" smtClean="0"/>
              <a:t> </a:t>
            </a:r>
            <a:r>
              <a:rPr lang="tr-TR" dirty="0" err="1" smtClean="0"/>
              <a:t>the</a:t>
            </a:r>
            <a:r>
              <a:rPr lang="tr-TR" dirty="0" smtClean="0"/>
              <a:t> </a:t>
            </a:r>
            <a:r>
              <a:rPr lang="tr-TR" dirty="0" err="1" smtClean="0"/>
              <a:t>url</a:t>
            </a:r>
            <a:endParaRPr lang="tr-TR" dirty="0" smtClean="0"/>
          </a:p>
          <a:p>
            <a:r>
              <a:rPr lang="tr-TR" dirty="0" err="1" smtClean="0"/>
              <a:t>Parse</a:t>
            </a:r>
            <a:r>
              <a:rPr lang="tr-TR" dirty="0" smtClean="0"/>
              <a:t> </a:t>
            </a:r>
            <a:r>
              <a:rPr lang="tr-TR" dirty="0" err="1" smtClean="0"/>
              <a:t>the</a:t>
            </a:r>
            <a:r>
              <a:rPr lang="tr-TR" dirty="0" smtClean="0"/>
              <a:t> </a:t>
            </a:r>
            <a:r>
              <a:rPr lang="tr-TR" dirty="0" err="1" smtClean="0"/>
              <a:t>response</a:t>
            </a:r>
            <a:r>
              <a:rPr lang="tr-TR" dirty="0" smtClean="0"/>
              <a:t> html</a:t>
            </a:r>
          </a:p>
          <a:p>
            <a:r>
              <a:rPr lang="tr-TR" dirty="0" err="1" smtClean="0"/>
              <a:t>Find</a:t>
            </a:r>
            <a:r>
              <a:rPr lang="tr-TR" dirty="0" smtClean="0"/>
              <a:t> </a:t>
            </a:r>
            <a:r>
              <a:rPr lang="tr-TR" dirty="0" err="1" smtClean="0"/>
              <a:t>all</a:t>
            </a:r>
            <a:r>
              <a:rPr lang="tr-TR" dirty="0" smtClean="0"/>
              <a:t> &lt;a&gt; </a:t>
            </a:r>
            <a:r>
              <a:rPr lang="tr-TR" dirty="0" err="1" smtClean="0"/>
              <a:t>anchor</a:t>
            </a:r>
            <a:r>
              <a:rPr lang="tr-TR" dirty="0" smtClean="0"/>
              <a:t> </a:t>
            </a:r>
            <a:r>
              <a:rPr lang="tr-TR" dirty="0" err="1" smtClean="0"/>
              <a:t>links</a:t>
            </a:r>
            <a:endParaRPr lang="tr-TR" dirty="0" smtClean="0"/>
          </a:p>
          <a:p>
            <a:r>
              <a:rPr lang="tr-TR" dirty="0" err="1" smtClean="0"/>
              <a:t>Continue</a:t>
            </a:r>
            <a:r>
              <a:rPr lang="tr-TR" dirty="0" smtClean="0"/>
              <a:t> </a:t>
            </a:r>
            <a:r>
              <a:rPr lang="tr-TR" dirty="0" err="1" smtClean="0"/>
              <a:t>recursively</a:t>
            </a:r>
            <a:r>
              <a:rPr lang="tr-TR" dirty="0" smtClean="0"/>
              <a:t> </a:t>
            </a:r>
            <a:r>
              <a:rPr lang="tr-TR" dirty="0" err="1" smtClean="0"/>
              <a:t>according</a:t>
            </a:r>
            <a:r>
              <a:rPr lang="tr-TR" dirty="0" smtClean="0"/>
              <a:t> </a:t>
            </a:r>
            <a:r>
              <a:rPr lang="tr-TR" dirty="0" err="1" smtClean="0"/>
              <a:t>to</a:t>
            </a:r>
            <a:r>
              <a:rPr lang="tr-TR" dirty="0" smtClean="0"/>
              <a:t> </a:t>
            </a:r>
            <a:r>
              <a:rPr lang="tr-TR" dirty="0" err="1" smtClean="0"/>
              <a:t>depth</a:t>
            </a:r>
            <a:r>
              <a:rPr lang="tr-TR" dirty="0" smtClean="0"/>
              <a:t> </a:t>
            </a:r>
          </a:p>
          <a:p>
            <a:r>
              <a:rPr lang="tr-TR" dirty="0" err="1" smtClean="0"/>
              <a:t>Uses</a:t>
            </a:r>
            <a:r>
              <a:rPr lang="tr-TR" dirty="0" smtClean="0"/>
              <a:t> </a:t>
            </a:r>
            <a:r>
              <a:rPr lang="tr-TR" dirty="0" err="1" smtClean="0"/>
              <a:t>Breadth</a:t>
            </a:r>
            <a:r>
              <a:rPr lang="tr-TR" dirty="0" smtClean="0"/>
              <a:t> </a:t>
            </a:r>
            <a:r>
              <a:rPr lang="tr-TR" dirty="0" err="1" smtClean="0"/>
              <a:t>First</a:t>
            </a:r>
            <a:r>
              <a:rPr lang="tr-TR" dirty="0" smtClean="0"/>
              <a:t> </a:t>
            </a:r>
            <a:r>
              <a:rPr lang="tr-TR" dirty="0" err="1" smtClean="0"/>
              <a:t>Search</a:t>
            </a:r>
            <a:r>
              <a:rPr lang="tr-TR" dirty="0" smtClean="0"/>
              <a:t> (BFS) </a:t>
            </a:r>
            <a:r>
              <a:rPr lang="tr-TR" dirty="0" err="1" smtClean="0"/>
              <a:t>algorithm</a:t>
            </a:r>
            <a:endParaRPr lang="tr-TR" dirty="0" smtClean="0"/>
          </a:p>
          <a:p>
            <a:r>
              <a:rPr lang="tr-TR" dirty="0" smtClean="0"/>
              <a:t>At </a:t>
            </a:r>
            <a:r>
              <a:rPr lang="tr-TR" dirty="0" err="1" smtClean="0"/>
              <a:t>the</a:t>
            </a:r>
            <a:r>
              <a:rPr lang="tr-TR" dirty="0" smtClean="0"/>
              <a:t> moment </a:t>
            </a:r>
            <a:r>
              <a:rPr lang="tr-TR" dirty="0" err="1" smtClean="0"/>
              <a:t>only</a:t>
            </a:r>
            <a:r>
              <a:rPr lang="tr-TR" dirty="0" smtClean="0"/>
              <a:t> </a:t>
            </a:r>
            <a:r>
              <a:rPr lang="tr-TR" dirty="0" err="1" smtClean="0"/>
              <a:t>same</a:t>
            </a:r>
            <a:r>
              <a:rPr lang="tr-TR" dirty="0" smtClean="0"/>
              <a:t> </a:t>
            </a:r>
            <a:r>
              <a:rPr lang="tr-TR" dirty="0" err="1" smtClean="0"/>
              <a:t>domains</a:t>
            </a:r>
            <a:r>
              <a:rPr lang="tr-TR" dirty="0" smtClean="0"/>
              <a:t> </a:t>
            </a:r>
            <a:r>
              <a:rPr lang="tr-TR" dirty="0" err="1" smtClean="0"/>
              <a:t>are</a:t>
            </a:r>
            <a:r>
              <a:rPr lang="tr-TR" dirty="0" smtClean="0"/>
              <a:t> </a:t>
            </a:r>
            <a:r>
              <a:rPr lang="tr-TR" dirty="0" err="1" smtClean="0"/>
              <a:t>searched</a:t>
            </a:r>
            <a:r>
              <a:rPr lang="tr-TR" dirty="0" smtClean="0"/>
              <a:t>, it </a:t>
            </a:r>
            <a:r>
              <a:rPr lang="tr-TR" dirty="0" err="1" smtClean="0"/>
              <a:t>would</a:t>
            </a:r>
            <a:r>
              <a:rPr lang="tr-TR" dirty="0" smtClean="0"/>
              <a:t> be </a:t>
            </a:r>
            <a:r>
              <a:rPr lang="tr-TR" dirty="0" err="1" smtClean="0"/>
              <a:t>more</a:t>
            </a:r>
            <a:r>
              <a:rPr lang="tr-TR" dirty="0" smtClean="0"/>
              <a:t> </a:t>
            </a:r>
            <a:r>
              <a:rPr lang="tr-TR" dirty="0" err="1" smtClean="0"/>
              <a:t>comprehensive</a:t>
            </a:r>
            <a:r>
              <a:rPr lang="tr-TR" dirty="0" smtClean="0"/>
              <a:t> </a:t>
            </a:r>
            <a:r>
              <a:rPr lang="tr-TR" dirty="0" err="1" smtClean="0"/>
              <a:t>to</a:t>
            </a:r>
            <a:r>
              <a:rPr lang="tr-TR" dirty="0" smtClean="0"/>
              <a:t> </a:t>
            </a:r>
            <a:r>
              <a:rPr lang="tr-TR" dirty="0" err="1" smtClean="0"/>
              <a:t>search</a:t>
            </a:r>
            <a:r>
              <a:rPr lang="tr-TR" dirty="0" smtClean="0"/>
              <a:t> </a:t>
            </a:r>
            <a:r>
              <a:rPr lang="tr-TR" dirty="0" err="1" smtClean="0"/>
              <a:t>subdomains</a:t>
            </a:r>
            <a:endParaRPr lang="tr-TR"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a:t>
            </a:r>
            <a:r>
              <a:rPr lang="tr-TR" dirty="0" err="1" smtClean="0"/>
              <a:t>Scanning</a:t>
            </a:r>
            <a:r>
              <a:rPr lang="tr-TR" dirty="0" smtClean="0"/>
              <a:t> </a:t>
            </a:r>
            <a:r>
              <a:rPr lang="tr-TR" dirty="0" err="1" smtClean="0"/>
              <a:t>module</a:t>
            </a:r>
            <a:r>
              <a:rPr lang="tr-TR" dirty="0" smtClean="0"/>
              <a:t>: </a:t>
            </a:r>
            <a:r>
              <a:rPr lang="tr-TR" dirty="0" err="1" smtClean="0"/>
              <a:t>Example</a:t>
            </a:r>
            <a:r>
              <a:rPr lang="tr-TR" dirty="0" smtClean="0"/>
              <a:t> </a:t>
            </a:r>
            <a:r>
              <a:rPr lang="tr-TR" dirty="0" err="1" smtClean="0"/>
              <a:t>Output</a:t>
            </a:r>
            <a:endParaRPr lang="tr-TR" dirty="0"/>
          </a:p>
        </p:txBody>
      </p:sp>
      <p:pic>
        <p:nvPicPr>
          <p:cNvPr id="5" name="4 İçerik Yer Tutucusu" descr="3.png"/>
          <p:cNvPicPr>
            <a:picLocks noGrp="1" noChangeAspect="1"/>
          </p:cNvPicPr>
          <p:nvPr>
            <p:ph sz="quarter" idx="1"/>
          </p:nvPr>
        </p:nvPicPr>
        <p:blipFill>
          <a:blip r:embed="rId2" cstate="print"/>
          <a:stretch>
            <a:fillRect/>
          </a:stretch>
        </p:blipFill>
        <p:spPr>
          <a:xfrm>
            <a:off x="967581" y="1560512"/>
            <a:ext cx="7172325" cy="450532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1.1 Authentication </a:t>
            </a:r>
            <a:r>
              <a:rPr lang="tr-TR" dirty="0" err="1" smtClean="0"/>
              <a:t>Mechanism</a:t>
            </a:r>
            <a:endParaRPr lang="en-US" dirty="0"/>
          </a:p>
        </p:txBody>
      </p:sp>
      <p:sp>
        <p:nvSpPr>
          <p:cNvPr id="3" name="2 İçerik Yer Tutucusu"/>
          <p:cNvSpPr>
            <a:spLocks noGrp="1"/>
          </p:cNvSpPr>
          <p:nvPr>
            <p:ph sz="quarter" idx="1"/>
          </p:nvPr>
        </p:nvSpPr>
        <p:spPr/>
        <p:txBody>
          <a:bodyPr>
            <a:normAutofit/>
          </a:bodyPr>
          <a:lstStyle/>
          <a:p>
            <a:pPr marL="514350" indent="-514350"/>
            <a:r>
              <a:rPr lang="tr-TR" dirty="0" err="1" smtClean="0"/>
              <a:t>Login</a:t>
            </a:r>
            <a:r>
              <a:rPr lang="tr-TR" dirty="0" smtClean="0"/>
              <a:t> </a:t>
            </a:r>
            <a:r>
              <a:rPr lang="tr-TR" dirty="0" err="1" smtClean="0"/>
              <a:t>Page</a:t>
            </a:r>
            <a:r>
              <a:rPr lang="tr-TR" dirty="0" smtClean="0"/>
              <a:t>:</a:t>
            </a:r>
          </a:p>
          <a:p>
            <a:pPr marL="514350" indent="-514350">
              <a:buNone/>
            </a:pPr>
            <a:r>
              <a:rPr lang="tr-TR" dirty="0" smtClean="0"/>
              <a:t>	./</a:t>
            </a:r>
            <a:r>
              <a:rPr lang="tr-TR" dirty="0" err="1" smtClean="0"/>
              <a:t>XssGo</a:t>
            </a:r>
            <a:r>
              <a:rPr lang="tr-TR" dirty="0" smtClean="0"/>
              <a:t> --</a:t>
            </a:r>
            <a:r>
              <a:rPr lang="tr-TR" dirty="0" err="1" smtClean="0"/>
              <a:t>LoginPage</a:t>
            </a:r>
            <a:r>
              <a:rPr lang="tr-TR" dirty="0" smtClean="0"/>
              <a:t> </a:t>
            </a:r>
            <a:r>
              <a:rPr lang="tr-TR" dirty="0" smtClean="0">
                <a:hlinkClick r:id="rId2"/>
              </a:rPr>
              <a:t>http://target.com/login.php</a:t>
            </a:r>
            <a:endParaRPr lang="tr-TR" dirty="0" smtClean="0"/>
          </a:p>
          <a:p>
            <a:pPr marL="514350" indent="-514350">
              <a:buNone/>
            </a:pPr>
            <a:endParaRPr lang="tr-TR"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1.1 Authentication </a:t>
            </a:r>
            <a:r>
              <a:rPr lang="tr-TR" dirty="0" err="1" smtClean="0"/>
              <a:t>Mechanism</a:t>
            </a:r>
            <a:endParaRPr lang="en-US" dirty="0"/>
          </a:p>
        </p:txBody>
      </p:sp>
      <p:sp>
        <p:nvSpPr>
          <p:cNvPr id="3" name="2 İçerik Yer Tutucusu"/>
          <p:cNvSpPr>
            <a:spLocks noGrp="1"/>
          </p:cNvSpPr>
          <p:nvPr>
            <p:ph sz="quarter" idx="1"/>
          </p:nvPr>
        </p:nvSpPr>
        <p:spPr/>
        <p:txBody>
          <a:bodyPr>
            <a:normAutofit/>
          </a:bodyPr>
          <a:lstStyle/>
          <a:p>
            <a:pPr marL="514350" indent="-514350">
              <a:buNone/>
            </a:pPr>
            <a:endParaRPr lang="tr-TR" dirty="0" smtClean="0"/>
          </a:p>
        </p:txBody>
      </p:sp>
      <p:pic>
        <p:nvPicPr>
          <p:cNvPr id="6146" name="Picture 2" descr="C:\Users\asus\Desktop\bitirme\pres\5.png"/>
          <p:cNvPicPr>
            <a:picLocks noChangeAspect="1" noChangeArrowheads="1"/>
          </p:cNvPicPr>
          <p:nvPr/>
        </p:nvPicPr>
        <p:blipFill>
          <a:blip r:embed="rId2" cstate="print"/>
          <a:srcRect/>
          <a:stretch>
            <a:fillRect/>
          </a:stretch>
        </p:blipFill>
        <p:spPr bwMode="auto">
          <a:xfrm>
            <a:off x="251520" y="1700808"/>
            <a:ext cx="8664301" cy="468052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1.1 Authentication </a:t>
            </a:r>
            <a:r>
              <a:rPr lang="tr-TR" dirty="0" err="1" smtClean="0"/>
              <a:t>Mechanism</a:t>
            </a:r>
            <a:endParaRPr lang="en-US" dirty="0"/>
          </a:p>
        </p:txBody>
      </p:sp>
      <p:sp>
        <p:nvSpPr>
          <p:cNvPr id="3" name="2 İçerik Yer Tutucusu"/>
          <p:cNvSpPr>
            <a:spLocks noGrp="1"/>
          </p:cNvSpPr>
          <p:nvPr>
            <p:ph sz="quarter" idx="1"/>
          </p:nvPr>
        </p:nvSpPr>
        <p:spPr/>
        <p:txBody>
          <a:bodyPr>
            <a:normAutofit/>
          </a:bodyPr>
          <a:lstStyle/>
          <a:p>
            <a:pPr marL="514350" indent="-514350"/>
            <a:r>
              <a:rPr lang="tr-TR" dirty="0" err="1" smtClean="0"/>
              <a:t>Cookies</a:t>
            </a:r>
            <a:endParaRPr lang="tr-TR" dirty="0" smtClean="0"/>
          </a:p>
          <a:p>
            <a:pPr marL="514350" indent="-514350">
              <a:buNone/>
            </a:pPr>
            <a:r>
              <a:rPr lang="tr-TR" dirty="0" smtClean="0"/>
              <a:t>	./</a:t>
            </a:r>
            <a:r>
              <a:rPr lang="tr-TR" dirty="0" err="1" smtClean="0"/>
              <a:t>XssGo</a:t>
            </a:r>
            <a:r>
              <a:rPr lang="tr-TR" dirty="0" smtClean="0"/>
              <a:t> --</a:t>
            </a:r>
            <a:r>
              <a:rPr lang="tr-TR" dirty="0" err="1" smtClean="0"/>
              <a:t>CookieFile</a:t>
            </a:r>
            <a:r>
              <a:rPr lang="tr-TR" dirty="0" smtClean="0"/>
              <a:t> /</a:t>
            </a:r>
            <a:r>
              <a:rPr lang="tr-TR" dirty="0" err="1" smtClean="0"/>
              <a:t>path</a:t>
            </a:r>
            <a:r>
              <a:rPr lang="tr-TR" dirty="0" smtClean="0"/>
              <a:t>/</a:t>
            </a:r>
            <a:r>
              <a:rPr lang="tr-TR" dirty="0" err="1" smtClean="0"/>
              <a:t>cookies</a:t>
            </a:r>
            <a:r>
              <a:rPr lang="tr-TR" dirty="0" smtClean="0"/>
              <a:t>.</a:t>
            </a:r>
            <a:r>
              <a:rPr lang="tr-TR" dirty="0" err="1" smtClean="0"/>
              <a:t>json</a:t>
            </a:r>
            <a:endParaRPr lang="tr-TR" dirty="0" smtClean="0"/>
          </a:p>
          <a:p>
            <a:pPr marL="514350" indent="-514350">
              <a:buNone/>
            </a:pPr>
            <a:endParaRPr lang="tr-TR"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1.1 Authentication </a:t>
            </a:r>
            <a:r>
              <a:rPr lang="tr-TR" dirty="0" err="1" smtClean="0"/>
              <a:t>Mechanism</a:t>
            </a:r>
            <a:endParaRPr lang="en-US" dirty="0"/>
          </a:p>
        </p:txBody>
      </p:sp>
      <p:sp>
        <p:nvSpPr>
          <p:cNvPr id="3" name="2 İçerik Yer Tutucusu"/>
          <p:cNvSpPr>
            <a:spLocks noGrp="1"/>
          </p:cNvSpPr>
          <p:nvPr>
            <p:ph sz="quarter" idx="1"/>
          </p:nvPr>
        </p:nvSpPr>
        <p:spPr/>
        <p:txBody>
          <a:bodyPr>
            <a:normAutofit/>
          </a:bodyPr>
          <a:lstStyle/>
          <a:p>
            <a:pPr marL="514350" indent="-514350">
              <a:buNone/>
            </a:pPr>
            <a:endParaRPr lang="tr-TR" dirty="0" smtClean="0"/>
          </a:p>
        </p:txBody>
      </p:sp>
      <p:pic>
        <p:nvPicPr>
          <p:cNvPr id="8194" name="Picture 2" descr="C:\Users\asus\Desktop\bitirme\pres\4.png"/>
          <p:cNvPicPr>
            <a:picLocks noChangeAspect="1" noChangeArrowheads="1"/>
          </p:cNvPicPr>
          <p:nvPr/>
        </p:nvPicPr>
        <p:blipFill>
          <a:blip r:embed="rId2" cstate="print"/>
          <a:srcRect/>
          <a:stretch>
            <a:fillRect/>
          </a:stretch>
        </p:blipFill>
        <p:spPr bwMode="auto">
          <a:xfrm>
            <a:off x="2411760" y="1628800"/>
            <a:ext cx="4248150" cy="46291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a:t>
            </a:r>
            <a:r>
              <a:rPr lang="tr-TR" dirty="0" err="1" smtClean="0"/>
              <a:t>Browsing</a:t>
            </a:r>
            <a:r>
              <a:rPr lang="tr-TR" dirty="0" smtClean="0"/>
              <a:t> </a:t>
            </a:r>
            <a:r>
              <a:rPr lang="tr-TR" dirty="0" err="1" smtClean="0"/>
              <a:t>and</a:t>
            </a:r>
            <a:r>
              <a:rPr lang="tr-TR" dirty="0" smtClean="0"/>
              <a:t> </a:t>
            </a:r>
            <a:r>
              <a:rPr lang="tr-TR" dirty="0" err="1" smtClean="0"/>
              <a:t>Testing</a:t>
            </a:r>
            <a:r>
              <a:rPr lang="tr-TR" dirty="0" smtClean="0"/>
              <a:t> </a:t>
            </a:r>
            <a:r>
              <a:rPr lang="tr-TR" dirty="0" err="1" smtClean="0"/>
              <a:t>module</a:t>
            </a:r>
            <a:endParaRPr lang="tr-TR" dirty="0"/>
          </a:p>
        </p:txBody>
      </p:sp>
      <p:sp>
        <p:nvSpPr>
          <p:cNvPr id="3" name="2 İçerik Yer Tutucusu"/>
          <p:cNvSpPr>
            <a:spLocks noGrp="1"/>
          </p:cNvSpPr>
          <p:nvPr>
            <p:ph sz="quarter" idx="1"/>
          </p:nvPr>
        </p:nvSpPr>
        <p:spPr/>
        <p:txBody>
          <a:bodyPr/>
          <a:lstStyle/>
          <a:p>
            <a:r>
              <a:rPr lang="en-US" dirty="0" smtClean="0"/>
              <a:t>The core of browsing module consist of selenium web driver</a:t>
            </a:r>
            <a:r>
              <a:rPr lang="tr-TR" dirty="0" smtClean="0"/>
              <a:t> (Real Browser)</a:t>
            </a:r>
          </a:p>
          <a:p>
            <a:r>
              <a:rPr lang="tr-TR" dirty="0" err="1" smtClean="0"/>
              <a:t>This</a:t>
            </a:r>
            <a:r>
              <a:rPr lang="tr-TR" dirty="0" smtClean="0"/>
              <a:t> is </a:t>
            </a:r>
            <a:r>
              <a:rPr lang="tr-TR" dirty="0" err="1" smtClean="0"/>
              <a:t>the</a:t>
            </a:r>
            <a:r>
              <a:rPr lang="tr-TR" dirty="0" smtClean="0"/>
              <a:t> </a:t>
            </a:r>
            <a:r>
              <a:rPr lang="tr-TR" dirty="0" err="1" smtClean="0"/>
              <a:t>solution</a:t>
            </a:r>
            <a:r>
              <a:rPr lang="tr-TR" dirty="0" smtClean="0"/>
              <a:t> </a:t>
            </a:r>
            <a:r>
              <a:rPr lang="tr-TR" dirty="0" err="1" smtClean="0"/>
              <a:t>for</a:t>
            </a:r>
            <a:r>
              <a:rPr lang="tr-TR" dirty="0" smtClean="0"/>
              <a:t> </a:t>
            </a:r>
            <a:r>
              <a:rPr lang="tr-TR" dirty="0" err="1" smtClean="0"/>
              <a:t>false</a:t>
            </a:r>
            <a:r>
              <a:rPr lang="tr-TR" dirty="0" smtClean="0"/>
              <a:t>-</a:t>
            </a:r>
            <a:r>
              <a:rPr lang="tr-TR" dirty="0" err="1" smtClean="0"/>
              <a:t>positives</a:t>
            </a:r>
            <a:endParaRPr lang="tr-TR" dirty="0" smtClean="0"/>
          </a:p>
          <a:p>
            <a:r>
              <a:rPr lang="tr-TR" dirty="0" err="1" smtClean="0"/>
              <a:t>To</a:t>
            </a:r>
            <a:r>
              <a:rPr lang="tr-TR" dirty="0" smtClean="0"/>
              <a:t> </a:t>
            </a:r>
            <a:r>
              <a:rPr lang="tr-TR" dirty="0" err="1" smtClean="0"/>
              <a:t>catch</a:t>
            </a:r>
            <a:r>
              <a:rPr lang="tr-TR" dirty="0" smtClean="0"/>
              <a:t> </a:t>
            </a:r>
            <a:r>
              <a:rPr lang="tr-TR" dirty="0" err="1" smtClean="0"/>
              <a:t>Javascript</a:t>
            </a:r>
            <a:r>
              <a:rPr lang="tr-TR" dirty="0" smtClean="0"/>
              <a:t> </a:t>
            </a:r>
            <a:r>
              <a:rPr lang="tr-TR" dirty="0" err="1" smtClean="0"/>
              <a:t>execution</a:t>
            </a:r>
            <a:r>
              <a:rPr lang="tr-TR" dirty="0" smtClean="0"/>
              <a:t> </a:t>
            </a:r>
            <a:r>
              <a:rPr lang="tr-TR" dirty="0" err="1" smtClean="0"/>
              <a:t>we</a:t>
            </a:r>
            <a:r>
              <a:rPr lang="tr-TR" dirty="0" smtClean="0"/>
              <a:t> </a:t>
            </a:r>
            <a:r>
              <a:rPr lang="tr-TR" dirty="0" err="1" smtClean="0"/>
              <a:t>have</a:t>
            </a:r>
            <a:r>
              <a:rPr lang="tr-TR" dirty="0" smtClean="0"/>
              <a:t> </a:t>
            </a:r>
            <a:r>
              <a:rPr lang="tr-TR" dirty="0" err="1" smtClean="0"/>
              <a:t>to</a:t>
            </a:r>
            <a:r>
              <a:rPr lang="tr-TR" dirty="0" smtClean="0"/>
              <a:t> </a:t>
            </a:r>
            <a:r>
              <a:rPr lang="tr-TR" dirty="0" err="1" smtClean="0"/>
              <a:t>observe</a:t>
            </a:r>
            <a:r>
              <a:rPr lang="tr-TR" dirty="0" smtClean="0"/>
              <a:t> </a:t>
            </a:r>
            <a:r>
              <a:rPr lang="tr-TR" dirty="0" err="1" smtClean="0"/>
              <a:t>behavior</a:t>
            </a:r>
            <a:r>
              <a:rPr lang="tr-TR" dirty="0" smtClean="0"/>
              <a:t> </a:t>
            </a:r>
            <a:r>
              <a:rPr lang="tr-TR" dirty="0" err="1" smtClean="0"/>
              <a:t>after</a:t>
            </a:r>
            <a:r>
              <a:rPr lang="tr-TR" dirty="0" smtClean="0"/>
              <a:t> it is </a:t>
            </a:r>
            <a:r>
              <a:rPr lang="tr-TR" dirty="0" err="1" smtClean="0"/>
              <a:t>loaded</a:t>
            </a:r>
            <a:r>
              <a:rPr lang="tr-TR" dirty="0" smtClean="0"/>
              <a:t>, </a:t>
            </a:r>
            <a:r>
              <a:rPr lang="tr-TR" dirty="0" err="1" smtClean="0"/>
              <a:t>rendered</a:t>
            </a:r>
            <a:r>
              <a:rPr lang="tr-TR" dirty="0" smtClean="0"/>
              <a:t> </a:t>
            </a:r>
            <a:r>
              <a:rPr lang="tr-TR" dirty="0" err="1" smtClean="0"/>
              <a:t>and</a:t>
            </a:r>
            <a:r>
              <a:rPr lang="tr-TR" dirty="0" smtClean="0"/>
              <a:t> </a:t>
            </a:r>
            <a:r>
              <a:rPr lang="tr-TR" dirty="0" err="1" smtClean="0"/>
              <a:t>run</a:t>
            </a:r>
            <a:r>
              <a:rPr lang="tr-TR" dirty="0" smtClean="0"/>
              <a:t> </a:t>
            </a:r>
            <a:r>
              <a:rPr lang="tr-TR" dirty="0" err="1" smtClean="0"/>
              <a:t>by</a:t>
            </a:r>
            <a:r>
              <a:rPr lang="tr-TR" dirty="0" smtClean="0"/>
              <a:t> browser</a:t>
            </a:r>
          </a:p>
          <a:p>
            <a:endParaRPr lang="tr-TR" dirty="0" smtClean="0"/>
          </a:p>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a:t>
            </a:r>
            <a:r>
              <a:rPr lang="tr-TR" dirty="0" err="1" smtClean="0"/>
              <a:t>Browsing</a:t>
            </a:r>
            <a:r>
              <a:rPr lang="tr-TR" dirty="0" smtClean="0"/>
              <a:t> </a:t>
            </a:r>
            <a:r>
              <a:rPr lang="tr-TR" dirty="0" err="1" smtClean="0"/>
              <a:t>and</a:t>
            </a:r>
            <a:r>
              <a:rPr lang="tr-TR" dirty="0" smtClean="0"/>
              <a:t> </a:t>
            </a:r>
            <a:r>
              <a:rPr lang="tr-TR" dirty="0" err="1" smtClean="0"/>
              <a:t>Testing</a:t>
            </a:r>
            <a:r>
              <a:rPr lang="tr-TR" dirty="0" smtClean="0"/>
              <a:t> </a:t>
            </a:r>
            <a:r>
              <a:rPr lang="tr-TR" dirty="0" err="1" smtClean="0"/>
              <a:t>module</a:t>
            </a:r>
            <a:endParaRPr lang="tr-TR" dirty="0"/>
          </a:p>
        </p:txBody>
      </p:sp>
      <p:sp>
        <p:nvSpPr>
          <p:cNvPr id="10" name="9 İçerik Yer Tutucusu"/>
          <p:cNvSpPr>
            <a:spLocks noGrp="1"/>
          </p:cNvSpPr>
          <p:nvPr>
            <p:ph sz="quarter" idx="1"/>
          </p:nvPr>
        </p:nvSpPr>
        <p:spPr/>
        <p:txBody>
          <a:bodyPr/>
          <a:lstStyle/>
          <a:p>
            <a:r>
              <a:rPr lang="tr-TR" dirty="0" err="1" smtClean="0"/>
              <a:t>Demonstration</a:t>
            </a:r>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a:t>
            </a:r>
            <a:r>
              <a:rPr lang="tr-TR" dirty="0" err="1" smtClean="0"/>
              <a:t>Browsing</a:t>
            </a:r>
            <a:r>
              <a:rPr lang="tr-TR" dirty="0" smtClean="0"/>
              <a:t> </a:t>
            </a:r>
            <a:r>
              <a:rPr lang="tr-TR" dirty="0" err="1" smtClean="0"/>
              <a:t>and</a:t>
            </a:r>
            <a:r>
              <a:rPr lang="tr-TR" dirty="0" smtClean="0"/>
              <a:t> </a:t>
            </a:r>
            <a:r>
              <a:rPr lang="tr-TR" dirty="0" err="1" smtClean="0"/>
              <a:t>Testing</a:t>
            </a:r>
            <a:r>
              <a:rPr lang="tr-TR" dirty="0" smtClean="0"/>
              <a:t> </a:t>
            </a:r>
            <a:r>
              <a:rPr lang="tr-TR" dirty="0" err="1" smtClean="0"/>
              <a:t>module</a:t>
            </a:r>
            <a:endParaRPr lang="tr-TR" dirty="0"/>
          </a:p>
        </p:txBody>
      </p:sp>
      <p:sp>
        <p:nvSpPr>
          <p:cNvPr id="3" name="2 İçerik Yer Tutucusu"/>
          <p:cNvSpPr>
            <a:spLocks noGrp="1"/>
          </p:cNvSpPr>
          <p:nvPr>
            <p:ph sz="quarter" idx="1"/>
          </p:nvPr>
        </p:nvSpPr>
        <p:spPr/>
        <p:txBody>
          <a:bodyPr/>
          <a:lstStyle/>
          <a:p>
            <a:r>
              <a:rPr lang="tr-TR" dirty="0" smtClean="0"/>
              <a:t>2 </a:t>
            </a:r>
            <a:r>
              <a:rPr lang="tr-TR" dirty="0" err="1" smtClean="0"/>
              <a:t>functionalities</a:t>
            </a:r>
            <a:r>
              <a:rPr lang="tr-TR" dirty="0" smtClean="0"/>
              <a:t>:</a:t>
            </a:r>
          </a:p>
          <a:p>
            <a:pPr lvl="3">
              <a:buFont typeface="Wingdings" pitchFamily="2" charset="2"/>
              <a:buChar char="§"/>
            </a:pPr>
            <a:r>
              <a:rPr lang="tr-TR" dirty="0" err="1" smtClean="0"/>
              <a:t>Setting</a:t>
            </a:r>
            <a:r>
              <a:rPr lang="tr-TR" dirty="0" smtClean="0"/>
              <a:t> </a:t>
            </a:r>
            <a:r>
              <a:rPr lang="tr-TR" dirty="0" err="1" smtClean="0"/>
              <a:t>Payload</a:t>
            </a:r>
            <a:endParaRPr lang="tr-TR" dirty="0" smtClean="0"/>
          </a:p>
          <a:p>
            <a:pPr lvl="3">
              <a:buNone/>
            </a:pPr>
            <a:r>
              <a:rPr lang="tr-TR" dirty="0" smtClean="0"/>
              <a:t>	&lt;</a:t>
            </a:r>
            <a:r>
              <a:rPr lang="tr-TR" dirty="0" err="1" smtClean="0"/>
              <a:t>script</a:t>
            </a:r>
            <a:r>
              <a:rPr lang="tr-TR" dirty="0" smtClean="0"/>
              <a:t>&gt; </a:t>
            </a:r>
            <a:r>
              <a:rPr lang="tr-TR" dirty="0" err="1" smtClean="0"/>
              <a:t>alert</a:t>
            </a:r>
            <a:r>
              <a:rPr lang="tr-TR" dirty="0" smtClean="0"/>
              <a:t> ( ‘ </a:t>
            </a:r>
            <a:r>
              <a:rPr lang="tr-TR" dirty="0" err="1" smtClean="0"/>
              <a:t>attack</a:t>
            </a:r>
            <a:r>
              <a:rPr lang="tr-TR" dirty="0" smtClean="0"/>
              <a:t> ‘ ) &lt;/</a:t>
            </a:r>
            <a:r>
              <a:rPr lang="tr-TR" dirty="0" err="1" smtClean="0"/>
              <a:t>script</a:t>
            </a:r>
            <a:r>
              <a:rPr lang="tr-TR" dirty="0" smtClean="0"/>
              <a:t>&gt; </a:t>
            </a:r>
          </a:p>
          <a:p>
            <a:pPr lvl="3">
              <a:buFont typeface="Wingdings" pitchFamily="2" charset="2"/>
              <a:buChar char="§"/>
            </a:pPr>
            <a:r>
              <a:rPr lang="tr-TR" dirty="0" err="1" smtClean="0"/>
              <a:t>Sending</a:t>
            </a:r>
            <a:r>
              <a:rPr lang="tr-TR" dirty="0" smtClean="0"/>
              <a:t> </a:t>
            </a:r>
            <a:r>
              <a:rPr lang="tr-TR" dirty="0" err="1" smtClean="0"/>
              <a:t>Requests</a:t>
            </a:r>
            <a:r>
              <a:rPr lang="tr-TR" dirty="0" smtClean="0"/>
              <a:t> </a:t>
            </a:r>
            <a:r>
              <a:rPr lang="tr-TR" dirty="0" err="1" smtClean="0"/>
              <a:t>for</a:t>
            </a:r>
            <a:r>
              <a:rPr lang="tr-TR" dirty="0" smtClean="0"/>
              <a:t>:</a:t>
            </a:r>
          </a:p>
          <a:p>
            <a:pPr lvl="4">
              <a:buFont typeface="Wingdings" pitchFamily="2" charset="2"/>
              <a:buChar char="§"/>
            </a:pPr>
            <a:r>
              <a:rPr lang="tr-TR" dirty="0" err="1" smtClean="0"/>
              <a:t>Query</a:t>
            </a:r>
            <a:r>
              <a:rPr lang="tr-TR" dirty="0" smtClean="0"/>
              <a:t> </a:t>
            </a:r>
            <a:r>
              <a:rPr lang="tr-TR" dirty="0" err="1" smtClean="0"/>
              <a:t>Parameters</a:t>
            </a:r>
            <a:endParaRPr lang="tr-TR" dirty="0" smtClean="0"/>
          </a:p>
          <a:p>
            <a:pPr lvl="4">
              <a:buNone/>
            </a:pPr>
            <a:r>
              <a:rPr lang="tr-TR" dirty="0" smtClean="0"/>
              <a:t>	http://target.com?name=cemal</a:t>
            </a:r>
          </a:p>
          <a:p>
            <a:pPr lvl="4">
              <a:buFont typeface="Wingdings" pitchFamily="2" charset="2"/>
              <a:buChar char="§"/>
            </a:pPr>
            <a:r>
              <a:rPr lang="tr-TR" dirty="0" err="1" smtClean="0"/>
              <a:t>Submitting</a:t>
            </a:r>
            <a:r>
              <a:rPr lang="tr-TR" dirty="0" smtClean="0"/>
              <a:t> </a:t>
            </a:r>
            <a:r>
              <a:rPr lang="tr-TR" dirty="0" err="1" smtClean="0"/>
              <a:t>Forms</a:t>
            </a:r>
            <a:endParaRPr lang="tr-TR" dirty="0" smtClean="0"/>
          </a:p>
          <a:p>
            <a:pPr lvl="4">
              <a:buNone/>
            </a:pPr>
            <a:r>
              <a:rPr lang="tr-TR" dirty="0" smtClean="0"/>
              <a:t>		-  </a:t>
            </a:r>
            <a:r>
              <a:rPr lang="tr-TR" dirty="0" err="1" smtClean="0"/>
              <a:t>search</a:t>
            </a:r>
            <a:r>
              <a:rPr lang="tr-TR" dirty="0" smtClean="0"/>
              <a:t> </a:t>
            </a:r>
            <a:r>
              <a:rPr lang="tr-TR" dirty="0" err="1" smtClean="0"/>
              <a:t>box</a:t>
            </a:r>
            <a:endParaRPr lang="tr-TR" dirty="0" smtClean="0"/>
          </a:p>
          <a:p>
            <a:pPr lvl="4">
              <a:buNone/>
            </a:pPr>
            <a:r>
              <a:rPr lang="tr-TR" dirty="0" smtClean="0"/>
              <a:t>		-  </a:t>
            </a:r>
            <a:r>
              <a:rPr lang="tr-TR" dirty="0" err="1" smtClean="0"/>
              <a:t>registration</a:t>
            </a:r>
            <a:r>
              <a:rPr lang="tr-TR" dirty="0" smtClean="0"/>
              <a:t> form</a:t>
            </a:r>
          </a:p>
          <a:p>
            <a:pPr lvl="4">
              <a:buNone/>
            </a:pPr>
            <a:r>
              <a:rPr lang="tr-TR" dirty="0" smtClean="0"/>
              <a:t>		-  </a:t>
            </a:r>
            <a:r>
              <a:rPr lang="tr-TR" dirty="0" err="1" smtClean="0"/>
              <a:t>selection</a:t>
            </a:r>
            <a:r>
              <a:rPr lang="tr-TR" dirty="0" smtClean="0"/>
              <a:t> </a:t>
            </a:r>
            <a:r>
              <a:rPr lang="tr-TR" dirty="0" err="1" smtClean="0"/>
              <a:t>forms</a:t>
            </a:r>
            <a:r>
              <a:rPr lang="tr-TR" dirty="0" smtClean="0"/>
              <a:t> (</a:t>
            </a:r>
            <a:r>
              <a:rPr lang="tr-TR" dirty="0" err="1" smtClean="0"/>
              <a:t>language</a:t>
            </a:r>
            <a:r>
              <a:rPr lang="tr-TR" dirty="0" smtClean="0"/>
              <a:t> </a:t>
            </a:r>
            <a:r>
              <a:rPr lang="tr-TR" dirty="0" err="1" smtClean="0"/>
              <a:t>etc</a:t>
            </a:r>
            <a:r>
              <a:rPr lang="tr-TR" dirty="0" smtClean="0"/>
              <a:t> </a:t>
            </a:r>
            <a:r>
              <a:rPr lang="tr-TR" dirty="0" err="1" smtClean="0"/>
              <a:t>to</a:t>
            </a:r>
            <a:r>
              <a:rPr lang="tr-TR" dirty="0" smtClean="0"/>
              <a:t> </a:t>
            </a:r>
            <a:r>
              <a:rPr lang="tr-TR" dirty="0" err="1" smtClean="0"/>
              <a:t>filter</a:t>
            </a:r>
            <a:r>
              <a:rPr lang="tr-TR" dirty="0" smtClean="0"/>
              <a:t>)</a:t>
            </a:r>
          </a:p>
          <a:p>
            <a:pPr lvl="4">
              <a:buNone/>
            </a:pPr>
            <a:r>
              <a:rPr lang="tr-TR" dirty="0" smtClean="0"/>
              <a:t>		-  </a:t>
            </a:r>
            <a:r>
              <a:rPr lang="tr-TR" dirty="0" err="1" smtClean="0"/>
              <a:t>guest</a:t>
            </a:r>
            <a:r>
              <a:rPr lang="tr-TR" dirty="0" smtClean="0"/>
              <a:t> </a:t>
            </a:r>
            <a:r>
              <a:rPr lang="tr-TR" dirty="0" err="1" smtClean="0"/>
              <a:t>book</a:t>
            </a:r>
            <a:endParaRPr lang="tr-TR" dirty="0" smtClean="0"/>
          </a:p>
          <a:p>
            <a:pPr lvl="4">
              <a:buNone/>
            </a:pPr>
            <a:r>
              <a:rPr lang="tr-TR" dirty="0" smtClean="0"/>
              <a:t>		-  </a:t>
            </a:r>
            <a:r>
              <a:rPr lang="tr-TR" dirty="0" err="1" smtClean="0"/>
              <a:t>any</a:t>
            </a:r>
            <a:r>
              <a:rPr lang="tr-TR" dirty="0" smtClean="0"/>
              <a:t> </a:t>
            </a:r>
            <a:r>
              <a:rPr lang="tr-TR" dirty="0" err="1" smtClean="0"/>
              <a:t>type</a:t>
            </a:r>
            <a:r>
              <a:rPr lang="tr-TR" dirty="0" smtClean="0"/>
              <a:t> of form, </a:t>
            </a:r>
            <a:r>
              <a:rPr lang="tr-TR" dirty="0" err="1" smtClean="0"/>
              <a:t>with</a:t>
            </a:r>
            <a:r>
              <a:rPr lang="tr-TR" dirty="0" smtClean="0"/>
              <a:t> </a:t>
            </a:r>
            <a:r>
              <a:rPr lang="tr-TR" dirty="0" err="1" smtClean="0"/>
              <a:t>any</a:t>
            </a:r>
            <a:r>
              <a:rPr lang="tr-TR" dirty="0" smtClean="0"/>
              <a:t> </a:t>
            </a:r>
            <a:r>
              <a:rPr lang="tr-TR" dirty="0" err="1" smtClean="0"/>
              <a:t>type</a:t>
            </a:r>
            <a:r>
              <a:rPr lang="tr-TR" dirty="0" smtClean="0"/>
              <a:t> of </a:t>
            </a:r>
            <a:r>
              <a:rPr lang="tr-TR" dirty="0" err="1" smtClean="0"/>
              <a:t>input</a:t>
            </a:r>
            <a:r>
              <a:rPr lang="tr-TR" dirty="0" smtClean="0"/>
              <a:t> </a:t>
            </a:r>
            <a:r>
              <a:rPr lang="tr-TR" dirty="0" err="1" smtClean="0"/>
              <a:t>variable</a:t>
            </a:r>
            <a:r>
              <a:rPr lang="tr-TR" dirty="0" smtClean="0"/>
              <a:t>				</a:t>
            </a:r>
          </a:p>
          <a:p>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Purpose</a:t>
            </a:r>
            <a:r>
              <a:rPr lang="tr-TR" dirty="0" smtClean="0"/>
              <a:t> of </a:t>
            </a:r>
            <a:r>
              <a:rPr lang="tr-TR" dirty="0" err="1" smtClean="0"/>
              <a:t>the</a:t>
            </a:r>
            <a:r>
              <a:rPr lang="tr-TR" dirty="0" smtClean="0"/>
              <a:t> Project</a:t>
            </a:r>
            <a:endParaRPr lang="tr-TR" dirty="0"/>
          </a:p>
        </p:txBody>
      </p:sp>
      <p:sp>
        <p:nvSpPr>
          <p:cNvPr id="3" name="2 İçerik Yer Tutucusu"/>
          <p:cNvSpPr>
            <a:spLocks noGrp="1"/>
          </p:cNvSpPr>
          <p:nvPr>
            <p:ph sz="quarter" idx="1"/>
          </p:nvPr>
        </p:nvSpPr>
        <p:spPr/>
        <p:txBody>
          <a:bodyPr/>
          <a:lstStyle/>
          <a:p>
            <a:r>
              <a:rPr lang="en-US" dirty="0" smtClean="0"/>
              <a:t>Detection of XSS Vulnerabilities.</a:t>
            </a:r>
          </a:p>
          <a:p>
            <a:r>
              <a:rPr lang="tr-TR" dirty="0" err="1" smtClean="0"/>
              <a:t>Creating</a:t>
            </a:r>
            <a:r>
              <a:rPr lang="tr-TR" dirty="0" smtClean="0"/>
              <a:t> a </a:t>
            </a:r>
            <a:r>
              <a:rPr lang="tr-TR" dirty="0" err="1" smtClean="0"/>
              <a:t>tool</a:t>
            </a:r>
            <a:r>
              <a:rPr lang="tr-TR" dirty="0" smtClean="0"/>
              <a:t>:</a:t>
            </a:r>
          </a:p>
          <a:p>
            <a:pPr lvl="2"/>
            <a:r>
              <a:rPr lang="tr-TR" dirty="0" err="1" smtClean="0"/>
              <a:t>Automated</a:t>
            </a:r>
            <a:endParaRPr lang="tr-TR" dirty="0" smtClean="0"/>
          </a:p>
          <a:p>
            <a:pPr lvl="2"/>
            <a:r>
              <a:rPr lang="tr-TR" dirty="0" err="1" smtClean="0"/>
              <a:t>Reliable</a:t>
            </a:r>
            <a:r>
              <a:rPr lang="tr-TR" dirty="0" smtClean="0"/>
              <a:t> (</a:t>
            </a:r>
            <a:r>
              <a:rPr lang="tr-TR" dirty="0" err="1" smtClean="0"/>
              <a:t>Zero</a:t>
            </a:r>
            <a:r>
              <a:rPr lang="tr-TR" dirty="0" smtClean="0"/>
              <a:t>-</a:t>
            </a:r>
            <a:r>
              <a:rPr lang="tr-TR" dirty="0" err="1" smtClean="0"/>
              <a:t>false</a:t>
            </a:r>
            <a:r>
              <a:rPr lang="tr-TR" dirty="0" smtClean="0"/>
              <a:t> </a:t>
            </a:r>
            <a:r>
              <a:rPr lang="tr-TR" dirty="0" err="1" smtClean="0"/>
              <a:t>positive</a:t>
            </a:r>
            <a:r>
              <a:rPr lang="tr-TR" dirty="0" smtClean="0"/>
              <a:t>)</a:t>
            </a:r>
          </a:p>
          <a:p>
            <a:pPr lvl="2"/>
            <a:r>
              <a:rPr lang="tr-TR" dirty="0" err="1" smtClean="0"/>
              <a:t>Generic</a:t>
            </a:r>
            <a:endParaRPr lang="tr-TR" dirty="0" smtClean="0"/>
          </a:p>
          <a:p>
            <a:pPr lvl="2"/>
            <a:r>
              <a:rPr lang="tr-TR" dirty="0" err="1" smtClean="0"/>
              <a:t>Fast</a:t>
            </a:r>
            <a:endParaRPr lang="tr-TR" dirty="0" smtClean="0"/>
          </a:p>
          <a:p>
            <a:pPr lvl="2"/>
            <a:r>
              <a:rPr lang="tr-TR" dirty="0" err="1" smtClean="0"/>
              <a:t>User</a:t>
            </a:r>
            <a:r>
              <a:rPr lang="tr-TR" dirty="0" smtClean="0"/>
              <a:t> </a:t>
            </a:r>
            <a:r>
              <a:rPr lang="tr-TR" dirty="0" err="1" smtClean="0"/>
              <a:t>friendly</a:t>
            </a:r>
            <a:endParaRPr lang="tr-TR" dirty="0" smtClean="0"/>
          </a:p>
          <a:p>
            <a:pPr lvl="2"/>
            <a:r>
              <a:rPr lang="tr-TR" dirty="0" err="1" smtClean="0"/>
              <a:t>Comprehensive</a:t>
            </a:r>
            <a:endParaRPr lang="tr-TR" dirty="0" smtClean="0"/>
          </a:p>
          <a:p>
            <a:pPr lvl="2"/>
            <a:endParaRPr lang="tr-TR" dirty="0" smtClean="0"/>
          </a:p>
          <a:p>
            <a:pPr lvl="2"/>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3-Proxy </a:t>
            </a:r>
            <a:r>
              <a:rPr lang="tr-TR" dirty="0" err="1" smtClean="0"/>
              <a:t>Module</a:t>
            </a:r>
            <a:endParaRPr lang="tr-TR" dirty="0"/>
          </a:p>
        </p:txBody>
      </p:sp>
      <p:pic>
        <p:nvPicPr>
          <p:cNvPr id="5" name="4 İçerik Yer Tutucusu" descr="proxy_fulldeepweb.png"/>
          <p:cNvPicPr>
            <a:picLocks noGrp="1" noChangeAspect="1"/>
          </p:cNvPicPr>
          <p:nvPr>
            <p:ph sz="quarter" idx="1"/>
          </p:nvPr>
        </p:nvPicPr>
        <p:blipFill>
          <a:blip r:embed="rId2" cstate="print"/>
          <a:stretch>
            <a:fillRect/>
          </a:stretch>
        </p:blipFill>
        <p:spPr>
          <a:xfrm>
            <a:off x="619919" y="1822450"/>
            <a:ext cx="7867650" cy="398145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3-Proxy </a:t>
            </a:r>
            <a:r>
              <a:rPr lang="tr-TR" dirty="0" err="1" smtClean="0"/>
              <a:t>Module</a:t>
            </a:r>
            <a:endParaRPr lang="tr-TR" dirty="0"/>
          </a:p>
        </p:txBody>
      </p:sp>
      <p:sp>
        <p:nvSpPr>
          <p:cNvPr id="3" name="2 İçerik Yer Tutucusu"/>
          <p:cNvSpPr>
            <a:spLocks noGrp="1"/>
          </p:cNvSpPr>
          <p:nvPr>
            <p:ph sz="quarter" idx="1"/>
          </p:nvPr>
        </p:nvSpPr>
        <p:spPr/>
        <p:txBody>
          <a:bodyPr>
            <a:normAutofit fontScale="92500"/>
          </a:bodyPr>
          <a:lstStyle/>
          <a:p>
            <a:r>
              <a:rPr lang="en-US" dirty="0" smtClean="0"/>
              <a:t>Adding the proxy module was inevitable to increase the functionality and access maximum number of attack vector</a:t>
            </a:r>
            <a:endParaRPr lang="tr-TR" dirty="0" smtClean="0"/>
          </a:p>
          <a:p>
            <a:r>
              <a:rPr lang="en-US" dirty="0" smtClean="0"/>
              <a:t>While observing a webpage on browser it is not possible to change some user inputs. These inputs can be hidden input tags, http headers so on</a:t>
            </a:r>
            <a:endParaRPr lang="tr-TR" dirty="0" smtClean="0"/>
          </a:p>
          <a:p>
            <a:r>
              <a:rPr lang="en-US" dirty="0" smtClean="0"/>
              <a:t>Another important thing is that for selection tags or radio buttons it is not possible to send arbitrary value for the input parameter</a:t>
            </a:r>
            <a:endParaRPr lang="tr-TR" dirty="0" smtClean="0"/>
          </a:p>
          <a:p>
            <a:r>
              <a:rPr lang="en-US" dirty="0" smtClean="0"/>
              <a:t>Character limitation for an input area, or expecting and integer value for a year input can be such examples</a:t>
            </a: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3-Proxy </a:t>
            </a:r>
            <a:r>
              <a:rPr lang="tr-TR" dirty="0" err="1" smtClean="0"/>
              <a:t>Module</a:t>
            </a:r>
            <a:endParaRPr lang="tr-TR" dirty="0"/>
          </a:p>
        </p:txBody>
      </p:sp>
      <p:sp>
        <p:nvSpPr>
          <p:cNvPr id="3" name="2 İçerik Yer Tutucusu"/>
          <p:cNvSpPr>
            <a:spLocks noGrp="1"/>
          </p:cNvSpPr>
          <p:nvPr>
            <p:ph sz="quarter" idx="1"/>
          </p:nvPr>
        </p:nvSpPr>
        <p:spPr/>
        <p:txBody>
          <a:bodyPr>
            <a:normAutofit fontScale="85000" lnSpcReduction="20000"/>
          </a:bodyPr>
          <a:lstStyle/>
          <a:p>
            <a:r>
              <a:rPr lang="en-US" dirty="0" smtClean="0"/>
              <a:t>Therefore not forcing the browser to inject payloads but interrupting the requests on fly and injecting payload to all necessary areas are way better solution and it increases the functionality of the test tool. </a:t>
            </a:r>
          </a:p>
          <a:p>
            <a:r>
              <a:rPr lang="en-US" dirty="0" smtClean="0"/>
              <a:t>The proxy is able to support HTTPS connections via decrypting and encrypting the packets on fly via adding self signed SSL certificates</a:t>
            </a:r>
          </a:p>
          <a:p>
            <a:r>
              <a:rPr lang="en-US" dirty="0" smtClean="0"/>
              <a:t>3 points to inject payload:</a:t>
            </a:r>
          </a:p>
          <a:p>
            <a:pPr>
              <a:buNone/>
            </a:pPr>
            <a:r>
              <a:rPr lang="en-US" dirty="0" smtClean="0"/>
              <a:t>	* referrer</a:t>
            </a:r>
          </a:p>
          <a:p>
            <a:pPr>
              <a:buNone/>
            </a:pPr>
            <a:r>
              <a:rPr lang="en-US" dirty="0" smtClean="0"/>
              <a:t>	* user agent</a:t>
            </a:r>
          </a:p>
          <a:p>
            <a:pPr>
              <a:buNone/>
            </a:pPr>
            <a:r>
              <a:rPr lang="en-US" dirty="0" smtClean="0"/>
              <a:t>	* cookie</a:t>
            </a:r>
          </a:p>
          <a:p>
            <a:pPr>
              <a:buNone/>
            </a:pPr>
            <a:r>
              <a:rPr lang="en-US" dirty="0" smtClean="0"/>
              <a:t>	* query parameters ( GET Method variables)</a:t>
            </a:r>
          </a:p>
          <a:p>
            <a:pPr>
              <a:buNone/>
            </a:pPr>
            <a:r>
              <a:rPr lang="en-US" dirty="0" smtClean="0"/>
              <a:t>	* body parameters (POST Method variables)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3- Proxy </a:t>
            </a:r>
            <a:r>
              <a:rPr lang="tr-TR" dirty="0" err="1" smtClean="0"/>
              <a:t>Module</a:t>
            </a:r>
            <a:endParaRPr lang="tr-TR" dirty="0"/>
          </a:p>
        </p:txBody>
      </p:sp>
      <p:sp>
        <p:nvSpPr>
          <p:cNvPr id="3" name="2 İçerik Yer Tutucusu"/>
          <p:cNvSpPr>
            <a:spLocks noGrp="1"/>
          </p:cNvSpPr>
          <p:nvPr>
            <p:ph sz="quarter" idx="1"/>
          </p:nvPr>
        </p:nvSpPr>
        <p:spPr/>
        <p:txBody>
          <a:bodyPr/>
          <a:lstStyle/>
          <a:p>
            <a:endParaRPr lang="tr-TR" dirty="0"/>
          </a:p>
        </p:txBody>
      </p:sp>
      <p:pic>
        <p:nvPicPr>
          <p:cNvPr id="9218" name="Picture 2" descr="C:\Users\asus\Desktop\bitirme\pres\8.png"/>
          <p:cNvPicPr>
            <a:picLocks noChangeAspect="1" noChangeArrowheads="1"/>
          </p:cNvPicPr>
          <p:nvPr/>
        </p:nvPicPr>
        <p:blipFill>
          <a:blip r:embed="rId2" cstate="print"/>
          <a:srcRect/>
          <a:stretch>
            <a:fillRect/>
          </a:stretch>
        </p:blipFill>
        <p:spPr bwMode="auto">
          <a:xfrm>
            <a:off x="899592" y="1556792"/>
            <a:ext cx="7344816" cy="479903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Testing</a:t>
            </a:r>
            <a:r>
              <a:rPr lang="tr-TR" dirty="0" smtClean="0"/>
              <a:t>-</a:t>
            </a:r>
            <a:r>
              <a:rPr lang="tr-TR" dirty="0" err="1" smtClean="0"/>
              <a:t>Dvwa</a:t>
            </a:r>
            <a:endParaRPr lang="tr-TR" dirty="0"/>
          </a:p>
        </p:txBody>
      </p:sp>
      <p:sp>
        <p:nvSpPr>
          <p:cNvPr id="3" name="2 İçerik Yer Tutucusu"/>
          <p:cNvSpPr>
            <a:spLocks noGrp="1"/>
          </p:cNvSpPr>
          <p:nvPr>
            <p:ph sz="quarter" idx="1"/>
          </p:nvPr>
        </p:nvSpPr>
        <p:spPr/>
        <p:txBody>
          <a:bodyPr>
            <a:normAutofit/>
          </a:bodyPr>
          <a:lstStyle/>
          <a:p>
            <a:endParaRPr lang="tr-TR" dirty="0"/>
          </a:p>
        </p:txBody>
      </p:sp>
      <p:pic>
        <p:nvPicPr>
          <p:cNvPr id="10242" name="Picture 2" descr="C:\Users\asus\Desktop\bitirme\pres\6.png"/>
          <p:cNvPicPr>
            <a:picLocks noChangeAspect="1" noChangeArrowheads="1"/>
          </p:cNvPicPr>
          <p:nvPr/>
        </p:nvPicPr>
        <p:blipFill>
          <a:blip r:embed="rId2" cstate="print"/>
          <a:srcRect/>
          <a:stretch>
            <a:fillRect/>
          </a:stretch>
        </p:blipFill>
        <p:spPr bwMode="auto">
          <a:xfrm>
            <a:off x="179512" y="1628800"/>
            <a:ext cx="8784976" cy="483855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Testing</a:t>
            </a:r>
            <a:r>
              <a:rPr lang="tr-TR" dirty="0" smtClean="0"/>
              <a:t>-</a:t>
            </a:r>
            <a:r>
              <a:rPr lang="tr-TR" dirty="0" err="1" smtClean="0"/>
              <a:t>Dvwa</a:t>
            </a:r>
            <a:endParaRPr lang="tr-TR" dirty="0"/>
          </a:p>
        </p:txBody>
      </p:sp>
      <p:sp>
        <p:nvSpPr>
          <p:cNvPr id="3" name="2 İçerik Yer Tutucusu"/>
          <p:cNvSpPr>
            <a:spLocks noGrp="1"/>
          </p:cNvSpPr>
          <p:nvPr>
            <p:ph sz="quarter" idx="1"/>
          </p:nvPr>
        </p:nvSpPr>
        <p:spPr/>
        <p:txBody>
          <a:bodyPr>
            <a:normAutofit/>
          </a:bodyPr>
          <a:lstStyle/>
          <a:p>
            <a:endParaRPr lang="tr-TR" dirty="0"/>
          </a:p>
        </p:txBody>
      </p:sp>
      <p:pic>
        <p:nvPicPr>
          <p:cNvPr id="11266" name="Picture 2" descr="C:\Users\asus\Desktop\bitirme\pres\11.png"/>
          <p:cNvPicPr>
            <a:picLocks noChangeAspect="1" noChangeArrowheads="1"/>
          </p:cNvPicPr>
          <p:nvPr/>
        </p:nvPicPr>
        <p:blipFill>
          <a:blip r:embed="rId2" cstate="print"/>
          <a:srcRect/>
          <a:stretch>
            <a:fillRect/>
          </a:stretch>
        </p:blipFill>
        <p:spPr bwMode="auto">
          <a:xfrm>
            <a:off x="539552" y="1556792"/>
            <a:ext cx="8064896" cy="476941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Testing</a:t>
            </a:r>
            <a:r>
              <a:rPr lang="tr-TR" dirty="0" smtClean="0"/>
              <a:t>-Web </a:t>
            </a:r>
            <a:r>
              <a:rPr lang="tr-TR" dirty="0" err="1" smtClean="0"/>
              <a:t>For</a:t>
            </a:r>
            <a:r>
              <a:rPr lang="tr-TR" dirty="0" smtClean="0"/>
              <a:t> </a:t>
            </a:r>
            <a:r>
              <a:rPr lang="tr-TR" dirty="0" err="1" smtClean="0"/>
              <a:t>Pentester</a:t>
            </a:r>
            <a:endParaRPr lang="tr-TR" dirty="0"/>
          </a:p>
        </p:txBody>
      </p:sp>
      <p:sp>
        <p:nvSpPr>
          <p:cNvPr id="3" name="2 İçerik Yer Tutucusu"/>
          <p:cNvSpPr>
            <a:spLocks noGrp="1"/>
          </p:cNvSpPr>
          <p:nvPr>
            <p:ph sz="quarter" idx="1"/>
          </p:nvPr>
        </p:nvSpPr>
        <p:spPr/>
        <p:txBody>
          <a:bodyPr>
            <a:normAutofit/>
          </a:bodyPr>
          <a:lstStyle/>
          <a:p>
            <a:endParaRPr lang="tr-TR" dirty="0"/>
          </a:p>
        </p:txBody>
      </p:sp>
      <p:pic>
        <p:nvPicPr>
          <p:cNvPr id="12291" name="Picture 3" descr="C:\Users\asus\Desktop\bitirme\pres\7.png"/>
          <p:cNvPicPr>
            <a:picLocks noChangeAspect="1" noChangeArrowheads="1"/>
          </p:cNvPicPr>
          <p:nvPr/>
        </p:nvPicPr>
        <p:blipFill>
          <a:blip r:embed="rId2" cstate="print"/>
          <a:srcRect/>
          <a:stretch>
            <a:fillRect/>
          </a:stretch>
        </p:blipFill>
        <p:spPr bwMode="auto">
          <a:xfrm>
            <a:off x="1403648" y="1268760"/>
            <a:ext cx="6480175" cy="516413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Testing</a:t>
            </a:r>
            <a:r>
              <a:rPr lang="tr-TR" dirty="0" smtClean="0"/>
              <a:t>-Web </a:t>
            </a:r>
            <a:r>
              <a:rPr lang="tr-TR" dirty="0" err="1" smtClean="0"/>
              <a:t>For</a:t>
            </a:r>
            <a:r>
              <a:rPr lang="tr-TR" dirty="0" smtClean="0"/>
              <a:t> </a:t>
            </a:r>
            <a:r>
              <a:rPr lang="tr-TR" dirty="0" err="1" smtClean="0"/>
              <a:t>Pentester</a:t>
            </a:r>
            <a:endParaRPr lang="tr-TR" dirty="0"/>
          </a:p>
        </p:txBody>
      </p:sp>
      <p:sp>
        <p:nvSpPr>
          <p:cNvPr id="3" name="2 İçerik Yer Tutucusu"/>
          <p:cNvSpPr>
            <a:spLocks noGrp="1"/>
          </p:cNvSpPr>
          <p:nvPr>
            <p:ph sz="quarter" idx="1"/>
          </p:nvPr>
        </p:nvSpPr>
        <p:spPr/>
        <p:txBody>
          <a:bodyPr>
            <a:normAutofit/>
          </a:bodyPr>
          <a:lstStyle/>
          <a:p>
            <a:endParaRPr lang="tr-TR" dirty="0"/>
          </a:p>
        </p:txBody>
      </p:sp>
      <p:pic>
        <p:nvPicPr>
          <p:cNvPr id="13314" name="Picture 2" descr="C:\Users\asus\Desktop\bitirme\pres\9.png"/>
          <p:cNvPicPr>
            <a:picLocks noChangeAspect="1" noChangeArrowheads="1"/>
          </p:cNvPicPr>
          <p:nvPr/>
        </p:nvPicPr>
        <p:blipFill>
          <a:blip r:embed="rId2" cstate="print"/>
          <a:srcRect/>
          <a:stretch>
            <a:fillRect/>
          </a:stretch>
        </p:blipFill>
        <p:spPr bwMode="auto">
          <a:xfrm>
            <a:off x="179512" y="2348880"/>
            <a:ext cx="8784975" cy="295232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Conclusion</a:t>
            </a:r>
            <a:endParaRPr lang="tr-TR" dirty="0"/>
          </a:p>
        </p:txBody>
      </p:sp>
      <p:sp>
        <p:nvSpPr>
          <p:cNvPr id="3" name="2 İçerik Yer Tutucusu"/>
          <p:cNvSpPr>
            <a:spLocks noGrp="1"/>
          </p:cNvSpPr>
          <p:nvPr>
            <p:ph sz="quarter" idx="1"/>
          </p:nvPr>
        </p:nvSpPr>
        <p:spPr/>
        <p:txBody>
          <a:bodyPr>
            <a:normAutofit/>
          </a:bodyPr>
          <a:lstStyle/>
          <a:p>
            <a:r>
              <a:rPr lang="tr-TR" dirty="0" smtClean="0"/>
              <a:t>3 </a:t>
            </a:r>
            <a:r>
              <a:rPr lang="tr-TR" dirty="0" err="1" smtClean="0"/>
              <a:t>modules</a:t>
            </a:r>
            <a:r>
              <a:rPr lang="tr-TR" dirty="0" smtClean="0"/>
              <a:t> </a:t>
            </a:r>
            <a:r>
              <a:rPr lang="tr-TR" dirty="0" err="1" smtClean="0"/>
              <a:t>are</a:t>
            </a:r>
            <a:r>
              <a:rPr lang="tr-TR" dirty="0" smtClean="0"/>
              <a:t> </a:t>
            </a:r>
            <a:r>
              <a:rPr lang="tr-TR" dirty="0" err="1" smtClean="0"/>
              <a:t>implemented</a:t>
            </a:r>
            <a:r>
              <a:rPr lang="tr-TR" dirty="0" smtClean="0"/>
              <a:t> </a:t>
            </a:r>
            <a:r>
              <a:rPr lang="tr-TR" dirty="0" err="1" smtClean="0"/>
              <a:t>to</a:t>
            </a:r>
            <a:r>
              <a:rPr lang="tr-TR" dirty="0" smtClean="0"/>
              <a:t> </a:t>
            </a:r>
            <a:r>
              <a:rPr lang="tr-TR" dirty="0" err="1" smtClean="0"/>
              <a:t>automate</a:t>
            </a:r>
            <a:r>
              <a:rPr lang="tr-TR" dirty="0" smtClean="0"/>
              <a:t> XSS </a:t>
            </a:r>
            <a:r>
              <a:rPr lang="tr-TR" dirty="0" err="1" smtClean="0"/>
              <a:t>detection</a:t>
            </a:r>
            <a:r>
              <a:rPr lang="tr-TR" dirty="0" smtClean="0"/>
              <a:t>.</a:t>
            </a:r>
          </a:p>
          <a:p>
            <a:r>
              <a:rPr lang="tr-TR" dirty="0" err="1" smtClean="0"/>
              <a:t>Scanning</a:t>
            </a:r>
            <a:r>
              <a:rPr lang="tr-TR" dirty="0" smtClean="0"/>
              <a:t> </a:t>
            </a:r>
            <a:r>
              <a:rPr lang="tr-TR" dirty="0" err="1" smtClean="0"/>
              <a:t>Module</a:t>
            </a:r>
            <a:r>
              <a:rPr lang="tr-TR" dirty="0" smtClean="0"/>
              <a:t> </a:t>
            </a:r>
            <a:r>
              <a:rPr lang="tr-TR" dirty="0" err="1" smtClean="0"/>
              <a:t>mostly</a:t>
            </a:r>
            <a:r>
              <a:rPr lang="tr-TR" dirty="0" smtClean="0"/>
              <a:t> </a:t>
            </a:r>
            <a:r>
              <a:rPr lang="tr-TR" dirty="0" err="1" smtClean="0"/>
              <a:t>focused</a:t>
            </a:r>
            <a:r>
              <a:rPr lang="tr-TR" dirty="0" smtClean="0"/>
              <a:t> on </a:t>
            </a:r>
            <a:r>
              <a:rPr lang="tr-TR" dirty="0" err="1" smtClean="0"/>
              <a:t>speed</a:t>
            </a:r>
            <a:r>
              <a:rPr lang="tr-TR" dirty="0" smtClean="0"/>
              <a:t>.</a:t>
            </a:r>
          </a:p>
          <a:p>
            <a:r>
              <a:rPr lang="tr-TR" dirty="0" err="1" smtClean="0"/>
              <a:t>Browsing</a:t>
            </a:r>
            <a:r>
              <a:rPr lang="tr-TR" dirty="0" smtClean="0"/>
              <a:t> </a:t>
            </a:r>
            <a:r>
              <a:rPr lang="tr-TR" dirty="0" err="1" smtClean="0"/>
              <a:t>Module</a:t>
            </a:r>
            <a:r>
              <a:rPr lang="tr-TR" dirty="0" smtClean="0"/>
              <a:t> </a:t>
            </a:r>
            <a:r>
              <a:rPr lang="tr-TR" dirty="0" err="1" smtClean="0"/>
              <a:t>avoids</a:t>
            </a:r>
            <a:r>
              <a:rPr lang="tr-TR" dirty="0" smtClean="0"/>
              <a:t> </a:t>
            </a:r>
            <a:r>
              <a:rPr lang="tr-TR" dirty="0" err="1" smtClean="0"/>
              <a:t>false</a:t>
            </a:r>
            <a:r>
              <a:rPr lang="tr-TR" dirty="0" smtClean="0"/>
              <a:t> </a:t>
            </a:r>
            <a:r>
              <a:rPr lang="tr-TR" dirty="0" err="1" smtClean="0"/>
              <a:t>positives</a:t>
            </a:r>
            <a:r>
              <a:rPr lang="tr-TR" dirty="0" smtClean="0"/>
              <a:t> </a:t>
            </a:r>
            <a:r>
              <a:rPr lang="tr-TR" dirty="0" err="1" smtClean="0"/>
              <a:t>and</a:t>
            </a:r>
            <a:r>
              <a:rPr lang="tr-TR" dirty="0" smtClean="0"/>
              <a:t> </a:t>
            </a:r>
            <a:r>
              <a:rPr lang="tr-TR" dirty="0" err="1" smtClean="0"/>
              <a:t>wrong</a:t>
            </a:r>
            <a:r>
              <a:rPr lang="tr-TR" dirty="0" smtClean="0"/>
              <a:t> </a:t>
            </a:r>
            <a:r>
              <a:rPr lang="tr-TR" dirty="0" err="1" smtClean="0"/>
              <a:t>result</a:t>
            </a:r>
            <a:r>
              <a:rPr lang="tr-TR" dirty="0" smtClean="0"/>
              <a:t> </a:t>
            </a:r>
            <a:r>
              <a:rPr lang="tr-TR" dirty="0" err="1" smtClean="0"/>
              <a:t>via</a:t>
            </a:r>
            <a:r>
              <a:rPr lang="tr-TR" dirty="0" smtClean="0"/>
              <a:t> </a:t>
            </a:r>
            <a:r>
              <a:rPr lang="tr-TR" dirty="0" err="1" smtClean="0"/>
              <a:t>using</a:t>
            </a:r>
            <a:r>
              <a:rPr lang="tr-TR" dirty="0" smtClean="0"/>
              <a:t> </a:t>
            </a:r>
            <a:r>
              <a:rPr lang="tr-TR" dirty="0" err="1" smtClean="0"/>
              <a:t>real</a:t>
            </a:r>
            <a:r>
              <a:rPr lang="tr-TR" dirty="0" smtClean="0"/>
              <a:t> browser.</a:t>
            </a:r>
          </a:p>
          <a:p>
            <a:r>
              <a:rPr lang="tr-TR" dirty="0" smtClean="0"/>
              <a:t>Proxy </a:t>
            </a:r>
            <a:r>
              <a:rPr lang="tr-TR" dirty="0" err="1" smtClean="0"/>
              <a:t>module</a:t>
            </a:r>
            <a:r>
              <a:rPr lang="tr-TR" dirty="0" smtClean="0"/>
              <a:t> </a:t>
            </a:r>
            <a:r>
              <a:rPr lang="tr-TR" dirty="0" err="1" smtClean="0"/>
              <a:t>gives</a:t>
            </a:r>
            <a:r>
              <a:rPr lang="tr-TR" dirty="0" smtClean="0"/>
              <a:t> </a:t>
            </a:r>
            <a:r>
              <a:rPr lang="tr-TR" dirty="0" err="1" smtClean="0"/>
              <a:t>the</a:t>
            </a:r>
            <a:r>
              <a:rPr lang="tr-TR" dirty="0" smtClean="0"/>
              <a:t> </a:t>
            </a:r>
            <a:r>
              <a:rPr lang="tr-TR" dirty="0" err="1" smtClean="0"/>
              <a:t>opportunity</a:t>
            </a:r>
            <a:r>
              <a:rPr lang="tr-TR" dirty="0" smtClean="0"/>
              <a:t> </a:t>
            </a:r>
            <a:r>
              <a:rPr lang="tr-TR" dirty="0" err="1" smtClean="0"/>
              <a:t>to</a:t>
            </a:r>
            <a:r>
              <a:rPr lang="tr-TR" dirty="0" smtClean="0"/>
              <a:t> test </a:t>
            </a:r>
            <a:r>
              <a:rPr lang="tr-TR" dirty="0" err="1" smtClean="0"/>
              <a:t>all</a:t>
            </a:r>
            <a:r>
              <a:rPr lang="tr-TR" dirty="0" smtClean="0"/>
              <a:t> </a:t>
            </a:r>
            <a:r>
              <a:rPr lang="tr-TR" dirty="0" err="1" smtClean="0"/>
              <a:t>attack</a:t>
            </a:r>
            <a:r>
              <a:rPr lang="tr-TR" dirty="0" smtClean="0"/>
              <a:t> </a:t>
            </a:r>
            <a:r>
              <a:rPr lang="tr-TR" dirty="0" err="1" smtClean="0"/>
              <a:t>vector</a:t>
            </a:r>
            <a:r>
              <a:rPr lang="tr-TR" dirty="0" smtClean="0"/>
              <a:t> </a:t>
            </a:r>
            <a:r>
              <a:rPr lang="tr-TR" dirty="0" err="1" smtClean="0"/>
              <a:t>without</a:t>
            </a:r>
            <a:r>
              <a:rPr lang="tr-TR" dirty="0" smtClean="0"/>
              <a:t> </a:t>
            </a:r>
            <a:r>
              <a:rPr lang="tr-TR" dirty="0" err="1" smtClean="0"/>
              <a:t>any</a:t>
            </a:r>
            <a:r>
              <a:rPr lang="tr-TR" dirty="0" smtClean="0"/>
              <a:t> </a:t>
            </a:r>
            <a:r>
              <a:rPr lang="tr-TR" dirty="0" err="1" smtClean="0"/>
              <a:t>limitations</a:t>
            </a:r>
            <a:r>
              <a:rPr lang="tr-TR" dirty="0" smtClean="0"/>
              <a:t>.</a:t>
            </a:r>
            <a:endParaRPr lang="tr-T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Alt Başlık"/>
          <p:cNvSpPr>
            <a:spLocks noGrp="1"/>
          </p:cNvSpPr>
          <p:nvPr>
            <p:ph type="subTitle" idx="1"/>
          </p:nvPr>
        </p:nvSpPr>
        <p:spPr/>
        <p:txBody>
          <a:bodyPr>
            <a:noAutofit/>
          </a:bodyPr>
          <a:lstStyle/>
          <a:p>
            <a:r>
              <a:rPr lang="tr-TR" sz="7200" dirty="0" smtClean="0"/>
              <a:t>QUESTIONS</a:t>
            </a:r>
            <a:r>
              <a:rPr lang="tr-TR" sz="7200" dirty="0" smtClean="0"/>
              <a:t> </a:t>
            </a:r>
            <a:r>
              <a:rPr lang="tr-TR" sz="7200" dirty="0" err="1" smtClean="0"/>
              <a:t>And</a:t>
            </a:r>
            <a:r>
              <a:rPr lang="tr-TR" sz="7200" dirty="0" smtClean="0"/>
              <a:t> </a:t>
            </a:r>
            <a:r>
              <a:rPr lang="tr-TR" sz="7200" dirty="0" err="1" smtClean="0"/>
              <a:t>Demo</a:t>
            </a:r>
            <a:endParaRPr lang="tr-TR" sz="7200" dirty="0"/>
          </a:p>
        </p:txBody>
      </p:sp>
      <p:sp>
        <p:nvSpPr>
          <p:cNvPr id="2" name="1 Başlık"/>
          <p:cNvSpPr>
            <a:spLocks noGrp="1"/>
          </p:cNvSpPr>
          <p:nvPr>
            <p:ph type="ctrTitle"/>
          </p:nvPr>
        </p:nvSpPr>
        <p:spPr/>
        <p:txBody>
          <a:bodyPr/>
          <a:lstStyle/>
          <a:p>
            <a:r>
              <a:rPr lang="tr-TR" dirty="0" smtClean="0"/>
              <a:t>Cemal Türkoğlu</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What</a:t>
            </a:r>
            <a:r>
              <a:rPr lang="tr-TR" dirty="0" smtClean="0"/>
              <a:t> is </a:t>
            </a:r>
            <a:r>
              <a:rPr lang="tr-TR" dirty="0" err="1" smtClean="0"/>
              <a:t>Cross</a:t>
            </a:r>
            <a:r>
              <a:rPr lang="tr-TR" dirty="0" smtClean="0"/>
              <a:t>-Site </a:t>
            </a:r>
            <a:r>
              <a:rPr lang="tr-TR" dirty="0" err="1" smtClean="0"/>
              <a:t>Scripting</a:t>
            </a:r>
            <a:r>
              <a:rPr lang="tr-TR" dirty="0" smtClean="0"/>
              <a:t> (XSS)</a:t>
            </a:r>
            <a:endParaRPr lang="tr-TR" dirty="0"/>
          </a:p>
        </p:txBody>
      </p:sp>
      <p:sp>
        <p:nvSpPr>
          <p:cNvPr id="3" name="2 İçerik Yer Tutucusu"/>
          <p:cNvSpPr>
            <a:spLocks noGrp="1"/>
          </p:cNvSpPr>
          <p:nvPr>
            <p:ph sz="quarter" idx="1"/>
          </p:nvPr>
        </p:nvSpPr>
        <p:spPr/>
        <p:txBody>
          <a:bodyPr/>
          <a:lstStyle/>
          <a:p>
            <a:r>
              <a:rPr lang="tr-TR" dirty="0" err="1" smtClean="0"/>
              <a:t>When</a:t>
            </a:r>
            <a:r>
              <a:rPr lang="tr-TR" dirty="0" smtClean="0"/>
              <a:t> it </a:t>
            </a:r>
            <a:r>
              <a:rPr lang="tr-TR" dirty="0" err="1" smtClean="0"/>
              <a:t>comes</a:t>
            </a:r>
            <a:r>
              <a:rPr lang="tr-TR" dirty="0" smtClean="0"/>
              <a:t> </a:t>
            </a:r>
            <a:r>
              <a:rPr lang="tr-TR" dirty="0" err="1" smtClean="0"/>
              <a:t>to</a:t>
            </a:r>
            <a:r>
              <a:rPr lang="tr-TR" dirty="0" smtClean="0"/>
              <a:t> web </a:t>
            </a:r>
            <a:r>
              <a:rPr lang="tr-TR" dirty="0" err="1" smtClean="0"/>
              <a:t>application</a:t>
            </a:r>
            <a:r>
              <a:rPr lang="tr-TR" dirty="0" smtClean="0"/>
              <a:t> </a:t>
            </a:r>
            <a:r>
              <a:rPr lang="tr-TR" dirty="0" err="1" smtClean="0"/>
              <a:t>security</a:t>
            </a:r>
            <a:r>
              <a:rPr lang="tr-TR" dirty="0" smtClean="0"/>
              <a:t>, </a:t>
            </a:r>
            <a:r>
              <a:rPr lang="tr-TR" dirty="0" err="1" smtClean="0"/>
              <a:t>biggest</a:t>
            </a:r>
            <a:r>
              <a:rPr lang="tr-TR" dirty="0" smtClean="0"/>
              <a:t> </a:t>
            </a:r>
            <a:r>
              <a:rPr lang="tr-TR" dirty="0" err="1" smtClean="0"/>
              <a:t>problems</a:t>
            </a:r>
            <a:r>
              <a:rPr lang="tr-TR" dirty="0" smtClean="0"/>
              <a:t> </a:t>
            </a:r>
            <a:r>
              <a:rPr lang="tr-TR" dirty="0" err="1" smtClean="0"/>
              <a:t>always</a:t>
            </a:r>
            <a:r>
              <a:rPr lang="tr-TR" dirty="0" smtClean="0"/>
              <a:t> </a:t>
            </a:r>
            <a:r>
              <a:rPr lang="tr-TR" dirty="0" err="1" smtClean="0"/>
              <a:t>occur</a:t>
            </a:r>
            <a:r>
              <a:rPr lang="tr-TR" dirty="0" smtClean="0"/>
              <a:t> at </a:t>
            </a:r>
            <a:r>
              <a:rPr lang="tr-TR" dirty="0" err="1" smtClean="0"/>
              <a:t>user</a:t>
            </a:r>
            <a:r>
              <a:rPr lang="tr-TR" dirty="0" smtClean="0"/>
              <a:t> </a:t>
            </a:r>
            <a:r>
              <a:rPr lang="tr-TR" dirty="0" err="1" smtClean="0"/>
              <a:t>inputs</a:t>
            </a:r>
            <a:r>
              <a:rPr lang="tr-TR" dirty="0" smtClean="0"/>
              <a:t>.</a:t>
            </a:r>
          </a:p>
          <a:p>
            <a:r>
              <a:rPr lang="tr-TR" dirty="0" err="1" smtClean="0"/>
              <a:t>This</a:t>
            </a:r>
            <a:r>
              <a:rPr lang="tr-TR" dirty="0" smtClean="0"/>
              <a:t> is </a:t>
            </a:r>
            <a:r>
              <a:rPr lang="tr-TR" dirty="0" err="1" smtClean="0"/>
              <a:t>the</a:t>
            </a:r>
            <a:r>
              <a:rPr lang="tr-TR" dirty="0" smtClean="0"/>
              <a:t> </a:t>
            </a:r>
            <a:r>
              <a:rPr lang="tr-TR" dirty="0" err="1" smtClean="0"/>
              <a:t>entry</a:t>
            </a:r>
            <a:r>
              <a:rPr lang="tr-TR" dirty="0" smtClean="0"/>
              <a:t> </a:t>
            </a:r>
            <a:r>
              <a:rPr lang="tr-TR" dirty="0" err="1" smtClean="0"/>
              <a:t>point</a:t>
            </a:r>
            <a:r>
              <a:rPr lang="tr-TR" dirty="0" smtClean="0"/>
              <a:t> </a:t>
            </a:r>
            <a:r>
              <a:rPr lang="tr-TR" dirty="0" err="1" smtClean="0"/>
              <a:t>for</a:t>
            </a:r>
            <a:r>
              <a:rPr lang="tr-TR" dirty="0" smtClean="0"/>
              <a:t> </a:t>
            </a:r>
            <a:r>
              <a:rPr lang="tr-TR" dirty="0" err="1" smtClean="0"/>
              <a:t>attacker</a:t>
            </a:r>
            <a:r>
              <a:rPr lang="tr-TR" dirty="0" smtClean="0"/>
              <a:t>. Software is </a:t>
            </a:r>
            <a:r>
              <a:rPr lang="tr-TR" dirty="0" err="1" smtClean="0"/>
              <a:t>designed</a:t>
            </a:r>
            <a:r>
              <a:rPr lang="tr-TR" dirty="0" smtClean="0"/>
              <a:t> </a:t>
            </a:r>
            <a:r>
              <a:rPr lang="tr-TR" dirty="0" err="1" smtClean="0"/>
              <a:t>to</a:t>
            </a:r>
            <a:r>
              <a:rPr lang="tr-TR" dirty="0" smtClean="0"/>
              <a:t> </a:t>
            </a:r>
            <a:r>
              <a:rPr lang="tr-TR" dirty="0" err="1" smtClean="0"/>
              <a:t>intrerract</a:t>
            </a:r>
            <a:r>
              <a:rPr lang="tr-TR" dirty="0" smtClean="0"/>
              <a:t> </a:t>
            </a:r>
            <a:r>
              <a:rPr lang="tr-TR" dirty="0" err="1" smtClean="0"/>
              <a:t>with</a:t>
            </a:r>
            <a:r>
              <a:rPr lang="tr-TR" dirty="0" smtClean="0"/>
              <a:t> </a:t>
            </a:r>
            <a:r>
              <a:rPr lang="tr-TR" dirty="0" err="1" smtClean="0"/>
              <a:t>user</a:t>
            </a:r>
            <a:r>
              <a:rPr lang="tr-TR" dirty="0" smtClean="0"/>
              <a:t> </a:t>
            </a:r>
            <a:r>
              <a:rPr lang="tr-TR" dirty="0" err="1" smtClean="0"/>
              <a:t>via</a:t>
            </a:r>
            <a:r>
              <a:rPr lang="tr-TR" dirty="0" smtClean="0"/>
              <a:t> </a:t>
            </a:r>
            <a:r>
              <a:rPr lang="tr-TR" dirty="0" err="1" smtClean="0"/>
              <a:t>input</a:t>
            </a:r>
            <a:r>
              <a:rPr lang="tr-TR" dirty="0" smtClean="0"/>
              <a:t> </a:t>
            </a:r>
            <a:r>
              <a:rPr lang="tr-TR" dirty="0" err="1" smtClean="0"/>
              <a:t>variables</a:t>
            </a:r>
            <a:r>
              <a:rPr lang="tr-TR" dirty="0" smtClean="0"/>
              <a:t>. </a:t>
            </a:r>
          </a:p>
          <a:p>
            <a:r>
              <a:rPr lang="tr-TR" dirty="0" err="1" smtClean="0"/>
              <a:t>If</a:t>
            </a:r>
            <a:r>
              <a:rPr lang="tr-TR" dirty="0" smtClean="0"/>
              <a:t> </a:t>
            </a:r>
            <a:r>
              <a:rPr lang="tr-TR" dirty="0" err="1" smtClean="0"/>
              <a:t>this</a:t>
            </a:r>
            <a:r>
              <a:rPr lang="tr-TR" dirty="0" smtClean="0"/>
              <a:t> </a:t>
            </a:r>
            <a:r>
              <a:rPr lang="tr-TR" dirty="0" err="1" smtClean="0"/>
              <a:t>input</a:t>
            </a:r>
            <a:r>
              <a:rPr lang="tr-TR" dirty="0" smtClean="0"/>
              <a:t> </a:t>
            </a:r>
            <a:r>
              <a:rPr lang="tr-TR" dirty="0" err="1" smtClean="0"/>
              <a:t>variable</a:t>
            </a:r>
            <a:r>
              <a:rPr lang="tr-TR" dirty="0" smtClean="0"/>
              <a:t> is not </a:t>
            </a:r>
            <a:r>
              <a:rPr lang="tr-TR" dirty="0" err="1" smtClean="0"/>
              <a:t>handled</a:t>
            </a:r>
            <a:r>
              <a:rPr lang="tr-TR" dirty="0" smtClean="0"/>
              <a:t> </a:t>
            </a:r>
            <a:r>
              <a:rPr lang="tr-TR" dirty="0" err="1" smtClean="0"/>
              <a:t>correctly</a:t>
            </a:r>
            <a:r>
              <a:rPr lang="tr-TR" dirty="0" smtClean="0"/>
              <a:t> it </a:t>
            </a:r>
            <a:r>
              <a:rPr lang="tr-TR" dirty="0" err="1" smtClean="0"/>
              <a:t>causes</a:t>
            </a:r>
            <a:r>
              <a:rPr lang="tr-TR" dirty="0" smtClean="0"/>
              <a:t> </a:t>
            </a:r>
            <a:r>
              <a:rPr lang="tr-TR" dirty="0" err="1" smtClean="0"/>
              <a:t>problems</a:t>
            </a:r>
            <a:r>
              <a:rPr lang="tr-TR" dirty="0" smtClean="0"/>
              <a:t> </a:t>
            </a:r>
            <a:r>
              <a:rPr lang="tr-TR" dirty="0" err="1" smtClean="0"/>
              <a:t>and</a:t>
            </a:r>
            <a:r>
              <a:rPr lang="tr-TR" dirty="0" smtClean="0"/>
              <a:t> </a:t>
            </a:r>
            <a:r>
              <a:rPr lang="tr-TR" dirty="0" err="1" smtClean="0"/>
              <a:t>vulnerabilities</a:t>
            </a:r>
            <a:r>
              <a:rPr lang="tr-TR" dirty="0" smtClean="0"/>
              <a:t>. </a:t>
            </a:r>
          </a:p>
          <a:p>
            <a:r>
              <a:rPr lang="tr-TR" dirty="0" smtClean="0"/>
              <a:t>XSS is </a:t>
            </a:r>
            <a:r>
              <a:rPr lang="tr-TR" dirty="0" err="1" smtClean="0"/>
              <a:t>another</a:t>
            </a:r>
            <a:r>
              <a:rPr lang="tr-TR" dirty="0" smtClean="0"/>
              <a:t> </a:t>
            </a:r>
            <a:r>
              <a:rPr lang="tr-TR" dirty="0" err="1" smtClean="0"/>
              <a:t>type</a:t>
            </a:r>
            <a:r>
              <a:rPr lang="tr-TR" dirty="0" smtClean="0"/>
              <a:t> of </a:t>
            </a:r>
            <a:r>
              <a:rPr lang="tr-TR" dirty="0" err="1" smtClean="0"/>
              <a:t>injection</a:t>
            </a:r>
            <a:r>
              <a:rPr lang="tr-TR" dirty="0" smtClean="0"/>
              <a:t> </a:t>
            </a:r>
            <a:r>
              <a:rPr lang="tr-TR" dirty="0" err="1" smtClean="0"/>
              <a:t>attack</a:t>
            </a:r>
            <a:r>
              <a:rPr lang="tr-TR" dirty="0" smtClean="0"/>
              <a:t>. </a:t>
            </a:r>
            <a:r>
              <a:rPr lang="tr-TR" dirty="0" err="1" smtClean="0"/>
              <a:t>It</a:t>
            </a:r>
            <a:r>
              <a:rPr lang="tr-TR" dirty="0" smtClean="0"/>
              <a:t> </a:t>
            </a:r>
            <a:r>
              <a:rPr lang="tr-TR" dirty="0" err="1" smtClean="0"/>
              <a:t>aims</a:t>
            </a:r>
            <a:r>
              <a:rPr lang="tr-TR" dirty="0" smtClean="0"/>
              <a:t> </a:t>
            </a:r>
            <a:r>
              <a:rPr lang="tr-TR" dirty="0" err="1" smtClean="0"/>
              <a:t>to</a:t>
            </a:r>
            <a:r>
              <a:rPr lang="tr-TR" dirty="0" smtClean="0"/>
              <a:t> </a:t>
            </a:r>
            <a:r>
              <a:rPr lang="tr-TR" dirty="0" err="1" smtClean="0"/>
              <a:t>inject</a:t>
            </a:r>
            <a:r>
              <a:rPr lang="tr-TR" dirty="0" smtClean="0"/>
              <a:t> </a:t>
            </a:r>
            <a:r>
              <a:rPr lang="tr-TR" dirty="0" err="1" smtClean="0"/>
              <a:t>malicious</a:t>
            </a:r>
            <a:r>
              <a:rPr lang="tr-TR" dirty="0" smtClean="0"/>
              <a:t> </a:t>
            </a:r>
            <a:r>
              <a:rPr lang="tr-TR" dirty="0" err="1" smtClean="0"/>
              <a:t>javascript</a:t>
            </a:r>
            <a:r>
              <a:rPr lang="tr-TR" dirty="0" smtClean="0"/>
              <a:t> </a:t>
            </a:r>
            <a:r>
              <a:rPr lang="tr-TR" dirty="0" err="1" smtClean="0"/>
              <a:t>code</a:t>
            </a:r>
            <a:r>
              <a:rPr lang="tr-TR" dirty="0" smtClean="0"/>
              <a:t> </a:t>
            </a:r>
            <a:r>
              <a:rPr lang="tr-TR" dirty="0" err="1" smtClean="0"/>
              <a:t>to</a:t>
            </a:r>
            <a:r>
              <a:rPr lang="tr-TR" dirty="0" smtClean="0"/>
              <a:t> </a:t>
            </a:r>
            <a:r>
              <a:rPr lang="tr-TR" dirty="0" err="1" smtClean="0"/>
              <a:t>user</a:t>
            </a:r>
            <a:r>
              <a:rPr lang="tr-TR" dirty="0" smtClean="0"/>
              <a:t> </a:t>
            </a:r>
            <a:r>
              <a:rPr lang="tr-TR" dirty="0" err="1" smtClean="0"/>
              <a:t>inputs</a:t>
            </a:r>
            <a:r>
              <a:rPr lang="tr-TR" dirty="0" smtClean="0"/>
              <a:t>. </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p:txBody>
          <a:bodyPr>
            <a:noAutofit/>
          </a:bodyPr>
          <a:lstStyle/>
          <a:p>
            <a:pPr marL="514350" indent="-514350">
              <a:buFont typeface="+mj-lt"/>
              <a:buAutoNum type="arabicPeriod"/>
            </a:pPr>
            <a:r>
              <a:rPr lang="tr-TR" sz="3200" dirty="0" smtClean="0"/>
              <a:t>REFLECTED XSS</a:t>
            </a:r>
          </a:p>
          <a:p>
            <a:pPr marL="514350" indent="-514350">
              <a:buFont typeface="+mj-lt"/>
              <a:buAutoNum type="arabicPeriod"/>
            </a:pPr>
            <a:r>
              <a:rPr lang="tr-TR" sz="3200" dirty="0" smtClean="0"/>
              <a:t>STORED XSS</a:t>
            </a:r>
          </a:p>
          <a:p>
            <a:pPr marL="514350" indent="-514350">
              <a:buFont typeface="+mj-lt"/>
              <a:buAutoNum type="arabicPeriod"/>
            </a:pPr>
            <a:r>
              <a:rPr lang="tr-TR" sz="3200" dirty="0" smtClean="0"/>
              <a:t>DOM BASED XSS</a:t>
            </a:r>
          </a:p>
        </p:txBody>
      </p:sp>
      <p:sp>
        <p:nvSpPr>
          <p:cNvPr id="2" name="1 Başlık"/>
          <p:cNvSpPr>
            <a:spLocks noGrp="1"/>
          </p:cNvSpPr>
          <p:nvPr>
            <p:ph type="ctrTitle"/>
          </p:nvPr>
        </p:nvSpPr>
        <p:spPr/>
        <p:txBody>
          <a:bodyPr>
            <a:normAutofit/>
          </a:bodyPr>
          <a:lstStyle/>
          <a:p>
            <a:r>
              <a:rPr lang="tr-TR" dirty="0" err="1" smtClean="0"/>
              <a:t>Types</a:t>
            </a:r>
            <a:r>
              <a:rPr lang="tr-TR" dirty="0" smtClean="0"/>
              <a:t> of XSS </a:t>
            </a:r>
            <a:r>
              <a:rPr lang="tr-TR" dirty="0" err="1" smtClean="0"/>
              <a:t>Attacks</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a:t>
            </a:r>
            <a:r>
              <a:rPr lang="tr-TR" dirty="0" err="1" smtClean="0"/>
              <a:t>Reflected</a:t>
            </a:r>
            <a:r>
              <a:rPr lang="tr-TR" dirty="0" smtClean="0"/>
              <a:t> XSS</a:t>
            </a:r>
            <a:endParaRPr lang="tr-TR" dirty="0"/>
          </a:p>
        </p:txBody>
      </p:sp>
      <p:sp>
        <p:nvSpPr>
          <p:cNvPr id="5" name="4 İçerik Yer Tutucusu"/>
          <p:cNvSpPr>
            <a:spLocks noGrp="1"/>
          </p:cNvSpPr>
          <p:nvPr>
            <p:ph sz="quarter" idx="1"/>
          </p:nvPr>
        </p:nvSpPr>
        <p:spPr/>
        <p:txBody>
          <a:bodyPr/>
          <a:lstStyle/>
          <a:p>
            <a:r>
              <a:rPr lang="en-US" sz="2000" dirty="0" smtClean="0"/>
              <a:t>Reflected attacks are those where the injected script is reflected off the web server, such as in an error message, search result, or any other response</a:t>
            </a:r>
            <a:endParaRPr lang="tr-TR" sz="2000" dirty="0" smtClean="0"/>
          </a:p>
          <a:p>
            <a:endParaRPr lang="tr-TR" dirty="0"/>
          </a:p>
        </p:txBody>
      </p:sp>
      <p:pic>
        <p:nvPicPr>
          <p:cNvPr id="1026" name="Picture 2" descr="C:\Users\asus\Desktop\bitirme\pres\1.png"/>
          <p:cNvPicPr>
            <a:picLocks noChangeAspect="1" noChangeArrowheads="1"/>
          </p:cNvPicPr>
          <p:nvPr/>
        </p:nvPicPr>
        <p:blipFill>
          <a:blip r:embed="rId2" cstate="print"/>
          <a:srcRect/>
          <a:stretch>
            <a:fillRect/>
          </a:stretch>
        </p:blipFill>
        <p:spPr bwMode="auto">
          <a:xfrm>
            <a:off x="1259632" y="2492896"/>
            <a:ext cx="6792913" cy="36385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a:t>
            </a:r>
            <a:r>
              <a:rPr lang="tr-TR" dirty="0" err="1" smtClean="0"/>
              <a:t>Stored</a:t>
            </a:r>
            <a:r>
              <a:rPr lang="tr-TR" dirty="0" smtClean="0"/>
              <a:t> XSS</a:t>
            </a:r>
            <a:endParaRPr lang="tr-TR" dirty="0"/>
          </a:p>
        </p:txBody>
      </p:sp>
      <p:sp>
        <p:nvSpPr>
          <p:cNvPr id="3" name="2 İçerik Yer Tutucusu"/>
          <p:cNvSpPr>
            <a:spLocks noGrp="1"/>
          </p:cNvSpPr>
          <p:nvPr>
            <p:ph sz="quarter" idx="1"/>
          </p:nvPr>
        </p:nvSpPr>
        <p:spPr/>
        <p:txBody>
          <a:bodyPr/>
          <a:lstStyle/>
          <a:p>
            <a:pPr>
              <a:buNone/>
            </a:pPr>
            <a:r>
              <a:rPr lang="tr-TR" dirty="0" smtClean="0"/>
              <a:t> </a:t>
            </a:r>
            <a:endParaRPr lang="tr-TR" dirty="0"/>
          </a:p>
        </p:txBody>
      </p:sp>
      <p:pic>
        <p:nvPicPr>
          <p:cNvPr id="2050" name="Picture 2" descr="C:\Users\asus\Desktop\bitirme\pres\2.png"/>
          <p:cNvPicPr>
            <a:picLocks noChangeAspect="1" noChangeArrowheads="1"/>
          </p:cNvPicPr>
          <p:nvPr/>
        </p:nvPicPr>
        <p:blipFill>
          <a:blip r:embed="rId2" cstate="print"/>
          <a:srcRect/>
          <a:stretch>
            <a:fillRect/>
          </a:stretch>
        </p:blipFill>
        <p:spPr bwMode="auto">
          <a:xfrm>
            <a:off x="1403648" y="1556792"/>
            <a:ext cx="6480720" cy="436268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3-</a:t>
            </a:r>
            <a:r>
              <a:rPr lang="tr-TR" dirty="0" err="1" smtClean="0"/>
              <a:t>Dom</a:t>
            </a:r>
            <a:r>
              <a:rPr lang="tr-TR" dirty="0" smtClean="0"/>
              <a:t> </a:t>
            </a:r>
            <a:r>
              <a:rPr lang="tr-TR" dirty="0" err="1" smtClean="0"/>
              <a:t>Based</a:t>
            </a:r>
            <a:r>
              <a:rPr lang="tr-TR" dirty="0" smtClean="0"/>
              <a:t> XSS</a:t>
            </a:r>
            <a:endParaRPr lang="tr-TR" dirty="0"/>
          </a:p>
        </p:txBody>
      </p:sp>
      <p:sp>
        <p:nvSpPr>
          <p:cNvPr id="3" name="2 İçerik Yer Tutucusu"/>
          <p:cNvSpPr>
            <a:spLocks noGrp="1"/>
          </p:cNvSpPr>
          <p:nvPr>
            <p:ph sz="quarter" idx="1"/>
          </p:nvPr>
        </p:nvSpPr>
        <p:spPr/>
        <p:txBody>
          <a:bodyPr/>
          <a:lstStyle/>
          <a:p>
            <a:r>
              <a:rPr lang="en-US" dirty="0" smtClean="0"/>
              <a:t> </a:t>
            </a:r>
            <a:r>
              <a:rPr lang="tr-TR" sz="2000" dirty="0" smtClean="0"/>
              <a:t>A</a:t>
            </a:r>
            <a:r>
              <a:rPr lang="en-US" sz="2000" dirty="0" err="1" smtClean="0"/>
              <a:t>ttack</a:t>
            </a:r>
            <a:r>
              <a:rPr lang="en-US" sz="2000" dirty="0" smtClean="0"/>
              <a:t> payload is executed as a result of modifying the DOM “environment” in the victim’s browser</a:t>
            </a:r>
            <a:endParaRPr lang="tr-TR" sz="2000" dirty="0"/>
          </a:p>
        </p:txBody>
      </p:sp>
      <p:pic>
        <p:nvPicPr>
          <p:cNvPr id="3075" name="Picture 3" descr="C:\Users\asus\Desktop\bitirme\pres\3.png"/>
          <p:cNvPicPr>
            <a:picLocks noChangeAspect="1" noChangeArrowheads="1"/>
          </p:cNvPicPr>
          <p:nvPr/>
        </p:nvPicPr>
        <p:blipFill>
          <a:blip r:embed="rId2" cstate="print"/>
          <a:srcRect/>
          <a:stretch>
            <a:fillRect/>
          </a:stretch>
        </p:blipFill>
        <p:spPr bwMode="auto">
          <a:xfrm>
            <a:off x="1043608" y="2492896"/>
            <a:ext cx="7042150" cy="335438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Example</a:t>
            </a:r>
            <a:r>
              <a:rPr lang="tr-TR" dirty="0" smtClean="0"/>
              <a:t> </a:t>
            </a:r>
            <a:r>
              <a:rPr lang="tr-TR" dirty="0" err="1" smtClean="0"/>
              <a:t>Attack</a:t>
            </a:r>
            <a:r>
              <a:rPr lang="tr-TR" dirty="0" smtClean="0"/>
              <a:t> </a:t>
            </a:r>
            <a:r>
              <a:rPr lang="tr-TR" dirty="0" err="1" smtClean="0"/>
              <a:t>Scenario</a:t>
            </a:r>
            <a:endParaRPr lang="tr-TR" dirty="0"/>
          </a:p>
        </p:txBody>
      </p:sp>
      <p:sp>
        <p:nvSpPr>
          <p:cNvPr id="3" name="2 İçerik Yer Tutucusu"/>
          <p:cNvSpPr>
            <a:spLocks noGrp="1"/>
          </p:cNvSpPr>
          <p:nvPr>
            <p:ph sz="quarter" idx="1"/>
          </p:nvPr>
        </p:nvSpPr>
        <p:spPr/>
        <p:txBody>
          <a:bodyPr/>
          <a:lstStyle/>
          <a:p>
            <a:pPr>
              <a:buNone/>
            </a:pPr>
            <a:endParaRPr lang="tr-TR" dirty="0"/>
          </a:p>
        </p:txBody>
      </p:sp>
      <p:pic>
        <p:nvPicPr>
          <p:cNvPr id="4098" name="Image2"/>
          <p:cNvPicPr>
            <a:picLocks noChangeAspect="1" noChangeArrowheads="1"/>
          </p:cNvPicPr>
          <p:nvPr/>
        </p:nvPicPr>
        <p:blipFill>
          <a:blip r:embed="rId2" cstate="print"/>
          <a:srcRect/>
          <a:stretch>
            <a:fillRect/>
          </a:stretch>
        </p:blipFill>
        <p:spPr bwMode="auto">
          <a:xfrm>
            <a:off x="1043608" y="1412776"/>
            <a:ext cx="7272808" cy="49829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Modules</a:t>
            </a:r>
            <a:r>
              <a:rPr lang="tr-TR" dirty="0" smtClean="0"/>
              <a:t> of </a:t>
            </a:r>
            <a:r>
              <a:rPr lang="tr-TR" dirty="0" err="1" smtClean="0"/>
              <a:t>XssGo</a:t>
            </a:r>
            <a:r>
              <a:rPr lang="tr-TR" dirty="0" smtClean="0"/>
              <a:t> </a:t>
            </a:r>
            <a:r>
              <a:rPr lang="tr-TR" dirty="0" err="1" smtClean="0"/>
              <a:t>Tool</a:t>
            </a:r>
            <a:endParaRPr lang="tr-TR" dirty="0"/>
          </a:p>
        </p:txBody>
      </p:sp>
      <p:sp>
        <p:nvSpPr>
          <p:cNvPr id="3" name="2 İçerik Yer Tutucusu"/>
          <p:cNvSpPr>
            <a:spLocks noGrp="1"/>
          </p:cNvSpPr>
          <p:nvPr>
            <p:ph sz="quarter" idx="1"/>
          </p:nvPr>
        </p:nvSpPr>
        <p:spPr/>
        <p:txBody>
          <a:bodyPr/>
          <a:lstStyle/>
          <a:p>
            <a:pPr>
              <a:buNone/>
            </a:pPr>
            <a:endParaRPr lang="tr-TR" dirty="0"/>
          </a:p>
        </p:txBody>
      </p:sp>
      <p:pic>
        <p:nvPicPr>
          <p:cNvPr id="5122" name="Image6"/>
          <p:cNvPicPr>
            <a:picLocks noChangeAspect="1" noChangeArrowheads="1"/>
          </p:cNvPicPr>
          <p:nvPr/>
        </p:nvPicPr>
        <p:blipFill>
          <a:blip r:embed="rId2" cstate="print"/>
          <a:srcRect/>
          <a:stretch>
            <a:fillRect/>
          </a:stretch>
        </p:blipFill>
        <p:spPr bwMode="auto">
          <a:xfrm>
            <a:off x="323528" y="1772816"/>
            <a:ext cx="8498746"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ent">
  <a:themeElements>
    <a:clrScheme name="Kent">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Kent">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ent">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TotalTime>
  <Words>518</Words>
  <Application>Microsoft Office PowerPoint</Application>
  <PresentationFormat>Ekran Gösterisi (4:3)</PresentationFormat>
  <Paragraphs>92</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Kent</vt:lpstr>
      <vt:lpstr>Cemal Türkoğlu 150140719</vt:lpstr>
      <vt:lpstr>Purpose of the Project</vt:lpstr>
      <vt:lpstr>What is Cross-Site Scripting (XSS)</vt:lpstr>
      <vt:lpstr>Types of XSS Attacks</vt:lpstr>
      <vt:lpstr>1-Reflected XSS</vt:lpstr>
      <vt:lpstr>2-Stored XSS</vt:lpstr>
      <vt:lpstr>3-Dom Based XSS</vt:lpstr>
      <vt:lpstr>Example Attack Scenario</vt:lpstr>
      <vt:lpstr>Modules of XssGo Tool</vt:lpstr>
      <vt:lpstr>Usage of the Tool</vt:lpstr>
      <vt:lpstr>1-Scanning module</vt:lpstr>
      <vt:lpstr>1-Scanning module: Example Output</vt:lpstr>
      <vt:lpstr>1.1 Authentication Mechanism</vt:lpstr>
      <vt:lpstr>1.1 Authentication Mechanism</vt:lpstr>
      <vt:lpstr>1.1 Authentication Mechanism</vt:lpstr>
      <vt:lpstr>1.1 Authentication Mechanism</vt:lpstr>
      <vt:lpstr>2-Browsing and Testing module</vt:lpstr>
      <vt:lpstr>2-Browsing and Testing module</vt:lpstr>
      <vt:lpstr>2-Browsing and Testing module</vt:lpstr>
      <vt:lpstr>3-Proxy Module</vt:lpstr>
      <vt:lpstr>3-Proxy Module</vt:lpstr>
      <vt:lpstr>3-Proxy Module</vt:lpstr>
      <vt:lpstr>3- Proxy Module</vt:lpstr>
      <vt:lpstr>Testing-Dvwa</vt:lpstr>
      <vt:lpstr>Testing-Dvwa</vt:lpstr>
      <vt:lpstr>Testing-Web For Pentester</vt:lpstr>
      <vt:lpstr>Testing-Web For Pentester</vt:lpstr>
      <vt:lpstr>Conclusion</vt:lpstr>
      <vt:lpstr>Cemal Türkoğlu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Cemal Türkoğlu 150140719</dc:title>
  <dc:creator>asus</dc:creator>
  <cp:lastModifiedBy>asus</cp:lastModifiedBy>
  <cp:revision>23</cp:revision>
  <dcterms:created xsi:type="dcterms:W3CDTF">2018-06-11T12:18:54Z</dcterms:created>
  <dcterms:modified xsi:type="dcterms:W3CDTF">2018-06-12T08:41:38Z</dcterms:modified>
</cp:coreProperties>
</file>