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1"/>
  </p:notesMasterIdLst>
  <p:sldIdLst>
    <p:sldId id="256" r:id="rId2"/>
    <p:sldId id="267" r:id="rId3"/>
    <p:sldId id="257" r:id="rId4"/>
    <p:sldId id="258" r:id="rId5"/>
    <p:sldId id="260" r:id="rId6"/>
    <p:sldId id="265" r:id="rId7"/>
    <p:sldId id="266" r:id="rId8"/>
    <p:sldId id="261" r:id="rId9"/>
    <p:sldId id="268" r:id="rId10"/>
    <p:sldId id="269" r:id="rId11"/>
    <p:sldId id="270" r:id="rId12"/>
    <p:sldId id="262" r:id="rId13"/>
    <p:sldId id="279" r:id="rId14"/>
    <p:sldId id="263" r:id="rId15"/>
    <p:sldId id="273" r:id="rId16"/>
    <p:sldId id="278" r:id="rId17"/>
    <p:sldId id="276" r:id="rId18"/>
    <p:sldId id="277" r:id="rId19"/>
    <p:sldId id="264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3" autoAdjust="0"/>
  </p:normalViewPr>
  <p:slideViewPr>
    <p:cSldViewPr>
      <p:cViewPr varScale="1">
        <p:scale>
          <a:sx n="137" d="100"/>
          <a:sy n="137" d="100"/>
        </p:scale>
        <p:origin x="-24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6E92E90-3934-4A45-A874-7EB6619D5539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A1C4749-9CF5-A04A-8E59-3100D35DEE81}" type="presOf" srcId="{C092B36E-43EF-43DF-B7ED-BB22C399B9C8}" destId="{1F9F75E3-3329-4491-8611-F9A888AE0E3A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4DAB7D6-18F2-6C44-A4A6-F060661A4AA3}" type="presOf" srcId="{71E82913-291C-4747-9E0D-E26FBCCAC453}" destId="{5807F4F2-0443-4295-97A8-373A86B2C4AF}" srcOrd="0" destOrd="0" presId="urn:microsoft.com/office/officeart/2005/8/layout/hProcess11"/>
    <dgm:cxn modelId="{A8AA679D-441F-8A4F-A6E6-C541BA81FF20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A27085F-A333-7243-BCEB-EE11F269AD1B}" type="presOf" srcId="{263D1932-C914-44FA-91E5-7404EFB65698}" destId="{42CB6A0C-9D4D-4270-88D8-F3F1DA46DAD1}" srcOrd="0" destOrd="0" presId="urn:microsoft.com/office/officeart/2005/8/layout/hProcess11"/>
    <dgm:cxn modelId="{C916504E-3005-914E-B986-9417B96A0A5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2F5C42C8-4016-AE41-AC56-D6969A63E41A}" type="presParOf" srcId="{1F9F75E3-3329-4491-8611-F9A888AE0E3A}" destId="{4AB9A1D7-027D-4EA5-B85D-2A0F7127070F}" srcOrd="0" destOrd="0" presId="urn:microsoft.com/office/officeart/2005/8/layout/hProcess11"/>
    <dgm:cxn modelId="{71C589BB-1272-5140-9888-C4B7B24200E3}" type="presParOf" srcId="{1F9F75E3-3329-4491-8611-F9A888AE0E3A}" destId="{3EBEE75B-F854-49BE-8D44-C587FA288C70}" srcOrd="1" destOrd="0" presId="urn:microsoft.com/office/officeart/2005/8/layout/hProcess11"/>
    <dgm:cxn modelId="{D51C765A-6610-2846-B455-02CC65BBF626}" type="presParOf" srcId="{3EBEE75B-F854-49BE-8D44-C587FA288C70}" destId="{266DB7BC-080A-4953-A2FB-855B1140DE5A}" srcOrd="0" destOrd="0" presId="urn:microsoft.com/office/officeart/2005/8/layout/hProcess11"/>
    <dgm:cxn modelId="{1551B09B-A060-384C-8523-8403C8FB7D54}" type="presParOf" srcId="{266DB7BC-080A-4953-A2FB-855B1140DE5A}" destId="{AFCA00F9-252C-4474-BE2C-CDC264E45F31}" srcOrd="0" destOrd="0" presId="urn:microsoft.com/office/officeart/2005/8/layout/hProcess11"/>
    <dgm:cxn modelId="{0BC29BEF-FBEF-414C-A8AC-70AFB0DCDD19}" type="presParOf" srcId="{266DB7BC-080A-4953-A2FB-855B1140DE5A}" destId="{C39E104A-B3E2-4B8C-A982-8C8DED6454EC}" srcOrd="1" destOrd="0" presId="urn:microsoft.com/office/officeart/2005/8/layout/hProcess11"/>
    <dgm:cxn modelId="{ECF99A31-C64C-C74A-937C-08CDFBC59F89}" type="presParOf" srcId="{266DB7BC-080A-4953-A2FB-855B1140DE5A}" destId="{C791E6BA-5654-40CE-921D-1829DAC31EAA}" srcOrd="2" destOrd="0" presId="urn:microsoft.com/office/officeart/2005/8/layout/hProcess11"/>
    <dgm:cxn modelId="{88659FAF-1A96-6747-97FF-5563E09DD839}" type="presParOf" srcId="{3EBEE75B-F854-49BE-8D44-C587FA288C70}" destId="{47ABDAB3-8F7A-485E-B11A-A1136BE795C9}" srcOrd="1" destOrd="0" presId="urn:microsoft.com/office/officeart/2005/8/layout/hProcess11"/>
    <dgm:cxn modelId="{D3A64700-A34F-2F40-A713-E6AB4DA50B41}" type="presParOf" srcId="{3EBEE75B-F854-49BE-8D44-C587FA288C70}" destId="{1F77D1AA-3944-4C50-B87C-0EA0B2159593}" srcOrd="2" destOrd="0" presId="urn:microsoft.com/office/officeart/2005/8/layout/hProcess11"/>
    <dgm:cxn modelId="{B44C12B5-B37C-7949-BFA5-513F66AECBB5}" type="presParOf" srcId="{1F77D1AA-3944-4C50-B87C-0EA0B2159593}" destId="{5807F4F2-0443-4295-97A8-373A86B2C4AF}" srcOrd="0" destOrd="0" presId="urn:microsoft.com/office/officeart/2005/8/layout/hProcess11"/>
    <dgm:cxn modelId="{4E0C8630-2766-E843-8979-78C538FF75F4}" type="presParOf" srcId="{1F77D1AA-3944-4C50-B87C-0EA0B2159593}" destId="{3390B0D5-AE1A-4F2A-BB66-6CE85BAE12B8}" srcOrd="1" destOrd="0" presId="urn:microsoft.com/office/officeart/2005/8/layout/hProcess11"/>
    <dgm:cxn modelId="{5267957C-5B73-5B46-B30F-91AF083154ED}" type="presParOf" srcId="{1F77D1AA-3944-4C50-B87C-0EA0B2159593}" destId="{24A5EF36-7D2C-449E-AB8A-E232740D425A}" srcOrd="2" destOrd="0" presId="urn:microsoft.com/office/officeart/2005/8/layout/hProcess11"/>
    <dgm:cxn modelId="{C4CBF6BD-D07E-6F4F-8805-015B8B2E17BA}" type="presParOf" srcId="{3EBEE75B-F854-49BE-8D44-C587FA288C70}" destId="{F6B4B428-775B-403F-A42F-644B4366259B}" srcOrd="3" destOrd="0" presId="urn:microsoft.com/office/officeart/2005/8/layout/hProcess11"/>
    <dgm:cxn modelId="{075D39B4-B865-6044-92D3-4B2E72102C0D}" type="presParOf" srcId="{3EBEE75B-F854-49BE-8D44-C587FA288C70}" destId="{13B9134F-C455-4BA9-A839-BBF4D9C3B562}" srcOrd="4" destOrd="0" presId="urn:microsoft.com/office/officeart/2005/8/layout/hProcess11"/>
    <dgm:cxn modelId="{47756CBB-6E61-934B-8D49-DDD28A99B4FD}" type="presParOf" srcId="{13B9134F-C455-4BA9-A839-BBF4D9C3B562}" destId="{AB7EF6B0-8311-4A2B-9782-76F6027EC317}" srcOrd="0" destOrd="0" presId="urn:microsoft.com/office/officeart/2005/8/layout/hProcess11"/>
    <dgm:cxn modelId="{0836A0F0-0557-3F49-A228-CCFBDEED04DC}" type="presParOf" srcId="{13B9134F-C455-4BA9-A839-BBF4D9C3B562}" destId="{6127A24A-86B8-4753-A36D-94B3824E5DCE}" srcOrd="1" destOrd="0" presId="urn:microsoft.com/office/officeart/2005/8/layout/hProcess11"/>
    <dgm:cxn modelId="{69473CDB-6B2F-A545-B8CC-728BB406B7CB}" type="presParOf" srcId="{13B9134F-C455-4BA9-A839-BBF4D9C3B562}" destId="{1C8D49DC-E766-4026-9DE3-971B678C46EF}" srcOrd="2" destOrd="0" presId="urn:microsoft.com/office/officeart/2005/8/layout/hProcess11"/>
    <dgm:cxn modelId="{EC126B2D-DCB6-A14F-B976-A780354280BF}" type="presParOf" srcId="{3EBEE75B-F854-49BE-8D44-C587FA288C70}" destId="{BCB69AE6-298E-4DEA-914D-EE15939F342E}" srcOrd="5" destOrd="0" presId="urn:microsoft.com/office/officeart/2005/8/layout/hProcess11"/>
    <dgm:cxn modelId="{289E778B-6DB6-F04F-A093-52673FFF049C}" type="presParOf" srcId="{3EBEE75B-F854-49BE-8D44-C587FA288C70}" destId="{16B019E1-9654-4D9C-AE79-B18602324D8B}" srcOrd="6" destOrd="0" presId="urn:microsoft.com/office/officeart/2005/8/layout/hProcess11"/>
    <dgm:cxn modelId="{7A968F77-701C-444E-86D6-8311B44DB8AE}" type="presParOf" srcId="{16B019E1-9654-4D9C-AE79-B18602324D8B}" destId="{42CB6A0C-9D4D-4270-88D8-F3F1DA46DAD1}" srcOrd="0" destOrd="0" presId="urn:microsoft.com/office/officeart/2005/8/layout/hProcess11"/>
    <dgm:cxn modelId="{FF6E7201-91A4-3B4C-9A0C-C0E721339E1A}" type="presParOf" srcId="{16B019E1-9654-4D9C-AE79-B18602324D8B}" destId="{EE50FC0A-1800-4B55-A6F5-CD88882CD84D}" srcOrd="1" destOrd="0" presId="urn:microsoft.com/office/officeart/2005/8/layout/hProcess11"/>
    <dgm:cxn modelId="{882FB30F-6327-9E42-B3A9-9EB690B6B59C}" type="presParOf" srcId="{16B019E1-9654-4D9C-AE79-B18602324D8B}" destId="{B5B4FA11-279F-4F53-80EA-2CA314D6A882}" srcOrd="2" destOrd="0" presId="urn:microsoft.com/office/officeart/2005/8/layout/hProcess11"/>
    <dgm:cxn modelId="{BB9D53B9-108D-6D4F-B8E9-1913ED7AD835}" type="presParOf" srcId="{3EBEE75B-F854-49BE-8D44-C587FA288C70}" destId="{2228F9C4-ECF0-46CB-BD59-8182ED9C1503}" srcOrd="7" destOrd="0" presId="urn:microsoft.com/office/officeart/2005/8/layout/hProcess11"/>
    <dgm:cxn modelId="{4E97D37E-9703-CC4C-A38B-7EE65D05CE4E}" type="presParOf" srcId="{3EBEE75B-F854-49BE-8D44-C587FA288C70}" destId="{AE936BCA-8BFB-4ACE-91E1-69A2827573B5}" srcOrd="8" destOrd="0" presId="urn:microsoft.com/office/officeart/2005/8/layout/hProcess11"/>
    <dgm:cxn modelId="{5B5FE38A-9FAD-2545-804B-560A50FB0F08}" type="presParOf" srcId="{AE936BCA-8BFB-4ACE-91E1-69A2827573B5}" destId="{12962CA2-D647-49BD-81FC-E786EBED1DED}" srcOrd="0" destOrd="0" presId="urn:microsoft.com/office/officeart/2005/8/layout/hProcess11"/>
    <dgm:cxn modelId="{AA029590-FCCD-5C4B-B9C8-24988D7C01FD}" type="presParOf" srcId="{AE936BCA-8BFB-4ACE-91E1-69A2827573B5}" destId="{56D082C5-8BA8-46CA-814D-30BD0AEEB51B}" srcOrd="1" destOrd="0" presId="urn:microsoft.com/office/officeart/2005/8/layout/hProcess11"/>
    <dgm:cxn modelId="{83387CB3-3FB4-1F49-932D-E43F066A7B4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A3CCA07D-20F5-425F-BBF1-3BDE3831B832}" type="presOf" srcId="{C092B36E-43EF-43DF-B7ED-BB22C399B9C8}" destId="{1F9F75E3-3329-4491-8611-F9A888AE0E3A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5F6F295-D2E0-4285-AD25-B9972F1D733C}" type="presOf" srcId="{863FD00F-879C-40D8-BCA7-9630CC06DBCD}" destId="{12962CA2-D647-49BD-81FC-E786EBED1DED}" srcOrd="0" destOrd="0" presId="urn:microsoft.com/office/officeart/2005/8/layout/hProcess11"/>
    <dgm:cxn modelId="{B256DD78-4C84-451B-A056-41B63154C209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8E98C0FC-B3EB-4416-AEFD-0E1F853A843B}" type="presOf" srcId="{836F97C4-3741-4FD9-B961-3F6BCC913225}" destId="{AFCA00F9-252C-4474-BE2C-CDC264E45F31}" srcOrd="0" destOrd="0" presId="urn:microsoft.com/office/officeart/2005/8/layout/hProcess11"/>
    <dgm:cxn modelId="{24D81FF6-F7AA-45A7-AD2A-3D3D95250522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BC37A66-B3DE-454E-8206-B992B2117498}" type="presOf" srcId="{71E82913-291C-4747-9E0D-E26FBCCAC453}" destId="{5807F4F2-0443-4295-97A8-373A86B2C4AF}" srcOrd="0" destOrd="0" presId="urn:microsoft.com/office/officeart/2005/8/layout/hProcess11"/>
    <dgm:cxn modelId="{BB2A4BE5-0D64-4B4B-BABC-5687BCC8EF74}" type="presParOf" srcId="{1F9F75E3-3329-4491-8611-F9A888AE0E3A}" destId="{4AB9A1D7-027D-4EA5-B85D-2A0F7127070F}" srcOrd="0" destOrd="0" presId="urn:microsoft.com/office/officeart/2005/8/layout/hProcess11"/>
    <dgm:cxn modelId="{5E6E9FA4-A8AC-4073-B7EB-618BD9FE1F70}" type="presParOf" srcId="{1F9F75E3-3329-4491-8611-F9A888AE0E3A}" destId="{3EBEE75B-F854-49BE-8D44-C587FA288C70}" srcOrd="1" destOrd="0" presId="urn:microsoft.com/office/officeart/2005/8/layout/hProcess11"/>
    <dgm:cxn modelId="{C49A342D-1DD3-4404-BBA6-041F65047A51}" type="presParOf" srcId="{3EBEE75B-F854-49BE-8D44-C587FA288C70}" destId="{266DB7BC-080A-4953-A2FB-855B1140DE5A}" srcOrd="0" destOrd="0" presId="urn:microsoft.com/office/officeart/2005/8/layout/hProcess11"/>
    <dgm:cxn modelId="{61E14889-E559-4664-88CB-E1D924251D2B}" type="presParOf" srcId="{266DB7BC-080A-4953-A2FB-855B1140DE5A}" destId="{AFCA00F9-252C-4474-BE2C-CDC264E45F31}" srcOrd="0" destOrd="0" presId="urn:microsoft.com/office/officeart/2005/8/layout/hProcess11"/>
    <dgm:cxn modelId="{32DB61A7-DCB2-4747-B293-A0CAC16DAC23}" type="presParOf" srcId="{266DB7BC-080A-4953-A2FB-855B1140DE5A}" destId="{C39E104A-B3E2-4B8C-A982-8C8DED6454EC}" srcOrd="1" destOrd="0" presId="urn:microsoft.com/office/officeart/2005/8/layout/hProcess11"/>
    <dgm:cxn modelId="{7A92E566-508B-4FB9-9419-DEE5D6959222}" type="presParOf" srcId="{266DB7BC-080A-4953-A2FB-855B1140DE5A}" destId="{C791E6BA-5654-40CE-921D-1829DAC31EAA}" srcOrd="2" destOrd="0" presId="urn:microsoft.com/office/officeart/2005/8/layout/hProcess11"/>
    <dgm:cxn modelId="{65DBE69A-4A5E-4EDB-B3D0-6AA185FC7CE0}" type="presParOf" srcId="{3EBEE75B-F854-49BE-8D44-C587FA288C70}" destId="{47ABDAB3-8F7A-485E-B11A-A1136BE795C9}" srcOrd="1" destOrd="0" presId="urn:microsoft.com/office/officeart/2005/8/layout/hProcess11"/>
    <dgm:cxn modelId="{185D0AE5-4B12-4526-9EED-A633551771C7}" type="presParOf" srcId="{3EBEE75B-F854-49BE-8D44-C587FA288C70}" destId="{1F77D1AA-3944-4C50-B87C-0EA0B2159593}" srcOrd="2" destOrd="0" presId="urn:microsoft.com/office/officeart/2005/8/layout/hProcess11"/>
    <dgm:cxn modelId="{B2FBF599-71A9-4019-A345-59525D38550B}" type="presParOf" srcId="{1F77D1AA-3944-4C50-B87C-0EA0B2159593}" destId="{5807F4F2-0443-4295-97A8-373A86B2C4AF}" srcOrd="0" destOrd="0" presId="urn:microsoft.com/office/officeart/2005/8/layout/hProcess11"/>
    <dgm:cxn modelId="{2B6AAE32-D974-47E1-A0FF-C9DEE93A9942}" type="presParOf" srcId="{1F77D1AA-3944-4C50-B87C-0EA0B2159593}" destId="{3390B0D5-AE1A-4F2A-BB66-6CE85BAE12B8}" srcOrd="1" destOrd="0" presId="urn:microsoft.com/office/officeart/2005/8/layout/hProcess11"/>
    <dgm:cxn modelId="{4E186E2B-7D6F-47E5-BF00-B564671E1753}" type="presParOf" srcId="{1F77D1AA-3944-4C50-B87C-0EA0B2159593}" destId="{24A5EF36-7D2C-449E-AB8A-E232740D425A}" srcOrd="2" destOrd="0" presId="urn:microsoft.com/office/officeart/2005/8/layout/hProcess11"/>
    <dgm:cxn modelId="{B7186CB8-73A5-4B30-AD7E-83E293CD2FED}" type="presParOf" srcId="{3EBEE75B-F854-49BE-8D44-C587FA288C70}" destId="{F6B4B428-775B-403F-A42F-644B4366259B}" srcOrd="3" destOrd="0" presId="urn:microsoft.com/office/officeart/2005/8/layout/hProcess11"/>
    <dgm:cxn modelId="{97F6D7DA-86D1-48D7-8ABB-11450F6C922B}" type="presParOf" srcId="{3EBEE75B-F854-49BE-8D44-C587FA288C70}" destId="{13B9134F-C455-4BA9-A839-BBF4D9C3B562}" srcOrd="4" destOrd="0" presId="urn:microsoft.com/office/officeart/2005/8/layout/hProcess11"/>
    <dgm:cxn modelId="{73CAFBA2-1BCE-4518-885E-469BF29B9FF6}" type="presParOf" srcId="{13B9134F-C455-4BA9-A839-BBF4D9C3B562}" destId="{AB7EF6B0-8311-4A2B-9782-76F6027EC317}" srcOrd="0" destOrd="0" presId="urn:microsoft.com/office/officeart/2005/8/layout/hProcess11"/>
    <dgm:cxn modelId="{EE85CB1C-526C-4410-AFE5-BC90B2916D44}" type="presParOf" srcId="{13B9134F-C455-4BA9-A839-BBF4D9C3B562}" destId="{6127A24A-86B8-4753-A36D-94B3824E5DCE}" srcOrd="1" destOrd="0" presId="urn:microsoft.com/office/officeart/2005/8/layout/hProcess11"/>
    <dgm:cxn modelId="{3E042B7E-DCB3-49FF-A33D-BD5AA6B10C61}" type="presParOf" srcId="{13B9134F-C455-4BA9-A839-BBF4D9C3B562}" destId="{1C8D49DC-E766-4026-9DE3-971B678C46EF}" srcOrd="2" destOrd="0" presId="urn:microsoft.com/office/officeart/2005/8/layout/hProcess11"/>
    <dgm:cxn modelId="{DED800BD-0508-434F-890E-AC4E23B503D4}" type="presParOf" srcId="{3EBEE75B-F854-49BE-8D44-C587FA288C70}" destId="{BCB69AE6-298E-4DEA-914D-EE15939F342E}" srcOrd="5" destOrd="0" presId="urn:microsoft.com/office/officeart/2005/8/layout/hProcess11"/>
    <dgm:cxn modelId="{AF156C95-A6A7-4381-9EC6-4C136126B01B}" type="presParOf" srcId="{3EBEE75B-F854-49BE-8D44-C587FA288C70}" destId="{16B019E1-9654-4D9C-AE79-B18602324D8B}" srcOrd="6" destOrd="0" presId="urn:microsoft.com/office/officeart/2005/8/layout/hProcess11"/>
    <dgm:cxn modelId="{165B21BD-007C-4E43-AA49-469E8C373FEA}" type="presParOf" srcId="{16B019E1-9654-4D9C-AE79-B18602324D8B}" destId="{42CB6A0C-9D4D-4270-88D8-F3F1DA46DAD1}" srcOrd="0" destOrd="0" presId="urn:microsoft.com/office/officeart/2005/8/layout/hProcess11"/>
    <dgm:cxn modelId="{D237299F-A67D-4C34-BF52-FE634CC99115}" type="presParOf" srcId="{16B019E1-9654-4D9C-AE79-B18602324D8B}" destId="{EE50FC0A-1800-4B55-A6F5-CD88882CD84D}" srcOrd="1" destOrd="0" presId="urn:microsoft.com/office/officeart/2005/8/layout/hProcess11"/>
    <dgm:cxn modelId="{E1A7756B-AB2E-4B90-9ABE-A362424DC329}" type="presParOf" srcId="{16B019E1-9654-4D9C-AE79-B18602324D8B}" destId="{B5B4FA11-279F-4F53-80EA-2CA314D6A882}" srcOrd="2" destOrd="0" presId="urn:microsoft.com/office/officeart/2005/8/layout/hProcess11"/>
    <dgm:cxn modelId="{92D8AB03-E32F-4AF3-869C-B0CA16461D5B}" type="presParOf" srcId="{3EBEE75B-F854-49BE-8D44-C587FA288C70}" destId="{2228F9C4-ECF0-46CB-BD59-8182ED9C1503}" srcOrd="7" destOrd="0" presId="urn:microsoft.com/office/officeart/2005/8/layout/hProcess11"/>
    <dgm:cxn modelId="{BFC2BCAD-FB35-48D1-96E9-F5D8AB8F5AD3}" type="presParOf" srcId="{3EBEE75B-F854-49BE-8D44-C587FA288C70}" destId="{AE936BCA-8BFB-4ACE-91E1-69A2827573B5}" srcOrd="8" destOrd="0" presId="urn:microsoft.com/office/officeart/2005/8/layout/hProcess11"/>
    <dgm:cxn modelId="{F504364B-8A50-42A4-B14D-9F070BBC12B3}" type="presParOf" srcId="{AE936BCA-8BFB-4ACE-91E1-69A2827573B5}" destId="{12962CA2-D647-49BD-81FC-E786EBED1DED}" srcOrd="0" destOrd="0" presId="urn:microsoft.com/office/officeart/2005/8/layout/hProcess11"/>
    <dgm:cxn modelId="{9790E920-F053-457D-A261-7694546A2A58}" type="presParOf" srcId="{AE936BCA-8BFB-4ACE-91E1-69A2827573B5}" destId="{56D082C5-8BA8-46CA-814D-30BD0AEEB51B}" srcOrd="1" destOrd="0" presId="urn:microsoft.com/office/officeart/2005/8/layout/hProcess11"/>
    <dgm:cxn modelId="{8CA0AB21-649D-409B-B300-7A04B7B503F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D63E9B6F-5B8A-4377-8347-0D8E568086E6}" type="presOf" srcId="{863FD00F-879C-40D8-BCA7-9630CC06DBCD}" destId="{12962CA2-D647-49BD-81FC-E786EBED1DED}" srcOrd="0" destOrd="0" presId="urn:microsoft.com/office/officeart/2005/8/layout/hProcess11"/>
    <dgm:cxn modelId="{7CF071FA-90B8-43F0-90FF-809D3AD167BA}" type="presOf" srcId="{71E82913-291C-4747-9E0D-E26FBCCAC453}" destId="{5807F4F2-0443-4295-97A8-373A86B2C4AF}" srcOrd="0" destOrd="0" presId="urn:microsoft.com/office/officeart/2005/8/layout/hProcess11"/>
    <dgm:cxn modelId="{0484F1DB-6161-4DCD-BE83-E60510ECFAD5}" type="presOf" srcId="{C092B36E-43EF-43DF-B7ED-BB22C399B9C8}" destId="{1F9F75E3-3329-4491-8611-F9A888AE0E3A}" srcOrd="0" destOrd="0" presId="urn:microsoft.com/office/officeart/2005/8/layout/hProcess11"/>
    <dgm:cxn modelId="{92C16C6F-06AE-415F-B6D9-72E3C4EF8CD2}" type="presOf" srcId="{263D1932-C914-44FA-91E5-7404EFB65698}" destId="{42CB6A0C-9D4D-4270-88D8-F3F1DA46DAD1}" srcOrd="0" destOrd="0" presId="urn:microsoft.com/office/officeart/2005/8/layout/hProcess11"/>
    <dgm:cxn modelId="{50020A5D-CDC9-4ED3-875C-0D52D339B601}" type="presOf" srcId="{E358C221-9508-4421-8C3E-C14A1766DA97}" destId="{AB7EF6B0-8311-4A2B-9782-76F6027EC317}" srcOrd="0" destOrd="0" presId="urn:microsoft.com/office/officeart/2005/8/layout/hProcess11"/>
    <dgm:cxn modelId="{ED50D9E1-C463-47E3-80A2-4822E120381C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CD55B8A-EDF4-4A27-A921-AB6312FFC67C}" type="presParOf" srcId="{1F9F75E3-3329-4491-8611-F9A888AE0E3A}" destId="{4AB9A1D7-027D-4EA5-B85D-2A0F7127070F}" srcOrd="0" destOrd="0" presId="urn:microsoft.com/office/officeart/2005/8/layout/hProcess11"/>
    <dgm:cxn modelId="{0DF38D50-D874-4C31-8D2D-4B0C26210C5F}" type="presParOf" srcId="{1F9F75E3-3329-4491-8611-F9A888AE0E3A}" destId="{3EBEE75B-F854-49BE-8D44-C587FA288C70}" srcOrd="1" destOrd="0" presId="urn:microsoft.com/office/officeart/2005/8/layout/hProcess11"/>
    <dgm:cxn modelId="{F61E3796-507F-49B1-8BA0-D0F0117B4AFE}" type="presParOf" srcId="{3EBEE75B-F854-49BE-8D44-C587FA288C70}" destId="{266DB7BC-080A-4953-A2FB-855B1140DE5A}" srcOrd="0" destOrd="0" presId="urn:microsoft.com/office/officeart/2005/8/layout/hProcess11"/>
    <dgm:cxn modelId="{41D097BF-BD66-45E8-A91F-BF9D470C2505}" type="presParOf" srcId="{266DB7BC-080A-4953-A2FB-855B1140DE5A}" destId="{AFCA00F9-252C-4474-BE2C-CDC264E45F31}" srcOrd="0" destOrd="0" presId="urn:microsoft.com/office/officeart/2005/8/layout/hProcess11"/>
    <dgm:cxn modelId="{B5B3A138-6EC9-40E7-8EDC-A922B5034115}" type="presParOf" srcId="{266DB7BC-080A-4953-A2FB-855B1140DE5A}" destId="{C39E104A-B3E2-4B8C-A982-8C8DED6454EC}" srcOrd="1" destOrd="0" presId="urn:microsoft.com/office/officeart/2005/8/layout/hProcess11"/>
    <dgm:cxn modelId="{2F7F0866-B991-42FD-819E-00A93AEF5770}" type="presParOf" srcId="{266DB7BC-080A-4953-A2FB-855B1140DE5A}" destId="{C791E6BA-5654-40CE-921D-1829DAC31EAA}" srcOrd="2" destOrd="0" presId="urn:microsoft.com/office/officeart/2005/8/layout/hProcess11"/>
    <dgm:cxn modelId="{A54DDBEA-6352-4E60-85A1-C939164517E7}" type="presParOf" srcId="{3EBEE75B-F854-49BE-8D44-C587FA288C70}" destId="{47ABDAB3-8F7A-485E-B11A-A1136BE795C9}" srcOrd="1" destOrd="0" presId="urn:microsoft.com/office/officeart/2005/8/layout/hProcess11"/>
    <dgm:cxn modelId="{51A52B3D-9A93-4D39-A21C-6F0583129F34}" type="presParOf" srcId="{3EBEE75B-F854-49BE-8D44-C587FA288C70}" destId="{1F77D1AA-3944-4C50-B87C-0EA0B2159593}" srcOrd="2" destOrd="0" presId="urn:microsoft.com/office/officeart/2005/8/layout/hProcess11"/>
    <dgm:cxn modelId="{9115E53E-EB30-48FD-8528-AE05993EB011}" type="presParOf" srcId="{1F77D1AA-3944-4C50-B87C-0EA0B2159593}" destId="{5807F4F2-0443-4295-97A8-373A86B2C4AF}" srcOrd="0" destOrd="0" presId="urn:microsoft.com/office/officeart/2005/8/layout/hProcess11"/>
    <dgm:cxn modelId="{32E8D94C-EAF2-4815-BA88-0361B3923CE6}" type="presParOf" srcId="{1F77D1AA-3944-4C50-B87C-0EA0B2159593}" destId="{3390B0D5-AE1A-4F2A-BB66-6CE85BAE12B8}" srcOrd="1" destOrd="0" presId="urn:microsoft.com/office/officeart/2005/8/layout/hProcess11"/>
    <dgm:cxn modelId="{E5FEA20F-C376-4CAB-9090-B147B3FFF8BA}" type="presParOf" srcId="{1F77D1AA-3944-4C50-B87C-0EA0B2159593}" destId="{24A5EF36-7D2C-449E-AB8A-E232740D425A}" srcOrd="2" destOrd="0" presId="urn:microsoft.com/office/officeart/2005/8/layout/hProcess11"/>
    <dgm:cxn modelId="{BAEC54F1-DF62-4634-BA6E-C80ACA14A6C7}" type="presParOf" srcId="{3EBEE75B-F854-49BE-8D44-C587FA288C70}" destId="{F6B4B428-775B-403F-A42F-644B4366259B}" srcOrd="3" destOrd="0" presId="urn:microsoft.com/office/officeart/2005/8/layout/hProcess11"/>
    <dgm:cxn modelId="{A74C61AA-5F74-4FB2-811D-A453993B943E}" type="presParOf" srcId="{3EBEE75B-F854-49BE-8D44-C587FA288C70}" destId="{13B9134F-C455-4BA9-A839-BBF4D9C3B562}" srcOrd="4" destOrd="0" presId="urn:microsoft.com/office/officeart/2005/8/layout/hProcess11"/>
    <dgm:cxn modelId="{50E91821-2EA6-497E-BAAE-2F6BF9DE43B8}" type="presParOf" srcId="{13B9134F-C455-4BA9-A839-BBF4D9C3B562}" destId="{AB7EF6B0-8311-4A2B-9782-76F6027EC317}" srcOrd="0" destOrd="0" presId="urn:microsoft.com/office/officeart/2005/8/layout/hProcess11"/>
    <dgm:cxn modelId="{CB7C972F-DCB6-4CAF-8749-5A44A1DB0D36}" type="presParOf" srcId="{13B9134F-C455-4BA9-A839-BBF4D9C3B562}" destId="{6127A24A-86B8-4753-A36D-94B3824E5DCE}" srcOrd="1" destOrd="0" presId="urn:microsoft.com/office/officeart/2005/8/layout/hProcess11"/>
    <dgm:cxn modelId="{905D0D13-FA63-4432-A018-4D28B2322636}" type="presParOf" srcId="{13B9134F-C455-4BA9-A839-BBF4D9C3B562}" destId="{1C8D49DC-E766-4026-9DE3-971B678C46EF}" srcOrd="2" destOrd="0" presId="urn:microsoft.com/office/officeart/2005/8/layout/hProcess11"/>
    <dgm:cxn modelId="{0DDE8485-4B82-4EEC-8991-20A402157FE7}" type="presParOf" srcId="{3EBEE75B-F854-49BE-8D44-C587FA288C70}" destId="{BCB69AE6-298E-4DEA-914D-EE15939F342E}" srcOrd="5" destOrd="0" presId="urn:microsoft.com/office/officeart/2005/8/layout/hProcess11"/>
    <dgm:cxn modelId="{49A6E33C-A35F-4B8F-89F5-0A4A46E5FA1E}" type="presParOf" srcId="{3EBEE75B-F854-49BE-8D44-C587FA288C70}" destId="{16B019E1-9654-4D9C-AE79-B18602324D8B}" srcOrd="6" destOrd="0" presId="urn:microsoft.com/office/officeart/2005/8/layout/hProcess11"/>
    <dgm:cxn modelId="{F834C720-E0F1-4E59-A535-1E59DA365CAB}" type="presParOf" srcId="{16B019E1-9654-4D9C-AE79-B18602324D8B}" destId="{42CB6A0C-9D4D-4270-88D8-F3F1DA46DAD1}" srcOrd="0" destOrd="0" presId="urn:microsoft.com/office/officeart/2005/8/layout/hProcess11"/>
    <dgm:cxn modelId="{A6EDA0C1-EABF-45E6-BD6B-EDBBE5CB2064}" type="presParOf" srcId="{16B019E1-9654-4D9C-AE79-B18602324D8B}" destId="{EE50FC0A-1800-4B55-A6F5-CD88882CD84D}" srcOrd="1" destOrd="0" presId="urn:microsoft.com/office/officeart/2005/8/layout/hProcess11"/>
    <dgm:cxn modelId="{A26DD204-4E31-4744-8C58-F3039F7B873D}" type="presParOf" srcId="{16B019E1-9654-4D9C-AE79-B18602324D8B}" destId="{B5B4FA11-279F-4F53-80EA-2CA314D6A882}" srcOrd="2" destOrd="0" presId="urn:microsoft.com/office/officeart/2005/8/layout/hProcess11"/>
    <dgm:cxn modelId="{A7E18481-4597-45EE-8223-ED02AB086D21}" type="presParOf" srcId="{3EBEE75B-F854-49BE-8D44-C587FA288C70}" destId="{2228F9C4-ECF0-46CB-BD59-8182ED9C1503}" srcOrd="7" destOrd="0" presId="urn:microsoft.com/office/officeart/2005/8/layout/hProcess11"/>
    <dgm:cxn modelId="{66269B02-74D8-45A3-99D2-A3D740E4BB16}" type="presParOf" srcId="{3EBEE75B-F854-49BE-8D44-C587FA288C70}" destId="{AE936BCA-8BFB-4ACE-91E1-69A2827573B5}" srcOrd="8" destOrd="0" presId="urn:microsoft.com/office/officeart/2005/8/layout/hProcess11"/>
    <dgm:cxn modelId="{E065D7F1-85CE-42A4-BC3B-34ADF917D30F}" type="presParOf" srcId="{AE936BCA-8BFB-4ACE-91E1-69A2827573B5}" destId="{12962CA2-D647-49BD-81FC-E786EBED1DED}" srcOrd="0" destOrd="0" presId="urn:microsoft.com/office/officeart/2005/8/layout/hProcess11"/>
    <dgm:cxn modelId="{9B1C88CE-3938-4A82-B0E2-D22C53D86573}" type="presParOf" srcId="{AE936BCA-8BFB-4ACE-91E1-69A2827573B5}" destId="{56D082C5-8BA8-46CA-814D-30BD0AEEB51B}" srcOrd="1" destOrd="0" presId="urn:microsoft.com/office/officeart/2005/8/layout/hProcess11"/>
    <dgm:cxn modelId="{2E5D0D1F-E6ED-46D1-B578-138CCF8925D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t>08.12.15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verteilte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653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r>
              <a:rPr lang="de-DE" baseline="0" dirty="0" smtClean="0"/>
              <a:t> 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</a:p>
          <a:p>
            <a:endParaRPr lang="de-DE" baseline="0" dirty="0" smtClean="0"/>
          </a:p>
          <a:p>
            <a:r>
              <a:rPr lang="de-DE" baseline="0" dirty="0" smtClean="0"/>
              <a:t>Message ist 0 erfolgreich, Rest nicht, und nähere Beschreibungen der Message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</a:t>
            </a:r>
            <a:r>
              <a:rPr lang="de-DE" baseline="0" dirty="0" err="1" smtClean="0"/>
              <a:t>Permission</a:t>
            </a:r>
            <a:r>
              <a:rPr lang="de-DE" baseline="0" dirty="0" smtClean="0"/>
              <a:t>, was darf der jeweilige User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errorLog</a:t>
            </a:r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6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Settings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einer </a:t>
            </a:r>
            <a:r>
              <a:rPr lang="de-DE" baseline="0" dirty="0" err="1" smtClean="0"/>
              <a:t>default</a:t>
            </a:r>
            <a:r>
              <a:rPr lang="de-DE" baseline="0" dirty="0" smtClean="0"/>
              <a:t> View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 und besitzt zusätzlich </a:t>
            </a:r>
            <a:r>
              <a:rPr lang="de-DE" baseline="0" dirty="0" err="1" smtClean="0"/>
              <a:t>Fragement</a:t>
            </a:r>
            <a:r>
              <a:rPr lang="de-DE" baseline="0" dirty="0" smtClean="0"/>
              <a:t>, welche für die verschiedenen Einstellungen gesetzt sind.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</a:t>
            </a:r>
            <a:r>
              <a:rPr lang="de-DE" baseline="0" dirty="0" err="1" smtClean="0"/>
              <a:t>ServerConnection</a:t>
            </a:r>
            <a:r>
              <a:rPr lang="de-DE" baseline="0" dirty="0" smtClean="0"/>
              <a:t> verbunden, welche sich wiederum zum </a:t>
            </a:r>
            <a:r>
              <a:rPr lang="de-DE" baseline="0" smtClean="0"/>
              <a:t>Backend verbindet.</a:t>
            </a:r>
            <a:endParaRPr lang="de-DE" baseline="0" dirty="0" smtClean="0"/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21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???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in verschiedene Modelle aufgeteilt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685800" lvl="1" indent="-228600">
              <a:buAutoNum type="arabicPeriod"/>
            </a:pPr>
            <a:r>
              <a:rPr lang="de-DE" baseline="0" dirty="0" smtClean="0"/>
              <a:t>Dataprovider </a:t>
            </a:r>
            <a:r>
              <a:rPr lang="de-DE" baseline="0" dirty="0" err="1" smtClean="0"/>
              <a:t>Androird</a:t>
            </a:r>
            <a:r>
              <a:rPr lang="de-DE" baseline="0" dirty="0" smtClean="0"/>
              <a:t> App </a:t>
            </a:r>
            <a:r>
              <a:rPr lang="de-DE" baseline="0" dirty="0" smtClean="0">
                <a:sym typeface="Wingdings" panose="05000000000000000000" pitchFamily="2" charset="2"/>
              </a:rPr>
              <a:t> ändern von Einstellungen</a:t>
            </a:r>
          </a:p>
          <a:p>
            <a:pPr marL="685800" lvl="1" indent="-228600">
              <a:buAutoNum type="arabicPeriod"/>
            </a:pPr>
            <a:r>
              <a:rPr lang="de-DE" baseline="0" dirty="0" smtClean="0">
                <a:sym typeface="Wingdings" panose="05000000000000000000" pitchFamily="2" charset="2"/>
              </a:rPr>
              <a:t>Dataprovider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  <a:p>
            <a:pPr marL="685800" lvl="1" indent="-228600">
              <a:buAutoNum type="arabicPeriod"/>
            </a:pPr>
            <a:endParaRPr lang="de-DE" baseline="0" dirty="0" smtClean="0"/>
          </a:p>
          <a:p>
            <a:pPr marL="228600" indent="-228600">
              <a:buAutoNum type="arabicPeriod"/>
            </a:pPr>
            <a:r>
              <a:rPr lang="de-DE" baseline="0" dirty="0" smtClean="0"/>
              <a:t>Darstellung der Daten über die verschiedenen Views</a:t>
            </a:r>
          </a:p>
          <a:p>
            <a:pPr marL="228600" indent="-228600">
              <a:buAutoNum type="arabicPeriod"/>
            </a:pP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3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6" y="5719092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340769"/>
            <a:ext cx="5920641" cy="4961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5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6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1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08.12.15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6" y="0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4" Type="http://schemas.openxmlformats.org/officeDocument/2006/relationships/diagramQuickStyle" Target="../diagrams/quickStyle8.xml"/><Relationship Id="rId5" Type="http://schemas.openxmlformats.org/officeDocument/2006/relationships/diagramColors" Target="../diagrams/colors8.xml"/><Relationship Id="rId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4" Type="http://schemas.openxmlformats.org/officeDocument/2006/relationships/diagramQuickStyle" Target="../diagrams/quickStyle9.xml"/><Relationship Id="rId5" Type="http://schemas.openxmlformats.org/officeDocument/2006/relationships/diagramColors" Target="../diagrams/colors9.xml"/><Relationship Id="rId6" Type="http://schemas.microsoft.com/office/2007/relationships/diagramDrawing" Target="../diagrams/drawing9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12.xml"/><Relationship Id="rId5" Type="http://schemas.openxmlformats.org/officeDocument/2006/relationships/diagramLayout" Target="../diagrams/layout12.xml"/><Relationship Id="rId6" Type="http://schemas.openxmlformats.org/officeDocument/2006/relationships/diagramQuickStyle" Target="../diagrams/quickStyle12.xml"/><Relationship Id="rId7" Type="http://schemas.openxmlformats.org/officeDocument/2006/relationships/diagramColors" Target="../diagrams/colors12.xml"/><Relationship Id="rId8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diagramData" Target="../diagrams/data13.xml"/><Relationship Id="rId5" Type="http://schemas.openxmlformats.org/officeDocument/2006/relationships/diagramLayout" Target="../diagrams/layout13.xml"/><Relationship Id="rId6" Type="http://schemas.openxmlformats.org/officeDocument/2006/relationships/diagramQuickStyle" Target="../diagrams/quickStyle13.xml"/><Relationship Id="rId7" Type="http://schemas.openxmlformats.org/officeDocument/2006/relationships/diagramColors" Target="../diagrams/colors13.xml"/><Relationship Id="rId8" Type="http://schemas.microsoft.com/office/2007/relationships/diagramDrawing" Target="../diagrams/drawing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diagramData" Target="../diagrams/data14.xml"/><Relationship Id="rId5" Type="http://schemas.openxmlformats.org/officeDocument/2006/relationships/diagramLayout" Target="../diagrams/layout14.xml"/><Relationship Id="rId6" Type="http://schemas.openxmlformats.org/officeDocument/2006/relationships/diagramQuickStyle" Target="../diagrams/quickStyle14.xml"/><Relationship Id="rId7" Type="http://schemas.openxmlformats.org/officeDocument/2006/relationships/diagramColors" Target="../diagrams/colors14.xml"/><Relationship Id="rId8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4" Type="http://schemas.openxmlformats.org/officeDocument/2006/relationships/diagramQuickStyle" Target="../diagrams/quickStyle15.xml"/><Relationship Id="rId5" Type="http://schemas.openxmlformats.org/officeDocument/2006/relationships/diagramColors" Target="../diagrams/colors15.xml"/><Relationship Id="rId6" Type="http://schemas.microsoft.com/office/2007/relationships/diagramDrawing" Target="../diagrams/drawing15.xml"/><Relationship Id="rId7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4" Type="http://schemas.openxmlformats.org/officeDocument/2006/relationships/diagramQuickStyle" Target="../diagrams/quickStyle16.xml"/><Relationship Id="rId5" Type="http://schemas.openxmlformats.org/officeDocument/2006/relationships/diagramColors" Target="../diagrams/colors16.xml"/><Relationship Id="rId6" Type="http://schemas.microsoft.com/office/2007/relationships/diagramDrawing" Target="../diagrams/drawing16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4" Type="http://schemas.openxmlformats.org/officeDocument/2006/relationships/diagramQuickStyle" Target="../diagrams/quickStyle4.xml"/><Relationship Id="rId5" Type="http://schemas.openxmlformats.org/officeDocument/2006/relationships/diagramColors" Target="../diagrams/colors4.xml"/><Relationship Id="rId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3.xml"/><Relationship Id="rId2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diagramData" Target="../diagrams/data6.xml"/><Relationship Id="rId5" Type="http://schemas.openxmlformats.org/officeDocument/2006/relationships/diagramLayout" Target="../diagrams/layout6.xml"/><Relationship Id="rId6" Type="http://schemas.openxmlformats.org/officeDocument/2006/relationships/diagramQuickStyle" Target="../diagrams/quickStyle6.xml"/><Relationship Id="rId7" Type="http://schemas.openxmlformats.org/officeDocument/2006/relationships/diagramColors" Target="../diagrams/colors6.xml"/><Relationship Id="rId8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17849"/>
          <a:stretch/>
        </p:blipFill>
        <p:spPr>
          <a:xfrm>
            <a:off x="-1828" y="1700807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556792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>
                <a:solidFill>
                  <a:srgbClr val="343434"/>
                </a:solidFill>
                <a:latin typeface="Helvetica"/>
              </a:rPr>
              <a:t>5.5.9-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1ubuntu4.14</a:t>
            </a:r>
          </a:p>
          <a:p>
            <a:pPr lvl="1"/>
            <a:r>
              <a:rPr lang="tr-TR" dirty="0" err="1" smtClean="0">
                <a:solidFill>
                  <a:srgbClr val="343434"/>
                </a:solidFill>
                <a:latin typeface="Helvetica"/>
              </a:rPr>
              <a:t>MySQL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 </a:t>
            </a:r>
            <a:r>
              <a:rPr lang="nb-NO" dirty="0" smtClean="0">
                <a:solidFill>
                  <a:srgbClr val="343434"/>
                </a:solidFill>
                <a:latin typeface="Helvetica"/>
              </a:rPr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</a:t>
            </a:r>
            <a:r>
              <a:rPr lang="de-DE" smtClean="0"/>
              <a:t>über Travis CI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676880217"/>
              </p:ext>
            </p:extLst>
          </p:nvPr>
        </p:nvGraphicFramePr>
        <p:xfrm>
          <a:off x="0" y="6108072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323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3" y="1268413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0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66124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0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60478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1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82053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1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5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07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49597"/>
            <a:ext cx="8229600" cy="286204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446</Words>
  <Application>Microsoft Macintosh PowerPoint</Application>
  <PresentationFormat>Bildschirmpräsentation (4:3)</PresentationFormat>
  <Paragraphs>202</Paragraphs>
  <Slides>19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Modul</vt:lpstr>
      <vt:lpstr>Unveiled Fight against injustice straightaway</vt:lpstr>
      <vt:lpstr>Aufteilung</vt:lpstr>
      <vt:lpstr>Gliederung</vt:lpstr>
      <vt:lpstr>Einleitung</vt:lpstr>
      <vt:lpstr>Vision</vt:lpstr>
      <vt:lpstr>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Deployment</vt:lpstr>
      <vt:lpstr>Umsetzung</vt:lpstr>
      <vt:lpstr>MVC - Patterns</vt:lpstr>
      <vt:lpstr>MVC - Patterns</vt:lpstr>
      <vt:lpstr>Client - Server Aufteilung</vt:lpstr>
      <vt:lpstr>Demo</vt:lpstr>
      <vt:lpstr>Fazit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39</cp:revision>
  <dcterms:created xsi:type="dcterms:W3CDTF">2015-12-05T14:25:02Z</dcterms:created>
  <dcterms:modified xsi:type="dcterms:W3CDTF">2015-12-08T16:06:21Z</dcterms:modified>
</cp:coreProperties>
</file>