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8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0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2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3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7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301" r:id="rId13"/>
    <p:sldId id="269" r:id="rId14"/>
    <p:sldId id="270" r:id="rId15"/>
    <p:sldId id="297" r:id="rId16"/>
    <p:sldId id="262" r:id="rId17"/>
    <p:sldId id="288" r:id="rId18"/>
    <p:sldId id="302" r:id="rId19"/>
    <p:sldId id="299" r:id="rId20"/>
    <p:sldId id="291" r:id="rId21"/>
    <p:sldId id="283" r:id="rId22"/>
    <p:sldId id="289" r:id="rId23"/>
    <p:sldId id="298" r:id="rId24"/>
    <p:sldId id="300" r:id="rId25"/>
    <p:sldId id="263" r:id="rId26"/>
    <p:sldId id="294" r:id="rId27"/>
    <p:sldId id="273" r:id="rId28"/>
    <p:sldId id="278" r:id="rId29"/>
    <p:sldId id="295" r:id="rId30"/>
    <p:sldId id="296" r:id="rId31"/>
    <p:sldId id="276" r:id="rId32"/>
    <p:sldId id="277" r:id="rId33"/>
    <p:sldId id="264" r:id="rId34"/>
    <p:sldId id="287" r:id="rId35"/>
    <p:sldId id="290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99" d="100"/>
          <a:sy n="99" d="100"/>
        </p:scale>
        <p:origin x="-19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06"/>
          <c:y val="0.19829795600053218"/>
          <c:w val="0.74901457708402841"/>
          <c:h val="0.7049548960790880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33CA66EB-F64B-468C-A53D-E99F646298B2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56669A0-9B25-4AC3-8599-904969AA99B4}" type="presOf" srcId="{863FD00F-879C-40D8-BCA7-9630CC06DBCD}" destId="{12962CA2-D647-49BD-81FC-E786EBED1DED}" srcOrd="0" destOrd="0" presId="urn:microsoft.com/office/officeart/2005/8/layout/hProcess11"/>
    <dgm:cxn modelId="{26EBB687-0E7B-413B-BFE5-E7D2531581D9}" type="presOf" srcId="{263D1932-C914-44FA-91E5-7404EFB65698}" destId="{42CB6A0C-9D4D-4270-88D8-F3F1DA46DAD1}" srcOrd="0" destOrd="0" presId="urn:microsoft.com/office/officeart/2005/8/layout/hProcess11"/>
    <dgm:cxn modelId="{5BE13075-65CE-46E5-86B2-8CA8D567BF1B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43E3120-ABA9-4E28-B983-306063DD9995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03ACA55-74D8-420A-AC16-67D9FADED7B6}" type="presOf" srcId="{836F97C4-3741-4FD9-B961-3F6BCC913225}" destId="{AFCA00F9-252C-4474-BE2C-CDC264E45F31}" srcOrd="0" destOrd="0" presId="urn:microsoft.com/office/officeart/2005/8/layout/hProcess11"/>
    <dgm:cxn modelId="{4FCDBFEE-3366-420E-8125-822571AD741A}" type="presParOf" srcId="{1F9F75E3-3329-4491-8611-F9A888AE0E3A}" destId="{4AB9A1D7-027D-4EA5-B85D-2A0F7127070F}" srcOrd="0" destOrd="0" presId="urn:microsoft.com/office/officeart/2005/8/layout/hProcess11"/>
    <dgm:cxn modelId="{75D24F3E-5CCE-47C1-A840-AAC02424B3AA}" type="presParOf" srcId="{1F9F75E3-3329-4491-8611-F9A888AE0E3A}" destId="{3EBEE75B-F854-49BE-8D44-C587FA288C70}" srcOrd="1" destOrd="0" presId="urn:microsoft.com/office/officeart/2005/8/layout/hProcess11"/>
    <dgm:cxn modelId="{59C85A0B-BCEB-4F20-909E-C3F9943B7680}" type="presParOf" srcId="{3EBEE75B-F854-49BE-8D44-C587FA288C70}" destId="{266DB7BC-080A-4953-A2FB-855B1140DE5A}" srcOrd="0" destOrd="0" presId="urn:microsoft.com/office/officeart/2005/8/layout/hProcess11"/>
    <dgm:cxn modelId="{3D77F8CB-42F6-43DC-AA85-59E615DAE12D}" type="presParOf" srcId="{266DB7BC-080A-4953-A2FB-855B1140DE5A}" destId="{AFCA00F9-252C-4474-BE2C-CDC264E45F31}" srcOrd="0" destOrd="0" presId="urn:microsoft.com/office/officeart/2005/8/layout/hProcess11"/>
    <dgm:cxn modelId="{6C0B5942-9715-4743-89FF-BD18FC51D8CB}" type="presParOf" srcId="{266DB7BC-080A-4953-A2FB-855B1140DE5A}" destId="{C39E104A-B3E2-4B8C-A982-8C8DED6454EC}" srcOrd="1" destOrd="0" presId="urn:microsoft.com/office/officeart/2005/8/layout/hProcess11"/>
    <dgm:cxn modelId="{C19F9FF6-FF76-4BA5-8824-1F5BB02830D6}" type="presParOf" srcId="{266DB7BC-080A-4953-A2FB-855B1140DE5A}" destId="{C791E6BA-5654-40CE-921D-1829DAC31EAA}" srcOrd="2" destOrd="0" presId="urn:microsoft.com/office/officeart/2005/8/layout/hProcess11"/>
    <dgm:cxn modelId="{2EFC6306-61E8-4689-900F-8A22A580B0D0}" type="presParOf" srcId="{3EBEE75B-F854-49BE-8D44-C587FA288C70}" destId="{47ABDAB3-8F7A-485E-B11A-A1136BE795C9}" srcOrd="1" destOrd="0" presId="urn:microsoft.com/office/officeart/2005/8/layout/hProcess11"/>
    <dgm:cxn modelId="{9AAF85BA-0735-49B8-B4D2-7289148CA34E}" type="presParOf" srcId="{3EBEE75B-F854-49BE-8D44-C587FA288C70}" destId="{1F77D1AA-3944-4C50-B87C-0EA0B2159593}" srcOrd="2" destOrd="0" presId="urn:microsoft.com/office/officeart/2005/8/layout/hProcess11"/>
    <dgm:cxn modelId="{3C2C5691-6109-41E8-B58B-8FAF8ABED860}" type="presParOf" srcId="{1F77D1AA-3944-4C50-B87C-0EA0B2159593}" destId="{5807F4F2-0443-4295-97A8-373A86B2C4AF}" srcOrd="0" destOrd="0" presId="urn:microsoft.com/office/officeart/2005/8/layout/hProcess11"/>
    <dgm:cxn modelId="{B34DCFD0-3A24-47D5-8647-01675BA3E7D9}" type="presParOf" srcId="{1F77D1AA-3944-4C50-B87C-0EA0B2159593}" destId="{3390B0D5-AE1A-4F2A-BB66-6CE85BAE12B8}" srcOrd="1" destOrd="0" presId="urn:microsoft.com/office/officeart/2005/8/layout/hProcess11"/>
    <dgm:cxn modelId="{ADB1B7C7-99A5-4592-81C8-75F6945DDD02}" type="presParOf" srcId="{1F77D1AA-3944-4C50-B87C-0EA0B2159593}" destId="{24A5EF36-7D2C-449E-AB8A-E232740D425A}" srcOrd="2" destOrd="0" presId="urn:microsoft.com/office/officeart/2005/8/layout/hProcess11"/>
    <dgm:cxn modelId="{C2AE5B70-26DD-4272-BFBB-87CC586ABDD3}" type="presParOf" srcId="{3EBEE75B-F854-49BE-8D44-C587FA288C70}" destId="{F6B4B428-775B-403F-A42F-644B4366259B}" srcOrd="3" destOrd="0" presId="urn:microsoft.com/office/officeart/2005/8/layout/hProcess11"/>
    <dgm:cxn modelId="{F305B3FC-CAB1-4D34-8C5D-A87895FF27AF}" type="presParOf" srcId="{3EBEE75B-F854-49BE-8D44-C587FA288C70}" destId="{13B9134F-C455-4BA9-A839-BBF4D9C3B562}" srcOrd="4" destOrd="0" presId="urn:microsoft.com/office/officeart/2005/8/layout/hProcess11"/>
    <dgm:cxn modelId="{90AF0E19-9B7C-4732-83AC-37685794681F}" type="presParOf" srcId="{13B9134F-C455-4BA9-A839-BBF4D9C3B562}" destId="{AB7EF6B0-8311-4A2B-9782-76F6027EC317}" srcOrd="0" destOrd="0" presId="urn:microsoft.com/office/officeart/2005/8/layout/hProcess11"/>
    <dgm:cxn modelId="{61783BE0-3684-458B-87F8-EB4EE3B941A8}" type="presParOf" srcId="{13B9134F-C455-4BA9-A839-BBF4D9C3B562}" destId="{6127A24A-86B8-4753-A36D-94B3824E5DCE}" srcOrd="1" destOrd="0" presId="urn:microsoft.com/office/officeart/2005/8/layout/hProcess11"/>
    <dgm:cxn modelId="{0AB01AB2-867B-4551-88D2-2D84AA7F3816}" type="presParOf" srcId="{13B9134F-C455-4BA9-A839-BBF4D9C3B562}" destId="{1C8D49DC-E766-4026-9DE3-971B678C46EF}" srcOrd="2" destOrd="0" presId="urn:microsoft.com/office/officeart/2005/8/layout/hProcess11"/>
    <dgm:cxn modelId="{2F94839A-6A37-4C9E-8E9E-96F7E8B180B8}" type="presParOf" srcId="{3EBEE75B-F854-49BE-8D44-C587FA288C70}" destId="{BCB69AE6-298E-4DEA-914D-EE15939F342E}" srcOrd="5" destOrd="0" presId="urn:microsoft.com/office/officeart/2005/8/layout/hProcess11"/>
    <dgm:cxn modelId="{4B15F2BC-D9F9-4F69-955E-CF001ACC6B02}" type="presParOf" srcId="{3EBEE75B-F854-49BE-8D44-C587FA288C70}" destId="{16B019E1-9654-4D9C-AE79-B18602324D8B}" srcOrd="6" destOrd="0" presId="urn:microsoft.com/office/officeart/2005/8/layout/hProcess11"/>
    <dgm:cxn modelId="{96189101-EB88-44E6-828F-2574FFA15B37}" type="presParOf" srcId="{16B019E1-9654-4D9C-AE79-B18602324D8B}" destId="{42CB6A0C-9D4D-4270-88D8-F3F1DA46DAD1}" srcOrd="0" destOrd="0" presId="urn:microsoft.com/office/officeart/2005/8/layout/hProcess11"/>
    <dgm:cxn modelId="{D117A198-5F39-49B7-8B4E-5C6695F1AEF0}" type="presParOf" srcId="{16B019E1-9654-4D9C-AE79-B18602324D8B}" destId="{EE50FC0A-1800-4B55-A6F5-CD88882CD84D}" srcOrd="1" destOrd="0" presId="urn:microsoft.com/office/officeart/2005/8/layout/hProcess11"/>
    <dgm:cxn modelId="{5607E601-08F0-4649-AEAE-E679E1A2F9B3}" type="presParOf" srcId="{16B019E1-9654-4D9C-AE79-B18602324D8B}" destId="{B5B4FA11-279F-4F53-80EA-2CA314D6A882}" srcOrd="2" destOrd="0" presId="urn:microsoft.com/office/officeart/2005/8/layout/hProcess11"/>
    <dgm:cxn modelId="{14A9C647-6EC3-4641-AC6F-B8BE27A7AAE2}" type="presParOf" srcId="{3EBEE75B-F854-49BE-8D44-C587FA288C70}" destId="{2228F9C4-ECF0-46CB-BD59-8182ED9C1503}" srcOrd="7" destOrd="0" presId="urn:microsoft.com/office/officeart/2005/8/layout/hProcess11"/>
    <dgm:cxn modelId="{4E33C419-FE44-4266-8B18-1E9BD80EFD48}" type="presParOf" srcId="{3EBEE75B-F854-49BE-8D44-C587FA288C70}" destId="{AE936BCA-8BFB-4ACE-91E1-69A2827573B5}" srcOrd="8" destOrd="0" presId="urn:microsoft.com/office/officeart/2005/8/layout/hProcess11"/>
    <dgm:cxn modelId="{7F20BF97-53E9-4618-9FC2-D26405BD6399}" type="presParOf" srcId="{AE936BCA-8BFB-4ACE-91E1-69A2827573B5}" destId="{12962CA2-D647-49BD-81FC-E786EBED1DED}" srcOrd="0" destOrd="0" presId="urn:microsoft.com/office/officeart/2005/8/layout/hProcess11"/>
    <dgm:cxn modelId="{DA75547D-B4FA-43F6-A70F-4B457C3467AE}" type="presParOf" srcId="{AE936BCA-8BFB-4ACE-91E1-69A2827573B5}" destId="{56D082C5-8BA8-46CA-814D-30BD0AEEB51B}" srcOrd="1" destOrd="0" presId="urn:microsoft.com/office/officeart/2005/8/layout/hProcess11"/>
    <dgm:cxn modelId="{ED489BDF-075A-4487-8A65-94284E99F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BC246D8-7A94-4DFE-AF40-F19F0C2BB0D6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83E9069-2788-420D-B1F3-194D490D0570}" type="presOf" srcId="{863FD00F-879C-40D8-BCA7-9630CC06DBCD}" destId="{12962CA2-D647-49BD-81FC-E786EBED1DED}" srcOrd="0" destOrd="0" presId="urn:microsoft.com/office/officeart/2005/8/layout/hProcess11"/>
    <dgm:cxn modelId="{92AD56BE-64D3-4CFF-ACC5-2F6B93EFB62E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F4E0B2C2-711C-459C-BE3D-7FE7DE693D71}" type="presOf" srcId="{C092B36E-43EF-43DF-B7ED-BB22C399B9C8}" destId="{1F9F75E3-3329-4491-8611-F9A888AE0E3A}" srcOrd="0" destOrd="0" presId="urn:microsoft.com/office/officeart/2005/8/layout/hProcess11"/>
    <dgm:cxn modelId="{4E748E5F-2986-4790-926D-218F680A35F5}" type="presOf" srcId="{263D1932-C914-44FA-91E5-7404EFB65698}" destId="{42CB6A0C-9D4D-4270-88D8-F3F1DA46DAD1}" srcOrd="0" destOrd="0" presId="urn:microsoft.com/office/officeart/2005/8/layout/hProcess11"/>
    <dgm:cxn modelId="{E4AF0914-B6AF-4716-9377-B6B100A840C6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FA2AA07-12B2-4A78-BE46-7B5ED59D94AC}" type="presParOf" srcId="{1F9F75E3-3329-4491-8611-F9A888AE0E3A}" destId="{4AB9A1D7-027D-4EA5-B85D-2A0F7127070F}" srcOrd="0" destOrd="0" presId="urn:microsoft.com/office/officeart/2005/8/layout/hProcess11"/>
    <dgm:cxn modelId="{EFC42E0E-DD69-482F-BB0B-E62D1A788A66}" type="presParOf" srcId="{1F9F75E3-3329-4491-8611-F9A888AE0E3A}" destId="{3EBEE75B-F854-49BE-8D44-C587FA288C70}" srcOrd="1" destOrd="0" presId="urn:microsoft.com/office/officeart/2005/8/layout/hProcess11"/>
    <dgm:cxn modelId="{D80A66ED-4384-4259-92D6-5FDA7A567640}" type="presParOf" srcId="{3EBEE75B-F854-49BE-8D44-C587FA288C70}" destId="{266DB7BC-080A-4953-A2FB-855B1140DE5A}" srcOrd="0" destOrd="0" presId="urn:microsoft.com/office/officeart/2005/8/layout/hProcess11"/>
    <dgm:cxn modelId="{5D4328B6-4037-48F5-9806-859F2D4BA6A4}" type="presParOf" srcId="{266DB7BC-080A-4953-A2FB-855B1140DE5A}" destId="{AFCA00F9-252C-4474-BE2C-CDC264E45F31}" srcOrd="0" destOrd="0" presId="urn:microsoft.com/office/officeart/2005/8/layout/hProcess11"/>
    <dgm:cxn modelId="{20B5D97D-E1CB-45BC-BADD-96E3551AC0E9}" type="presParOf" srcId="{266DB7BC-080A-4953-A2FB-855B1140DE5A}" destId="{C39E104A-B3E2-4B8C-A982-8C8DED6454EC}" srcOrd="1" destOrd="0" presId="urn:microsoft.com/office/officeart/2005/8/layout/hProcess11"/>
    <dgm:cxn modelId="{F3CF645F-E3F9-4082-B40D-9DDA5AA105A3}" type="presParOf" srcId="{266DB7BC-080A-4953-A2FB-855B1140DE5A}" destId="{C791E6BA-5654-40CE-921D-1829DAC31EAA}" srcOrd="2" destOrd="0" presId="urn:microsoft.com/office/officeart/2005/8/layout/hProcess11"/>
    <dgm:cxn modelId="{EE69B48F-56BF-4210-9D5B-0445661FBEB2}" type="presParOf" srcId="{3EBEE75B-F854-49BE-8D44-C587FA288C70}" destId="{47ABDAB3-8F7A-485E-B11A-A1136BE795C9}" srcOrd="1" destOrd="0" presId="urn:microsoft.com/office/officeart/2005/8/layout/hProcess11"/>
    <dgm:cxn modelId="{2A17B582-16A2-48B6-96A4-2C5FCCC9EEF7}" type="presParOf" srcId="{3EBEE75B-F854-49BE-8D44-C587FA288C70}" destId="{1F77D1AA-3944-4C50-B87C-0EA0B2159593}" srcOrd="2" destOrd="0" presId="urn:microsoft.com/office/officeart/2005/8/layout/hProcess11"/>
    <dgm:cxn modelId="{A2E317C9-9719-40A6-8FA5-5B38B489B36C}" type="presParOf" srcId="{1F77D1AA-3944-4C50-B87C-0EA0B2159593}" destId="{5807F4F2-0443-4295-97A8-373A86B2C4AF}" srcOrd="0" destOrd="0" presId="urn:microsoft.com/office/officeart/2005/8/layout/hProcess11"/>
    <dgm:cxn modelId="{252490BB-758E-46DB-A9C5-4BF96121ADA6}" type="presParOf" srcId="{1F77D1AA-3944-4C50-B87C-0EA0B2159593}" destId="{3390B0D5-AE1A-4F2A-BB66-6CE85BAE12B8}" srcOrd="1" destOrd="0" presId="urn:microsoft.com/office/officeart/2005/8/layout/hProcess11"/>
    <dgm:cxn modelId="{74DB16DD-D421-4997-BF3F-B64875456B57}" type="presParOf" srcId="{1F77D1AA-3944-4C50-B87C-0EA0B2159593}" destId="{24A5EF36-7D2C-449E-AB8A-E232740D425A}" srcOrd="2" destOrd="0" presId="urn:microsoft.com/office/officeart/2005/8/layout/hProcess11"/>
    <dgm:cxn modelId="{F92F0AA3-D4E0-444C-AA6D-D8CA38A00B0C}" type="presParOf" srcId="{3EBEE75B-F854-49BE-8D44-C587FA288C70}" destId="{F6B4B428-775B-403F-A42F-644B4366259B}" srcOrd="3" destOrd="0" presId="urn:microsoft.com/office/officeart/2005/8/layout/hProcess11"/>
    <dgm:cxn modelId="{15112719-5B89-446D-835F-77C2283818E6}" type="presParOf" srcId="{3EBEE75B-F854-49BE-8D44-C587FA288C70}" destId="{13B9134F-C455-4BA9-A839-BBF4D9C3B562}" srcOrd="4" destOrd="0" presId="urn:microsoft.com/office/officeart/2005/8/layout/hProcess11"/>
    <dgm:cxn modelId="{2789D915-94F9-4C57-99C2-7AABD257A327}" type="presParOf" srcId="{13B9134F-C455-4BA9-A839-BBF4D9C3B562}" destId="{AB7EF6B0-8311-4A2B-9782-76F6027EC317}" srcOrd="0" destOrd="0" presId="urn:microsoft.com/office/officeart/2005/8/layout/hProcess11"/>
    <dgm:cxn modelId="{E081A633-2655-49F5-B28F-185E5D2E3C10}" type="presParOf" srcId="{13B9134F-C455-4BA9-A839-BBF4D9C3B562}" destId="{6127A24A-86B8-4753-A36D-94B3824E5DCE}" srcOrd="1" destOrd="0" presId="urn:microsoft.com/office/officeart/2005/8/layout/hProcess11"/>
    <dgm:cxn modelId="{BAFB2D4C-DE42-48B2-87C7-5B26F9DB53D2}" type="presParOf" srcId="{13B9134F-C455-4BA9-A839-BBF4D9C3B562}" destId="{1C8D49DC-E766-4026-9DE3-971B678C46EF}" srcOrd="2" destOrd="0" presId="urn:microsoft.com/office/officeart/2005/8/layout/hProcess11"/>
    <dgm:cxn modelId="{94B90B6B-4652-43CF-97DA-86F0C8566518}" type="presParOf" srcId="{3EBEE75B-F854-49BE-8D44-C587FA288C70}" destId="{BCB69AE6-298E-4DEA-914D-EE15939F342E}" srcOrd="5" destOrd="0" presId="urn:microsoft.com/office/officeart/2005/8/layout/hProcess11"/>
    <dgm:cxn modelId="{C59C9EEA-CD4B-4DBA-A3BE-F23D5748784C}" type="presParOf" srcId="{3EBEE75B-F854-49BE-8D44-C587FA288C70}" destId="{16B019E1-9654-4D9C-AE79-B18602324D8B}" srcOrd="6" destOrd="0" presId="urn:microsoft.com/office/officeart/2005/8/layout/hProcess11"/>
    <dgm:cxn modelId="{7F2CDA53-B356-4ECE-80E2-5C5A97B213EB}" type="presParOf" srcId="{16B019E1-9654-4D9C-AE79-B18602324D8B}" destId="{42CB6A0C-9D4D-4270-88D8-F3F1DA46DAD1}" srcOrd="0" destOrd="0" presId="urn:microsoft.com/office/officeart/2005/8/layout/hProcess11"/>
    <dgm:cxn modelId="{F3B32AF0-E8DF-407D-A69B-D04A214E3C11}" type="presParOf" srcId="{16B019E1-9654-4D9C-AE79-B18602324D8B}" destId="{EE50FC0A-1800-4B55-A6F5-CD88882CD84D}" srcOrd="1" destOrd="0" presId="urn:microsoft.com/office/officeart/2005/8/layout/hProcess11"/>
    <dgm:cxn modelId="{18CA0565-683D-4ED3-AC6A-0FAFFEB9FC2D}" type="presParOf" srcId="{16B019E1-9654-4D9C-AE79-B18602324D8B}" destId="{B5B4FA11-279F-4F53-80EA-2CA314D6A882}" srcOrd="2" destOrd="0" presId="urn:microsoft.com/office/officeart/2005/8/layout/hProcess11"/>
    <dgm:cxn modelId="{0F0E43FE-15EF-48B8-8BB5-0244A57833EC}" type="presParOf" srcId="{3EBEE75B-F854-49BE-8D44-C587FA288C70}" destId="{2228F9C4-ECF0-46CB-BD59-8182ED9C1503}" srcOrd="7" destOrd="0" presId="urn:microsoft.com/office/officeart/2005/8/layout/hProcess11"/>
    <dgm:cxn modelId="{A00C8E9C-239F-4279-8682-61CF10CFC967}" type="presParOf" srcId="{3EBEE75B-F854-49BE-8D44-C587FA288C70}" destId="{AE936BCA-8BFB-4ACE-91E1-69A2827573B5}" srcOrd="8" destOrd="0" presId="urn:microsoft.com/office/officeart/2005/8/layout/hProcess11"/>
    <dgm:cxn modelId="{18732EB0-257C-4AF2-A8A9-530BDB86582B}" type="presParOf" srcId="{AE936BCA-8BFB-4ACE-91E1-69A2827573B5}" destId="{12962CA2-D647-49BD-81FC-E786EBED1DED}" srcOrd="0" destOrd="0" presId="urn:microsoft.com/office/officeart/2005/8/layout/hProcess11"/>
    <dgm:cxn modelId="{D85AF009-FF74-43CA-9EBF-C96711D55753}" type="presParOf" srcId="{AE936BCA-8BFB-4ACE-91E1-69A2827573B5}" destId="{56D082C5-8BA8-46CA-814D-30BD0AEEB51B}" srcOrd="1" destOrd="0" presId="urn:microsoft.com/office/officeart/2005/8/layout/hProcess11"/>
    <dgm:cxn modelId="{7826D289-D08C-4B2E-902D-C69072CC982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Entwicklung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Erster </a:t>
            </a:r>
            <a:r>
              <a:rPr lang="de-DE" dirty="0" err="1" smtClean="0"/>
              <a:t>Outlier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-Grund für den</a:t>
            </a:r>
            <a:r>
              <a:rPr lang="de-DE" baseline="0" dirty="0" smtClean="0"/>
              <a:t> hohen Zeitaufwand ist die Veränderung in unserer Architektur und Technologie, welche für den web basierten Medien Browser vorgenommen wurde. </a:t>
            </a:r>
          </a:p>
          <a:p>
            <a:r>
              <a:rPr lang="de-DE" baseline="0" dirty="0" smtClean="0"/>
              <a:t>-Dadurch wurde das meiste der Funktionalität nochmals implementiert.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Zweiter </a:t>
            </a:r>
            <a:r>
              <a:rPr lang="de-DE" baseline="0" dirty="0" err="1" smtClean="0"/>
              <a:t>Outlier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-Kein wirklicher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Case, da der User nie Zugriff auf diesen Part der Anwendung hat. </a:t>
            </a:r>
          </a:p>
          <a:p>
            <a:r>
              <a:rPr lang="de-DE" baseline="0" dirty="0" smtClean="0"/>
              <a:t>-Allerdings, ist dies das Kern Element unseres Projekt, weshalb es hier aufgelistet ist.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Augrund</a:t>
            </a:r>
            <a:r>
              <a:rPr lang="de-DE" baseline="0" dirty="0" smtClean="0"/>
              <a:t> der hohen Komplexität erklärt sich der hohe Zeitaufwand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27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Transition Phase (Ende des Projekts)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IDE-Integration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man sieht zu gering geschätzt </a:t>
            </a:r>
          </a:p>
          <a:p>
            <a:r>
              <a:rPr lang="de-DE" baseline="0" dirty="0" smtClean="0"/>
              <a:t>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Fabi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 Schreiben einer eigenen Streaming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; ausgehend von einem existierenden Anlauf; deutlich komplizierter als erwartet -&gt; dauert länger zum Implementieren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Für Android wird eine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namens „</a:t>
            </a:r>
            <a:r>
              <a:rPr lang="de-DE" baseline="0" dirty="0" err="1" smtClean="0"/>
              <a:t>libstreaming</a:t>
            </a:r>
            <a:r>
              <a:rPr lang="de-DE" baseline="0" dirty="0" smtClean="0"/>
              <a:t>“ verwendet, wenn diese nicht zur Architektur passt geht es nicht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 In der Endphase des Projekts befinden sich alle Team Mitglieder in </a:t>
            </a:r>
            <a:r>
              <a:rPr lang="de-DE" baseline="0" dirty="0" err="1" smtClean="0"/>
              <a:t>Klausurvrobereitung</a:t>
            </a:r>
            <a:r>
              <a:rPr lang="de-DE" baseline="0" dirty="0" smtClean="0"/>
              <a:t> und haben nicht mehr viel Zeit fürs Projekt	</a:t>
            </a:r>
          </a:p>
          <a:p>
            <a:endParaRPr lang="de-DE" baseline="0" dirty="0" smtClean="0"/>
          </a:p>
          <a:p>
            <a:r>
              <a:rPr lang="de-DE" baseline="0" dirty="0" smtClean="0"/>
              <a:t>4 Vertrag mit 1&amp;1 läuft aus oder diese kündigen uns</a:t>
            </a:r>
          </a:p>
          <a:p>
            <a:endParaRPr lang="de-DE" baseline="0" dirty="0" smtClean="0"/>
          </a:p>
          <a:p>
            <a:r>
              <a:rPr lang="de-DE" baseline="0" dirty="0" smtClean="0"/>
              <a:t>5 Das Endprodukt beinhaltet viele Bugs und die Performance ist schlecht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85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83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1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182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PHP Backend</a:t>
            </a:r>
            <a:r>
              <a:rPr lang="de-DE" baseline="0" dirty="0" smtClean="0"/>
              <a:t>, aufgrund von Einfachheit wurden die Methoden ausgeblendet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93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0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Bryan/</a:t>
            </a:r>
            <a:r>
              <a:rPr lang="de-DE" dirty="0" err="1" smtClean="0"/>
              <a:t>Fabi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411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1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dirty="0" smtClean="0"/>
              <a:t>Rückblickend</a:t>
            </a:r>
            <a:r>
              <a:rPr lang="de-DE" baseline="0" dirty="0" smtClean="0"/>
              <a:t> Streaming </a:t>
            </a:r>
            <a:r>
              <a:rPr lang="de-DE" baseline="0" dirty="0" err="1" smtClean="0"/>
              <a:t>lib</a:t>
            </a:r>
            <a:r>
              <a:rPr lang="de-DE" baseline="0" dirty="0" smtClean="0"/>
              <a:t> sehr aufwändig -&gt; viel Zeit</a:t>
            </a:r>
          </a:p>
          <a:p>
            <a:r>
              <a:rPr lang="de-DE" baseline="0" dirty="0" smtClean="0"/>
              <a:t>Aber : große Flexibilität, auch in Android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ist bereits herausgekommen)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</a:p>
          <a:p>
            <a:r>
              <a:rPr lang="de-DE" baseline="0" dirty="0" smtClean="0"/>
              <a:t>stattdessen können in Zukunft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21.png"/><Relationship Id="rId9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8.xml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Zeitschätzung</a:t>
            </a:r>
            <a:endParaRPr lang="de-DE" b="1" dirty="0" smtClean="0"/>
          </a:p>
        </p:txBody>
      </p:sp>
      <p:pic>
        <p:nvPicPr>
          <p:cNvPr id="1026" name="Picture 2" descr="E:\Sebastian\Documents\DHBW\Software Engineering\Unveiled\Unveiled-Documentation\Bilder\FP calculation\plot_and_estimatio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1124744"/>
            <a:ext cx="8172400" cy="498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63743"/>
              </p:ext>
            </p:extLst>
          </p:nvPr>
        </p:nvGraphicFramePr>
        <p:xfrm>
          <a:off x="467544" y="1628800"/>
          <a:ext cx="8208912" cy="4380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de-DE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Name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Probability</a:t>
                      </a:r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 of </a:t>
                      </a:r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Occurence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Impact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Mitigation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RTSP </a:t>
                      </a:r>
                      <a:r>
                        <a:rPr lang="de-DE" dirty="0" err="1" smtClean="0"/>
                        <a:t>Bib</a:t>
                      </a:r>
                      <a:r>
                        <a:rPr lang="de-DE" dirty="0" smtClean="0"/>
                        <a:t> wird nicht fertig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</a:t>
                      </a:r>
                      <a:r>
                        <a:rPr lang="de-DE" baseline="0" dirty="0" smtClean="0"/>
                        <a:t> Upload statt Streaming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Bib</a:t>
                      </a:r>
                      <a:r>
                        <a:rPr lang="de-DE" baseline="0" dirty="0" smtClean="0"/>
                        <a:t> Streaming funktioniert nicht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 überprüfen, eigene Streaming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Bib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Klausuren stören</a:t>
                      </a:r>
                      <a:r>
                        <a:rPr lang="de-DE" baseline="0" dirty="0" smtClean="0"/>
                        <a:t> Projekt Fortschritt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Phase mit Puffer</a:t>
                      </a:r>
                      <a:r>
                        <a:rPr lang="de-DE" baseline="0" dirty="0" smtClean="0"/>
                        <a:t> planen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Server Vertrag läuft 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Vertrag </a:t>
                      </a:r>
                      <a:r>
                        <a:rPr lang="de-DE" dirty="0" err="1" smtClean="0"/>
                        <a:t>wdh</a:t>
                      </a:r>
                      <a:r>
                        <a:rPr lang="de-DE" dirty="0" smtClean="0"/>
                        <a:t>. Überprüfen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Schlechte</a:t>
                      </a:r>
                      <a:r>
                        <a:rPr lang="de-DE" baseline="0" dirty="0" smtClean="0"/>
                        <a:t> Code 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Tests;</a:t>
                      </a:r>
                      <a:r>
                        <a:rPr lang="de-DE" baseline="0" dirty="0" smtClean="0"/>
                        <a:t> Code Reviews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e)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988840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261363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Zeitschätzung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sz="2700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&amp; Code Quality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val="40725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Model-Objekte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Zeitschätzung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</a:t>
            </a:r>
            <a:endParaRPr lang="de-DE" dirty="0" smtClean="0"/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</a:t>
            </a:r>
            <a:r>
              <a:rPr lang="de-DE" sz="1100" b="1" smtClean="0">
                <a:solidFill>
                  <a:schemeClr val="tx2"/>
                </a:solidFill>
              </a:rPr>
              <a:t>) </a:t>
            </a:r>
            <a:r>
              <a:rPr lang="de-DE" sz="1100" b="1" smtClean="0"/>
              <a:t>Pattern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 b="77778"/>
          <a:stretch/>
        </p:blipFill>
        <p:spPr>
          <a:xfrm>
            <a:off x="344300" y="1916832"/>
            <a:ext cx="8455397" cy="28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1516</Words>
  <Application>Microsoft Office PowerPoint</Application>
  <PresentationFormat>Bildschirmpräsentation (4:3)</PresentationFormat>
  <Paragraphs>565</Paragraphs>
  <Slides>35</Slides>
  <Notes>33</Notes>
  <HiddenSlides>8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Zeitschätzung</vt:lpstr>
      <vt:lpstr>Langzeitplanung</vt:lpstr>
      <vt:lpstr>Iterationsplanung</vt:lpstr>
      <vt:lpstr>Risk Management</vt:lpstr>
      <vt:lpstr>Konfiguration</vt:lpstr>
      <vt:lpstr>Deployment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Fabian</cp:lastModifiedBy>
  <cp:revision>100</cp:revision>
  <dcterms:created xsi:type="dcterms:W3CDTF">2015-12-05T14:25:02Z</dcterms:created>
  <dcterms:modified xsi:type="dcterms:W3CDTF">2016-06-15T19:34:41Z</dcterms:modified>
</cp:coreProperties>
</file>