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1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269" r:id="rId13"/>
    <p:sldId id="270" r:id="rId14"/>
    <p:sldId id="262" r:id="rId15"/>
    <p:sldId id="288" r:id="rId16"/>
    <p:sldId id="291" r:id="rId17"/>
    <p:sldId id="283" r:id="rId18"/>
    <p:sldId id="289" r:id="rId19"/>
    <p:sldId id="263" r:id="rId20"/>
    <p:sldId id="295" r:id="rId21"/>
    <p:sldId id="296" r:id="rId22"/>
    <p:sldId id="294" r:id="rId23"/>
    <p:sldId id="273" r:id="rId24"/>
    <p:sldId id="278" r:id="rId25"/>
    <p:sldId id="276" r:id="rId26"/>
    <p:sldId id="277" r:id="rId27"/>
    <p:sldId id="264" r:id="rId28"/>
    <p:sldId id="287" r:id="rId29"/>
    <p:sldId id="290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23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4"/>
          <c:y val="0.19829795600053199"/>
          <c:w val="0.74901457708402797"/>
          <c:h val="0.70495489607908701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FDA01F0-CE1C-43BF-A2C4-639B674B8B7A}" type="presOf" srcId="{863FD00F-879C-40D8-BCA7-9630CC06DBCD}" destId="{12962CA2-D647-49BD-81FC-E786EBED1DED}" srcOrd="0" destOrd="0" presId="urn:microsoft.com/office/officeart/2005/8/layout/hProcess11"/>
    <dgm:cxn modelId="{F086F85D-9ED1-4073-81F0-92AEED6910F7}" type="presOf" srcId="{71E82913-291C-4747-9E0D-E26FBCCAC453}" destId="{5807F4F2-0443-4295-97A8-373A86B2C4AF}" srcOrd="0" destOrd="0" presId="urn:microsoft.com/office/officeart/2005/8/layout/hProcess11"/>
    <dgm:cxn modelId="{A1E79249-8C15-406B-994C-895869813A72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0833475-9546-4795-B2C7-B4991B8C702D}" type="presOf" srcId="{E358C221-9508-4421-8C3E-C14A1766DA97}" destId="{AB7EF6B0-8311-4A2B-9782-76F6027EC317}" srcOrd="0" destOrd="0" presId="urn:microsoft.com/office/officeart/2005/8/layout/hProcess11"/>
    <dgm:cxn modelId="{39E2FFB9-B8B8-4542-94DE-01BD81CE1FDC}" type="presOf" srcId="{836F97C4-3741-4FD9-B961-3F6BCC913225}" destId="{AFCA00F9-252C-4474-BE2C-CDC264E45F31}" srcOrd="0" destOrd="0" presId="urn:microsoft.com/office/officeart/2005/8/layout/hProcess11"/>
    <dgm:cxn modelId="{4B381E56-A1D4-4DDD-9F28-547D86D9C2C7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0AC2519-BAC3-40C1-A197-E42D843BE09F}" type="presParOf" srcId="{1F9F75E3-3329-4491-8611-F9A888AE0E3A}" destId="{4AB9A1D7-027D-4EA5-B85D-2A0F7127070F}" srcOrd="0" destOrd="0" presId="urn:microsoft.com/office/officeart/2005/8/layout/hProcess11"/>
    <dgm:cxn modelId="{8803CB04-B8E2-4044-AD62-F2087784EBA5}" type="presParOf" srcId="{1F9F75E3-3329-4491-8611-F9A888AE0E3A}" destId="{3EBEE75B-F854-49BE-8D44-C587FA288C70}" srcOrd="1" destOrd="0" presId="urn:microsoft.com/office/officeart/2005/8/layout/hProcess11"/>
    <dgm:cxn modelId="{5A119BDC-1567-48DB-BE14-724053068095}" type="presParOf" srcId="{3EBEE75B-F854-49BE-8D44-C587FA288C70}" destId="{266DB7BC-080A-4953-A2FB-855B1140DE5A}" srcOrd="0" destOrd="0" presId="urn:microsoft.com/office/officeart/2005/8/layout/hProcess11"/>
    <dgm:cxn modelId="{00A2DA32-CC0B-4844-929B-6B586AC10FAA}" type="presParOf" srcId="{266DB7BC-080A-4953-A2FB-855B1140DE5A}" destId="{AFCA00F9-252C-4474-BE2C-CDC264E45F31}" srcOrd="0" destOrd="0" presId="urn:microsoft.com/office/officeart/2005/8/layout/hProcess11"/>
    <dgm:cxn modelId="{B4E6C83F-A20A-43B1-A982-D5418CDA588B}" type="presParOf" srcId="{266DB7BC-080A-4953-A2FB-855B1140DE5A}" destId="{C39E104A-B3E2-4B8C-A982-8C8DED6454EC}" srcOrd="1" destOrd="0" presId="urn:microsoft.com/office/officeart/2005/8/layout/hProcess11"/>
    <dgm:cxn modelId="{7B72E955-6587-4E60-BF08-E2FFCC4F40B6}" type="presParOf" srcId="{266DB7BC-080A-4953-A2FB-855B1140DE5A}" destId="{C791E6BA-5654-40CE-921D-1829DAC31EAA}" srcOrd="2" destOrd="0" presId="urn:microsoft.com/office/officeart/2005/8/layout/hProcess11"/>
    <dgm:cxn modelId="{787CF3FE-F451-4742-AD5D-B678D080D4AC}" type="presParOf" srcId="{3EBEE75B-F854-49BE-8D44-C587FA288C70}" destId="{47ABDAB3-8F7A-485E-B11A-A1136BE795C9}" srcOrd="1" destOrd="0" presId="urn:microsoft.com/office/officeart/2005/8/layout/hProcess11"/>
    <dgm:cxn modelId="{71C6A76E-792B-4954-B7AF-9F4C7862FD47}" type="presParOf" srcId="{3EBEE75B-F854-49BE-8D44-C587FA288C70}" destId="{1F77D1AA-3944-4C50-B87C-0EA0B2159593}" srcOrd="2" destOrd="0" presId="urn:microsoft.com/office/officeart/2005/8/layout/hProcess11"/>
    <dgm:cxn modelId="{7A914516-262F-4B7F-9193-80718C134611}" type="presParOf" srcId="{1F77D1AA-3944-4C50-B87C-0EA0B2159593}" destId="{5807F4F2-0443-4295-97A8-373A86B2C4AF}" srcOrd="0" destOrd="0" presId="urn:microsoft.com/office/officeart/2005/8/layout/hProcess11"/>
    <dgm:cxn modelId="{98B46D15-71A9-40C8-8689-69E785A55C79}" type="presParOf" srcId="{1F77D1AA-3944-4C50-B87C-0EA0B2159593}" destId="{3390B0D5-AE1A-4F2A-BB66-6CE85BAE12B8}" srcOrd="1" destOrd="0" presId="urn:microsoft.com/office/officeart/2005/8/layout/hProcess11"/>
    <dgm:cxn modelId="{F7080803-E2B2-45C8-8F68-83624FC9829B}" type="presParOf" srcId="{1F77D1AA-3944-4C50-B87C-0EA0B2159593}" destId="{24A5EF36-7D2C-449E-AB8A-E232740D425A}" srcOrd="2" destOrd="0" presId="urn:microsoft.com/office/officeart/2005/8/layout/hProcess11"/>
    <dgm:cxn modelId="{4E32EDBF-D6E2-4074-852E-48D97D6C4142}" type="presParOf" srcId="{3EBEE75B-F854-49BE-8D44-C587FA288C70}" destId="{F6B4B428-775B-403F-A42F-644B4366259B}" srcOrd="3" destOrd="0" presId="urn:microsoft.com/office/officeart/2005/8/layout/hProcess11"/>
    <dgm:cxn modelId="{6956577A-4CB9-4FFA-8311-3161422F2B2E}" type="presParOf" srcId="{3EBEE75B-F854-49BE-8D44-C587FA288C70}" destId="{13B9134F-C455-4BA9-A839-BBF4D9C3B562}" srcOrd="4" destOrd="0" presId="urn:microsoft.com/office/officeart/2005/8/layout/hProcess11"/>
    <dgm:cxn modelId="{949BE01B-7BF0-4C33-9E1E-D8EA75D1AB64}" type="presParOf" srcId="{13B9134F-C455-4BA9-A839-BBF4D9C3B562}" destId="{AB7EF6B0-8311-4A2B-9782-76F6027EC317}" srcOrd="0" destOrd="0" presId="urn:microsoft.com/office/officeart/2005/8/layout/hProcess11"/>
    <dgm:cxn modelId="{8EEA42EC-F0A9-4EEB-A7F3-26FFB95FACAE}" type="presParOf" srcId="{13B9134F-C455-4BA9-A839-BBF4D9C3B562}" destId="{6127A24A-86B8-4753-A36D-94B3824E5DCE}" srcOrd="1" destOrd="0" presId="urn:microsoft.com/office/officeart/2005/8/layout/hProcess11"/>
    <dgm:cxn modelId="{CF25B780-D7A9-4262-BC05-B264F1D8093A}" type="presParOf" srcId="{13B9134F-C455-4BA9-A839-BBF4D9C3B562}" destId="{1C8D49DC-E766-4026-9DE3-971B678C46EF}" srcOrd="2" destOrd="0" presId="urn:microsoft.com/office/officeart/2005/8/layout/hProcess11"/>
    <dgm:cxn modelId="{074E716D-826D-4DAE-8D20-5404E13C966D}" type="presParOf" srcId="{3EBEE75B-F854-49BE-8D44-C587FA288C70}" destId="{BCB69AE6-298E-4DEA-914D-EE15939F342E}" srcOrd="5" destOrd="0" presId="urn:microsoft.com/office/officeart/2005/8/layout/hProcess11"/>
    <dgm:cxn modelId="{2D7445C1-766F-40D2-B726-92EA3A92982E}" type="presParOf" srcId="{3EBEE75B-F854-49BE-8D44-C587FA288C70}" destId="{16B019E1-9654-4D9C-AE79-B18602324D8B}" srcOrd="6" destOrd="0" presId="urn:microsoft.com/office/officeart/2005/8/layout/hProcess11"/>
    <dgm:cxn modelId="{20C77025-9CF8-4D59-871F-2959F9534DDD}" type="presParOf" srcId="{16B019E1-9654-4D9C-AE79-B18602324D8B}" destId="{42CB6A0C-9D4D-4270-88D8-F3F1DA46DAD1}" srcOrd="0" destOrd="0" presId="urn:microsoft.com/office/officeart/2005/8/layout/hProcess11"/>
    <dgm:cxn modelId="{E5193B66-0C49-4923-8B0A-8E85322E036B}" type="presParOf" srcId="{16B019E1-9654-4D9C-AE79-B18602324D8B}" destId="{EE50FC0A-1800-4B55-A6F5-CD88882CD84D}" srcOrd="1" destOrd="0" presId="urn:microsoft.com/office/officeart/2005/8/layout/hProcess11"/>
    <dgm:cxn modelId="{52185975-F629-42AF-AD2D-699D0566F598}" type="presParOf" srcId="{16B019E1-9654-4D9C-AE79-B18602324D8B}" destId="{B5B4FA11-279F-4F53-80EA-2CA314D6A882}" srcOrd="2" destOrd="0" presId="urn:microsoft.com/office/officeart/2005/8/layout/hProcess11"/>
    <dgm:cxn modelId="{98E2B0C4-196E-411E-8194-8810FBFBD69E}" type="presParOf" srcId="{3EBEE75B-F854-49BE-8D44-C587FA288C70}" destId="{2228F9C4-ECF0-46CB-BD59-8182ED9C1503}" srcOrd="7" destOrd="0" presId="urn:microsoft.com/office/officeart/2005/8/layout/hProcess11"/>
    <dgm:cxn modelId="{B5DF8F71-7231-4578-B693-89EB580CF5B5}" type="presParOf" srcId="{3EBEE75B-F854-49BE-8D44-C587FA288C70}" destId="{AE936BCA-8BFB-4ACE-91E1-69A2827573B5}" srcOrd="8" destOrd="0" presId="urn:microsoft.com/office/officeart/2005/8/layout/hProcess11"/>
    <dgm:cxn modelId="{C5B85465-0F7E-47A3-8C94-72DE90F0E87B}" type="presParOf" srcId="{AE936BCA-8BFB-4ACE-91E1-69A2827573B5}" destId="{12962CA2-D647-49BD-81FC-E786EBED1DED}" srcOrd="0" destOrd="0" presId="urn:microsoft.com/office/officeart/2005/8/layout/hProcess11"/>
    <dgm:cxn modelId="{077FDC64-9541-47E4-91A7-D3066B0E6C4D}" type="presParOf" srcId="{AE936BCA-8BFB-4ACE-91E1-69A2827573B5}" destId="{56D082C5-8BA8-46CA-814D-30BD0AEEB51B}" srcOrd="1" destOrd="0" presId="urn:microsoft.com/office/officeart/2005/8/layout/hProcess11"/>
    <dgm:cxn modelId="{76A052AE-2334-430B-B937-0ED0F76ADFC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10.06.2016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Elaboration Phase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0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DIE-Integration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Scrum</a:t>
            </a:r>
            <a:r>
              <a:rPr lang="de-DE" baseline="0" dirty="0" smtClean="0"/>
              <a:t>-Board</a:t>
            </a:r>
          </a:p>
          <a:p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Epics</a:t>
            </a:r>
            <a:endParaRPr lang="de-DE" baseline="0" dirty="0" smtClean="0"/>
          </a:p>
          <a:p>
            <a:r>
              <a:rPr lang="de-DE" baseline="0" dirty="0" smtClean="0"/>
              <a:t>Jede Aufgabe einem </a:t>
            </a:r>
            <a:r>
              <a:rPr lang="de-DE" baseline="0" dirty="0" err="1" smtClean="0"/>
              <a:t>Epic</a:t>
            </a:r>
            <a:r>
              <a:rPr lang="de-DE" baseline="0" dirty="0" smtClean="0"/>
              <a:t> zugeteilt (bessere Gliederung)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Burndown</a:t>
            </a:r>
            <a:r>
              <a:rPr lang="de-DE" baseline="0" dirty="0" smtClean="0"/>
              <a:t>-Chart</a:t>
            </a:r>
          </a:p>
          <a:p>
            <a:r>
              <a:rPr lang="de-DE" baseline="0" dirty="0" smtClean="0"/>
              <a:t>Zeigt vorherige Zeitschätzung + gebrauchte Zeit</a:t>
            </a:r>
          </a:p>
          <a:p>
            <a:r>
              <a:rPr lang="de-DE" baseline="0" dirty="0" smtClean="0"/>
              <a:t>Zu gering geschätzt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47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9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1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93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0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18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1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3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6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wird momentan entwickelt)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….beide gut </a:t>
            </a:r>
            <a:r>
              <a:rPr lang="de-DE" dirty="0" err="1" smtClean="0"/>
              <a:t>supported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stattdessen kann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10.06.2016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10.06.2016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10.06.2016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8.xml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844824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47" y="2708920"/>
            <a:ext cx="355332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8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</a:t>
            </a:r>
            <a:r>
              <a:rPr lang="de-DE" sz="4000" dirty="0" smtClean="0">
                <a:solidFill>
                  <a:schemeClr val="bg1"/>
                </a:solidFill>
              </a:rPr>
              <a:t>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</a:t>
            </a:r>
            <a:r>
              <a:rPr lang="de-DE" sz="4000" dirty="0" smtClean="0">
                <a:solidFill>
                  <a:schemeClr val="bg1"/>
                </a:solidFill>
              </a:rPr>
              <a:t> </a:t>
            </a:r>
            <a:r>
              <a:rPr lang="de-DE" sz="4000" dirty="0" smtClean="0">
                <a:solidFill>
                  <a:schemeClr val="bg1"/>
                </a:solidFill>
              </a:rPr>
              <a:t>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</p:spTree>
    <p:extLst>
      <p:ext uri="{BB962C8B-B14F-4D97-AF65-F5344CB8AC3E}">
        <p14:creationId xmlns:p14="http://schemas.microsoft.com/office/powerpoint/2010/main" val="399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</a:t>
            </a:r>
            <a:r>
              <a:rPr lang="de-DE" sz="4000" dirty="0" smtClean="0">
                <a:solidFill>
                  <a:schemeClr val="bg1"/>
                </a:solidFill>
              </a:rPr>
              <a:t>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</a:t>
            </a:r>
            <a:r>
              <a:rPr lang="de-DE" dirty="0" smtClean="0"/>
              <a:t>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6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8603"/>
            <a:ext cx="799288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1091</Words>
  <Application>Microsoft Office PowerPoint</Application>
  <PresentationFormat>On-screen Show (4:3)</PresentationFormat>
  <Paragraphs>427</Paragraphs>
  <Slides>29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Helvetica</vt:lpstr>
      <vt:lpstr>Wingdings</vt:lpstr>
      <vt:lpstr>Wingdings 2</vt:lpstr>
      <vt:lpstr>Wingdings 3</vt:lpstr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Travis CI</vt:lpstr>
      <vt:lpstr>Testumgebung (Backend)</vt:lpstr>
      <vt:lpstr>Testumgebung (Frontend)</vt:lpstr>
      <vt:lpstr>Umsetzung</vt:lpstr>
      <vt:lpstr>DAO – Patterns Vorteile</vt:lpstr>
      <vt:lpstr>DAO - Patterns</vt:lpstr>
      <vt:lpstr>MVC – Patterns Vorteile</vt:lpstr>
      <vt:lpstr>MVC - Patterns</vt:lpstr>
      <vt:lpstr>MVC - Patterns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Adams, Sebastian</cp:lastModifiedBy>
  <cp:revision>76</cp:revision>
  <dcterms:created xsi:type="dcterms:W3CDTF">2015-12-05T14:25:02Z</dcterms:created>
  <dcterms:modified xsi:type="dcterms:W3CDTF">2016-06-10T08:37:04Z</dcterms:modified>
</cp:coreProperties>
</file>