
<file path=[Content_Types].xml><?xml version="1.0" encoding="utf-8"?>
<Types xmlns="http://schemas.openxmlformats.org/package/2006/content-types">
  <Override PartName="/ppt/notesSlides/notesSlide2.xml" ContentType="application/vnd.openxmlformats-officedocument.presentationml.notesSlide+xml"/>
  <Override PartName="/ppt/diagrams/colors22.xml" ContentType="application/vnd.openxmlformats-officedocument.drawingml.diagramColors+xml"/>
  <Override PartName="/ppt/diagrams/colors11.xml" ContentType="application/vnd.openxmlformats-officedocument.drawingml.diagramColors+xml"/>
  <Override PartName="/ppt/diagrams/data24.xml" ContentType="application/vnd.openxmlformats-officedocument.drawingml.diagramData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diagrams/quickStyle17.xml" ContentType="application/vnd.openxmlformats-officedocument.drawingml.diagramStyle+xml"/>
  <Override PartName="/ppt/diagrams/drawing18.xml" ContentType="application/vnd.ms-office.drawingml.diagramDrawing+xml"/>
  <Override PartName="/ppt/tableStyles.xml" ContentType="application/vnd.openxmlformats-officedocument.presentationml.tableStyles+xml"/>
  <Override PartName="/ppt/diagrams/layout17.xml" ContentType="application/vnd.openxmlformats-officedocument.drawingml.diagramLayout+xml"/>
  <Override PartName="/ppt/notesSlides/notesSlide30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Default Extension="xlsx" ContentType="application/vnd.openxmlformats-officedocument.spreadsheetml.sheet"/>
  <Override PartName="/ppt/notesSlides/notesSlide7.xml" ContentType="application/vnd.openxmlformats-officedocument.presentationml.notesSlide+xml"/>
  <Override PartName="/ppt/diagrams/drawing7.xml" ContentType="application/vnd.ms-office.drawingml.diagramDrawing+xml"/>
  <Override PartName="/ppt/diagrams/layout13.xml" ContentType="application/vnd.openxmlformats-officedocument.drawingml.diagramLayout+xml"/>
  <Override PartName="/ppt/diagrams/quickStyle20.xml" ContentType="application/vnd.openxmlformats-officedocument.drawingml.diagramStyle+xml"/>
  <Override PartName="/ppt/diagrams/drawing21.xml" ContentType="application/vnd.ms-office.drawingml.diagramDrawing+xml"/>
  <Override PartName="/ppt/diagrams/layout24.xml" ContentType="application/vnd.openxmlformats-officedocument.drawingml.diagramLayout+xml"/>
  <Override PartName="/ppt/diagrams/colors27.xml" ContentType="application/vnd.openxmlformats-officedocument.drawingml.diagramColor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drawing10.xml" ContentType="application/vnd.ms-office.drawingml.diagramDrawing+xml"/>
  <Override PartName="/ppt/diagrams/colors16.xml" ContentType="application/vnd.openxmlformats-officedocument.drawingml.diagramColors+xml"/>
  <Override PartName="/ppt/diagrams/data18.xml" ContentType="application/vnd.openxmlformats-officedocument.drawingml.diagramData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diagrams/drawing3.xml" ContentType="application/vnd.ms-office.drawingml.diagramDrawing+xml"/>
  <Override PartName="/ppt/diagrams/colors12.xml" ContentType="application/vnd.openxmlformats-officedocument.drawingml.diagramColors+xml"/>
  <Override PartName="/ppt/diagrams/layout20.xml" ContentType="application/vnd.openxmlformats-officedocument.drawingml.diagramLayout+xml"/>
  <Override PartName="/ppt/diagrams/colors23.xml" ContentType="application/vnd.openxmlformats-officedocument.drawingml.diagramColors+xml"/>
  <Override PartName="/ppt/diagrams/data25.xml" ContentType="application/vnd.openxmlformats-officedocument.drawingml.diagramData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diagrams/drawing19.xml" ContentType="application/vnd.ms-office.drawingml.diagramDrawing+xml"/>
  <Override PartName="/ppt/diagrams/data21.xml" ContentType="application/vnd.openxmlformats-officedocument.drawingml.diagramData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diagrams/layout6.xml" ContentType="application/vnd.openxmlformats-officedocument.drawingml.diagramLayout+xml"/>
  <Override PartName="/ppt/diagrams/data10.xml" ContentType="application/vnd.openxmlformats-officedocument.drawingml.diagramData+xml"/>
  <Override PartName="/ppt/diagrams/quickStyle18.xml" ContentType="application/vnd.openxmlformats-officedocument.drawingml.diagramStyl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notesSlides/notesSlide13.xml" ContentType="application/vnd.openxmlformats-officedocument.presentationml.notesSlide+xml"/>
  <Override PartName="/ppt/diagrams/quickStyle14.xml" ContentType="application/vnd.openxmlformats-officedocument.drawingml.diagramStyle+xml"/>
  <Override PartName="/ppt/diagrams/drawing15.xml" ContentType="application/vnd.ms-office.drawingml.diagramDrawing+xml"/>
  <Override PartName="/ppt/diagrams/layout18.xml" ContentType="application/vnd.openxmlformats-officedocument.drawingml.diagramLayout+xml"/>
  <Override PartName="/ppt/diagrams/quickStyle25.xml" ContentType="application/vnd.openxmlformats-officedocument.drawingml.diagramStyle+xml"/>
  <Override PartName="/ppt/diagrams/drawing26.xml" ContentType="application/vnd.ms-office.drawingml.diagramDrawing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diagrams/drawing8.xml" ContentType="application/vnd.ms-office.drawingml.diagramDrawing+xml"/>
  <Override PartName="/ppt/notesSlides/notesSlide20.xml" ContentType="application/vnd.openxmlformats-officedocument.presentationml.notesSlide+xml"/>
  <Override PartName="/ppt/diagrams/layout25.xml" ContentType="application/vnd.openxmlformats-officedocument.drawingml.diagramLayout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11.xml" ContentType="application/vnd.ms-office.drawingml.diagramDrawing+xml"/>
  <Override PartName="/ppt/diagrams/layout14.xml" ContentType="application/vnd.openxmlformats-officedocument.drawingml.diagramLayout+xml"/>
  <Override PartName="/ppt/diagrams/colors17.xml" ContentType="application/vnd.openxmlformats-officedocument.drawingml.diagramColors+xml"/>
  <Override PartName="/ppt/diagrams/quickStyle21.xml" ContentType="application/vnd.openxmlformats-officedocument.drawingml.diagramStyle+xml"/>
  <Override PartName="/ppt/diagrams/drawing22.xml" ContentType="application/vnd.ms-office.drawingml.diagramDrawing+xml"/>
  <Override PartName="/ppt/notesSlides/notesSlide4.xml" ContentType="application/vnd.openxmlformats-officedocument.presentationml.notesSlide+xml"/>
  <Override PartName="/ppt/diagrams/drawing4.xml" ContentType="application/vnd.ms-office.drawingml.diagramDrawing+xml"/>
  <Override PartName="/ppt/diagrams/data19.xml" ContentType="application/vnd.openxmlformats-officedocument.drawingml.diagramData+xml"/>
  <Override PartName="/ppt/diagrams/layout21.xml" ContentType="application/vnd.openxmlformats-officedocument.drawingml.diagramLayout+xml"/>
  <Override PartName="/ppt/diagrams/colors24.xml" ContentType="application/vnd.openxmlformats-officedocument.drawingml.diagramColor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diagrams/data26.xml" ContentType="application/vnd.openxmlformats-officedocument.drawingml.diagramData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diagrams/data15.xml" ContentType="application/vnd.openxmlformats-officedocument.drawingml.diagramData+xml"/>
  <Override PartName="/ppt/diagrams/colors20.xml" ContentType="application/vnd.openxmlformats-officedocument.drawingml.diagramColors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diagrams/data11.xml" ContentType="application/vnd.openxmlformats-officedocument.drawingml.diagramData+xml"/>
  <Override PartName="/ppt/notesSlides/notesSlide18.xml" ContentType="application/vnd.openxmlformats-officedocument.presentationml.notesSlide+xml"/>
  <Override PartName="/ppt/diagrams/quickStyle19.xml" ContentType="application/vnd.openxmlformats-officedocument.drawingml.diagramStyle+xml"/>
  <Override PartName="/ppt/diagrams/data22.xml" ContentType="application/vnd.openxmlformats-officedocument.drawingml.diagramData+xml"/>
  <Default Extension="rels" ContentType="application/vnd.openxmlformats-package.relationships+xml"/>
  <Override PartName="/ppt/slides/slide23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notesSlides/notesSlide25.xml" ContentType="application/vnd.openxmlformats-officedocument.presentationml.notesSlide+xml"/>
  <Override PartName="/ppt/diagrams/quickStyle26.xml" ContentType="application/vnd.openxmlformats-officedocument.drawingml.diagramStyle+xml"/>
  <Override PartName="/ppt/diagrams/drawing27.xml" ContentType="application/vnd.ms-office.drawingml.diagramDrawing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diagrams/quickStyle15.xml" ContentType="application/vnd.openxmlformats-officedocument.drawingml.diagramStyle+xml"/>
  <Override PartName="/ppt/diagrams/drawing16.xml" ContentType="application/vnd.ms-office.drawingml.diagramDrawing+xml"/>
  <Override PartName="/ppt/diagrams/layout19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9.xml" ContentType="application/vnd.openxmlformats-officedocument.presentationml.notesSlide+xml"/>
  <Override PartName="/ppt/diagrams/drawing9.xml" ContentType="application/vnd.ms-office.drawingml.diagramDrawing+xml"/>
  <Override PartName="/ppt/diagrams/layout15.xml" ContentType="application/vnd.openxmlformats-officedocument.drawingml.diagramLayout+xml"/>
  <Override PartName="/ppt/notesSlides/notesSlide21.xml" ContentType="application/vnd.openxmlformats-officedocument.presentationml.notesSlide+xml"/>
  <Override PartName="/ppt/diagrams/quickStyle22.xml" ContentType="application/vnd.openxmlformats-officedocument.drawingml.diagramStyle+xml"/>
  <Override PartName="/ppt/diagrams/drawing23.xml" ContentType="application/vnd.ms-office.drawingml.diagramDrawing+xml"/>
  <Override PartName="/ppt/diagrams/layout26.xml" ContentType="application/vnd.openxmlformats-officedocument.drawingml.diagramLayout+xml"/>
  <Override PartName="/ppt/diagrams/colors6.xml" ContentType="application/vnd.openxmlformats-officedocument.drawingml.diagramColors+xml"/>
  <Override PartName="/ppt/notesSlides/notesSlide10.xml" ContentType="application/vnd.openxmlformats-officedocument.presentationml.notesSlide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drawing12.xml" ContentType="application/vnd.ms-office.drawingml.diagramDrawing+xml"/>
  <Override PartName="/ppt/diagrams/colors18.xml" ContentType="application/vnd.openxmlformats-officedocument.drawingml.diagramColor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diagrams/drawing5.xml" ContentType="application/vnd.ms-office.drawingml.diagramDrawing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diagrams/layout22.xml" ContentType="application/vnd.openxmlformats-officedocument.drawingml.diagramLayout+xml"/>
  <Override PartName="/ppt/diagrams/colors25.xml" ContentType="application/vnd.openxmlformats-officedocument.drawingml.diagramColors+xml"/>
  <Override PartName="/ppt/diagrams/data27.xml" ContentType="application/vnd.openxmlformats-officedocument.drawingml.diagramData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ata16.xml" ContentType="application/vnd.openxmlformats-officedocument.drawingml.diagramData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colors10.xml" ContentType="application/vnd.openxmlformats-officedocument.drawingml.diagramColors+xml"/>
  <Override PartName="/ppt/notesSlides/notesSlide19.xml" ContentType="application/vnd.openxmlformats-officedocument.presentationml.notesSlide+xml"/>
  <Override PartName="/ppt/diagrams/colors21.xml" ContentType="application/vnd.openxmlformats-officedocument.drawingml.diagramColors+xml"/>
  <Override PartName="/ppt/diagrams/data23.xml" ContentType="application/vnd.openxmlformats-officedocument.drawingml.diagramData+xml"/>
  <Override PartName="/ppt/slides/slide24.xml" ContentType="application/vnd.openxmlformats-officedocument.presentationml.slide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data9.xml" ContentType="application/vnd.openxmlformats-officedocument.drawingml.diagramData+xml"/>
  <Override PartName="/ppt/notesSlides/notesSlide15.xml" ContentType="application/vnd.openxmlformats-officedocument.presentationml.notesSlide+xml"/>
  <Override PartName="/ppt/diagrams/quickStyle16.xml" ContentType="application/vnd.openxmlformats-officedocument.drawingml.diagramStyle+xml"/>
  <Override PartName="/ppt/diagrams/drawing17.xml" ContentType="application/vnd.ms-office.drawingml.diagramDrawing+xml"/>
  <Override PartName="/ppt/notesSlides/notesSlide26.xml" ContentType="application/vnd.openxmlformats-officedocument.presentationml.notesSlide+xml"/>
  <Override PartName="/ppt/diagrams/quickStyle27.xml" ContentType="application/vnd.openxmlformats-officedocument.drawingml.diagramStyl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notesSlides/notesSlide22.xml" ContentType="application/vnd.openxmlformats-officedocument.presentationml.notesSlide+xml"/>
  <Override PartName="/ppt/diagrams/layout27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notesSlides/notesSlide11.xml" ContentType="application/vnd.openxmlformats-officedocument.presentationml.notesSlide+xml"/>
  <Override PartName="/ppt/diagrams/quickStyle12.xml" ContentType="application/vnd.openxmlformats-officedocument.drawingml.diagramStyle+xml"/>
  <Override PartName="/ppt/diagrams/drawing13.xml" ContentType="application/vnd.ms-office.drawingml.diagramDrawing+xml"/>
  <Override PartName="/ppt/diagrams/layout16.xml" ContentType="application/vnd.openxmlformats-officedocument.drawingml.diagramLayout+xml"/>
  <Override PartName="/ppt/diagrams/colors19.xml" ContentType="application/vnd.openxmlformats-officedocument.drawingml.diagramColors+xml"/>
  <Override PartName="/ppt/diagrams/quickStyle23.xml" ContentType="application/vnd.openxmlformats-officedocument.drawingml.diagramStyle+xml"/>
  <Override PartName="/ppt/diagrams/drawing24.xml" ContentType="application/vnd.ms-office.drawingml.diagramDrawing+xml"/>
  <Override PartName="/ppt/notesSlides/notesSlide6.xml" ContentType="application/vnd.openxmlformats-officedocument.presentationml.notesSlide+xml"/>
  <Override PartName="/ppt/diagrams/drawing6.xml" ContentType="application/vnd.ms-office.drawingml.diagramDrawing+xml"/>
  <Override PartName="/ppt/diagrams/drawing20.xml" ContentType="application/vnd.ms-office.drawingml.diagramDrawing+xml"/>
  <Override PartName="/ppt/diagrams/layout23.xml" ContentType="application/vnd.openxmlformats-officedocument.drawingml.diagramLayout+xml"/>
  <Override PartName="/ppt/diagrams/colors26.xml" ContentType="application/vnd.openxmlformats-officedocument.drawingml.diagramColors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  <Override PartName="/ppt/slides/slide29.xml" ContentType="application/vnd.openxmlformats-officedocument.presentationml.slide+xml"/>
  <Override PartName="/ppt/diagrams/drawing2.xml" ContentType="application/vnd.ms-office.drawingml.diagramDrawing+xml"/>
  <Override PartName="/ppt/diagrams/data17.xml" ContentType="application/vnd.openxmlformats-officedocument.drawingml.diagramData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theme/theme1.xml" ContentType="application/vnd.openxmlformats-officedocument.theme+xml"/>
  <Override PartName="/ppt/slides/slide32.xml" ContentType="application/vnd.openxmlformats-officedocument.presentationml.slide+xml"/>
  <Override PartName="/ppt/diagrams/data20.xml" ContentType="application/vnd.openxmlformats-officedocument.drawingml.diagramData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notesSlides/notesSlide23.xml" ContentType="application/vnd.openxmlformats-officedocument.presentationml.notesSlide+xml"/>
  <Override PartName="/ppt/diagrams/quickStyle24.xml" ContentType="application/vnd.openxmlformats-officedocument.drawingml.diagramStyle+xml"/>
  <Override PartName="/ppt/diagrams/drawing25.xml" ContentType="application/vnd.ms-office.drawingml.diagramDrawing+xml"/>
  <Override PartName="/ppt/diagrams/colors8.xml" ContentType="application/vnd.openxmlformats-officedocument.drawingml.diagramColors+xml"/>
  <Override PartName="/ppt/notesSlides/notesSlide12.xml" ContentType="application/vnd.openxmlformats-officedocument.presentationml.notesSlide+xml"/>
  <Override PartName="/ppt/diagrams/quickStyle13.xml" ContentType="application/vnd.openxmlformats-officedocument.drawingml.diagramStyle+xml"/>
  <Override PartName="/ppt/diagrams/drawing14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</p:sldMasterIdLst>
  <p:notesMasterIdLst>
    <p:notesMasterId r:id="rId35"/>
  </p:notesMasterIdLst>
  <p:sldIdLst>
    <p:sldId id="256" r:id="rId2"/>
    <p:sldId id="267" r:id="rId3"/>
    <p:sldId id="257" r:id="rId4"/>
    <p:sldId id="258" r:id="rId5"/>
    <p:sldId id="279" r:id="rId6"/>
    <p:sldId id="280" r:id="rId7"/>
    <p:sldId id="285" r:id="rId8"/>
    <p:sldId id="286" r:id="rId9"/>
    <p:sldId id="281" r:id="rId10"/>
    <p:sldId id="261" r:id="rId11"/>
    <p:sldId id="268" r:id="rId12"/>
    <p:sldId id="269" r:id="rId13"/>
    <p:sldId id="270" r:id="rId14"/>
    <p:sldId id="297" r:id="rId15"/>
    <p:sldId id="262" r:id="rId16"/>
    <p:sldId id="288" r:id="rId17"/>
    <p:sldId id="299" r:id="rId18"/>
    <p:sldId id="291" r:id="rId19"/>
    <p:sldId id="283" r:id="rId20"/>
    <p:sldId id="289" r:id="rId21"/>
    <p:sldId id="298" r:id="rId22"/>
    <p:sldId id="300" r:id="rId23"/>
    <p:sldId id="263" r:id="rId24"/>
    <p:sldId id="294" r:id="rId25"/>
    <p:sldId id="273" r:id="rId26"/>
    <p:sldId id="278" r:id="rId27"/>
    <p:sldId id="295" r:id="rId28"/>
    <p:sldId id="296" r:id="rId29"/>
    <p:sldId id="276" r:id="rId30"/>
    <p:sldId id="277" r:id="rId31"/>
    <p:sldId id="264" r:id="rId32"/>
    <p:sldId id="287" r:id="rId33"/>
    <p:sldId id="290" r:id="rId3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0353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483" autoAdjust="0"/>
  </p:normalViewPr>
  <p:slideViewPr>
    <p:cSldViewPr>
      <p:cViewPr varScale="1">
        <p:scale>
          <a:sx n="86" d="100"/>
          <a:sy n="86" d="100"/>
        </p:scale>
        <p:origin x="-174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-Arbeitsblat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de-DE"/>
  <c:chart>
    <c:title>
      <c:layout/>
      <c:txPr>
        <a:bodyPr/>
        <a:lstStyle/>
        <a:p>
          <a:pPr>
            <a:defRPr sz="2000">
              <a:solidFill>
                <a:schemeClr val="tx2"/>
              </a:solidFill>
            </a:defRPr>
          </a:pPr>
          <a:endParaRPr lang="de-DE"/>
        </a:p>
      </c:txPr>
    </c:title>
    <c:plotArea>
      <c:layout>
        <c:manualLayout>
          <c:layoutTarget val="inner"/>
          <c:xMode val="edge"/>
          <c:yMode val="edge"/>
          <c:x val="0.12226390354775403"/>
          <c:y val="0.19829795600053207"/>
          <c:w val="0.74901457708402819"/>
          <c:h val="0.70495489607908746"/>
        </c:manualLayout>
      </c:layout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Server Verfügbarkeit</c:v>
                </c:pt>
              </c:strCache>
            </c:strRef>
          </c:tx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Percent val="1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Tabelle1!$A$2:$A$3</c:f>
              <c:strCache>
                <c:ptCount val="2"/>
                <c:pt idx="0">
                  <c:v>Up</c:v>
                </c:pt>
                <c:pt idx="1">
                  <c:v>Down</c:v>
                </c:pt>
              </c:strCache>
            </c:strRef>
          </c:cat>
          <c:val>
            <c:numRef>
              <c:f>Tabelle1!$B$2:$B$3</c:f>
              <c:numCache>
                <c:formatCode>0%</c:formatCode>
                <c:ptCount val="2"/>
                <c:pt idx="0">
                  <c:v>0.9</c:v>
                </c:pt>
                <c:pt idx="1">
                  <c:v>0.1</c:v>
                </c:pt>
              </c:numCache>
            </c:numRef>
          </c:val>
        </c:ser>
        <c:dLbls>
          <c:showPercent val="1"/>
        </c:dLbls>
        <c:firstSliceAng val="0"/>
      </c:pieChart>
    </c:plotArea>
    <c:plotVisOnly val="1"/>
    <c:dispBlanksAs val="zero"/>
  </c:chart>
  <c:txPr>
    <a:bodyPr/>
    <a:lstStyle/>
    <a:p>
      <a:pPr>
        <a:defRPr sz="1800"/>
      </a:pPr>
      <a:endParaRPr lang="de-DE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400" b="1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400" b="1" dirty="0">
            <a:solidFill>
              <a:schemeClr val="accent1">
                <a:lumMod val="75000"/>
              </a:schemeClr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Projektplanung</a:t>
          </a:r>
          <a:endParaRPr lang="de-DE" sz="1200" b="1" dirty="0">
            <a:solidFill>
              <a:schemeClr val="bg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Konfiguration</a:t>
          </a:r>
          <a:endParaRPr lang="de-DE" sz="1200" b="1" dirty="0">
            <a:solidFill>
              <a:schemeClr val="bg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Umsetzung</a:t>
          </a:r>
          <a:endParaRPr lang="de-DE" sz="1200" b="1" dirty="0">
            <a:solidFill>
              <a:schemeClr val="bg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Fazit</a:t>
          </a:r>
          <a:endParaRPr lang="de-DE" sz="1200" b="1" dirty="0">
            <a:solidFill>
              <a:schemeClr val="bg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5EB10C4A-E2F5-409B-8258-9FF636B57727}" type="presOf" srcId="{E358C221-9508-4421-8C3E-C14A1766DA97}" destId="{AB7EF6B0-8311-4A2B-9782-76F6027EC317}" srcOrd="0" destOrd="0" presId="urn:microsoft.com/office/officeart/2005/8/layout/hProcess11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1B26B54B-FB3C-4BF5-99D2-E5582701A759}" type="presOf" srcId="{C092B36E-43EF-43DF-B7ED-BB22C399B9C8}" destId="{1F9F75E3-3329-4491-8611-F9A888AE0E3A}" srcOrd="0" destOrd="0" presId="urn:microsoft.com/office/officeart/2005/8/layout/hProcess11"/>
    <dgm:cxn modelId="{6D45D7F7-5B5E-42FE-9AF2-A5A8DD13A56E}" type="presOf" srcId="{836F97C4-3741-4FD9-B961-3F6BCC913225}" destId="{AFCA00F9-252C-4474-BE2C-CDC264E45F31}" srcOrd="0" destOrd="0" presId="urn:microsoft.com/office/officeart/2005/8/layout/hProcess11"/>
    <dgm:cxn modelId="{5FABF176-CC11-489A-93C9-236F4B37BCE8}" type="presOf" srcId="{863FD00F-879C-40D8-BCA7-9630CC06DBCD}" destId="{12962CA2-D647-49BD-81FC-E786EBED1DED}" srcOrd="0" destOrd="0" presId="urn:microsoft.com/office/officeart/2005/8/layout/hProcess11"/>
    <dgm:cxn modelId="{29D2F2BC-0B56-478C-9003-9B899795939A}" type="presOf" srcId="{71E82913-291C-4747-9E0D-E26FBCCAC453}" destId="{5807F4F2-0443-4295-97A8-373A86B2C4AF}" srcOrd="0" destOrd="0" presId="urn:microsoft.com/office/officeart/2005/8/layout/hProcess11"/>
    <dgm:cxn modelId="{8DBD94C4-BA2B-4633-9A5B-3DA2EE276692}" type="presOf" srcId="{263D1932-C914-44FA-91E5-7404EFB65698}" destId="{42CB6A0C-9D4D-4270-88D8-F3F1DA46DAD1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066D9F82-9B35-410B-9E45-3E676B72FE0E}" type="presParOf" srcId="{1F9F75E3-3329-4491-8611-F9A888AE0E3A}" destId="{4AB9A1D7-027D-4EA5-B85D-2A0F7127070F}" srcOrd="0" destOrd="0" presId="urn:microsoft.com/office/officeart/2005/8/layout/hProcess11"/>
    <dgm:cxn modelId="{F1311A9D-A665-4648-A405-8D693EB76E1E}" type="presParOf" srcId="{1F9F75E3-3329-4491-8611-F9A888AE0E3A}" destId="{3EBEE75B-F854-49BE-8D44-C587FA288C70}" srcOrd="1" destOrd="0" presId="urn:microsoft.com/office/officeart/2005/8/layout/hProcess11"/>
    <dgm:cxn modelId="{07BB7471-2D9B-4F7B-BE1D-FBA736F1A6EF}" type="presParOf" srcId="{3EBEE75B-F854-49BE-8D44-C587FA288C70}" destId="{266DB7BC-080A-4953-A2FB-855B1140DE5A}" srcOrd="0" destOrd="0" presId="urn:microsoft.com/office/officeart/2005/8/layout/hProcess11"/>
    <dgm:cxn modelId="{614CD654-FC55-462F-9333-4574443ECAAC}" type="presParOf" srcId="{266DB7BC-080A-4953-A2FB-855B1140DE5A}" destId="{AFCA00F9-252C-4474-BE2C-CDC264E45F31}" srcOrd="0" destOrd="0" presId="urn:microsoft.com/office/officeart/2005/8/layout/hProcess11"/>
    <dgm:cxn modelId="{12AA68FC-A20F-41F1-8C1F-F214265707DF}" type="presParOf" srcId="{266DB7BC-080A-4953-A2FB-855B1140DE5A}" destId="{C39E104A-B3E2-4B8C-A982-8C8DED6454EC}" srcOrd="1" destOrd="0" presId="urn:microsoft.com/office/officeart/2005/8/layout/hProcess11"/>
    <dgm:cxn modelId="{0D84E0FE-BBA5-467A-9712-38DC249F62B9}" type="presParOf" srcId="{266DB7BC-080A-4953-A2FB-855B1140DE5A}" destId="{C791E6BA-5654-40CE-921D-1829DAC31EAA}" srcOrd="2" destOrd="0" presId="urn:microsoft.com/office/officeart/2005/8/layout/hProcess11"/>
    <dgm:cxn modelId="{88B30B86-C68E-43C4-94EE-A9F4653E1F2D}" type="presParOf" srcId="{3EBEE75B-F854-49BE-8D44-C587FA288C70}" destId="{47ABDAB3-8F7A-485E-B11A-A1136BE795C9}" srcOrd="1" destOrd="0" presId="urn:microsoft.com/office/officeart/2005/8/layout/hProcess11"/>
    <dgm:cxn modelId="{FFE0030E-4CF2-44B8-AF48-AEFBCEFC49E3}" type="presParOf" srcId="{3EBEE75B-F854-49BE-8D44-C587FA288C70}" destId="{1F77D1AA-3944-4C50-B87C-0EA0B2159593}" srcOrd="2" destOrd="0" presId="urn:microsoft.com/office/officeart/2005/8/layout/hProcess11"/>
    <dgm:cxn modelId="{3CC248B0-B9C3-46B8-BA79-E22F213B18DE}" type="presParOf" srcId="{1F77D1AA-3944-4C50-B87C-0EA0B2159593}" destId="{5807F4F2-0443-4295-97A8-373A86B2C4AF}" srcOrd="0" destOrd="0" presId="urn:microsoft.com/office/officeart/2005/8/layout/hProcess11"/>
    <dgm:cxn modelId="{6BA2356C-9900-42D4-80CE-11A1F38DE8F5}" type="presParOf" srcId="{1F77D1AA-3944-4C50-B87C-0EA0B2159593}" destId="{3390B0D5-AE1A-4F2A-BB66-6CE85BAE12B8}" srcOrd="1" destOrd="0" presId="urn:microsoft.com/office/officeart/2005/8/layout/hProcess11"/>
    <dgm:cxn modelId="{4EBB3133-6B1A-44B7-A579-FF8015269694}" type="presParOf" srcId="{1F77D1AA-3944-4C50-B87C-0EA0B2159593}" destId="{24A5EF36-7D2C-449E-AB8A-E232740D425A}" srcOrd="2" destOrd="0" presId="urn:microsoft.com/office/officeart/2005/8/layout/hProcess11"/>
    <dgm:cxn modelId="{1A32FDED-C22C-4F5C-95E6-7C0E8C646F08}" type="presParOf" srcId="{3EBEE75B-F854-49BE-8D44-C587FA288C70}" destId="{F6B4B428-775B-403F-A42F-644B4366259B}" srcOrd="3" destOrd="0" presId="urn:microsoft.com/office/officeart/2005/8/layout/hProcess11"/>
    <dgm:cxn modelId="{F0842DA6-0215-4B32-8091-D52406AC4058}" type="presParOf" srcId="{3EBEE75B-F854-49BE-8D44-C587FA288C70}" destId="{13B9134F-C455-4BA9-A839-BBF4D9C3B562}" srcOrd="4" destOrd="0" presId="urn:microsoft.com/office/officeart/2005/8/layout/hProcess11"/>
    <dgm:cxn modelId="{BE9D386F-9D92-47A4-B894-0608573E0D5B}" type="presParOf" srcId="{13B9134F-C455-4BA9-A839-BBF4D9C3B562}" destId="{AB7EF6B0-8311-4A2B-9782-76F6027EC317}" srcOrd="0" destOrd="0" presId="urn:microsoft.com/office/officeart/2005/8/layout/hProcess11"/>
    <dgm:cxn modelId="{E65FCA9A-C88A-43C6-9B34-ACCB3E98B8A6}" type="presParOf" srcId="{13B9134F-C455-4BA9-A839-BBF4D9C3B562}" destId="{6127A24A-86B8-4753-A36D-94B3824E5DCE}" srcOrd="1" destOrd="0" presId="urn:microsoft.com/office/officeart/2005/8/layout/hProcess11"/>
    <dgm:cxn modelId="{D9952314-CFC8-4ABC-B286-E4962CD22623}" type="presParOf" srcId="{13B9134F-C455-4BA9-A839-BBF4D9C3B562}" destId="{1C8D49DC-E766-4026-9DE3-971B678C46EF}" srcOrd="2" destOrd="0" presId="urn:microsoft.com/office/officeart/2005/8/layout/hProcess11"/>
    <dgm:cxn modelId="{BCA15A65-DDEE-4CAD-9DC9-A6CA71CA935C}" type="presParOf" srcId="{3EBEE75B-F854-49BE-8D44-C587FA288C70}" destId="{BCB69AE6-298E-4DEA-914D-EE15939F342E}" srcOrd="5" destOrd="0" presId="urn:microsoft.com/office/officeart/2005/8/layout/hProcess11"/>
    <dgm:cxn modelId="{BA3C94D0-0E8B-4E8B-8630-C1EF0561C584}" type="presParOf" srcId="{3EBEE75B-F854-49BE-8D44-C587FA288C70}" destId="{16B019E1-9654-4D9C-AE79-B18602324D8B}" srcOrd="6" destOrd="0" presId="urn:microsoft.com/office/officeart/2005/8/layout/hProcess11"/>
    <dgm:cxn modelId="{86DEE7B6-72AB-4B2B-B68A-3D1141607233}" type="presParOf" srcId="{16B019E1-9654-4D9C-AE79-B18602324D8B}" destId="{42CB6A0C-9D4D-4270-88D8-F3F1DA46DAD1}" srcOrd="0" destOrd="0" presId="urn:microsoft.com/office/officeart/2005/8/layout/hProcess11"/>
    <dgm:cxn modelId="{C9267EED-FCD3-4FFA-A039-9A8412585EBE}" type="presParOf" srcId="{16B019E1-9654-4D9C-AE79-B18602324D8B}" destId="{EE50FC0A-1800-4B55-A6F5-CD88882CD84D}" srcOrd="1" destOrd="0" presId="urn:microsoft.com/office/officeart/2005/8/layout/hProcess11"/>
    <dgm:cxn modelId="{5E48D5ED-80D6-4FA4-A1C2-6C4D9E93478D}" type="presParOf" srcId="{16B019E1-9654-4D9C-AE79-B18602324D8B}" destId="{B5B4FA11-279F-4F53-80EA-2CA314D6A882}" srcOrd="2" destOrd="0" presId="urn:microsoft.com/office/officeart/2005/8/layout/hProcess11"/>
    <dgm:cxn modelId="{813A57E9-5E29-4305-B5D2-B43FB20B1213}" type="presParOf" srcId="{3EBEE75B-F854-49BE-8D44-C587FA288C70}" destId="{2228F9C4-ECF0-46CB-BD59-8182ED9C1503}" srcOrd="7" destOrd="0" presId="urn:microsoft.com/office/officeart/2005/8/layout/hProcess11"/>
    <dgm:cxn modelId="{F7C02419-F3A6-4AE1-BF2D-675B3E332F71}" type="presParOf" srcId="{3EBEE75B-F854-49BE-8D44-C587FA288C70}" destId="{AE936BCA-8BFB-4ACE-91E1-69A2827573B5}" srcOrd="8" destOrd="0" presId="urn:microsoft.com/office/officeart/2005/8/layout/hProcess11"/>
    <dgm:cxn modelId="{90EA1788-6A5B-4FB8-9DBA-02E892BF71D3}" type="presParOf" srcId="{AE936BCA-8BFB-4ACE-91E1-69A2827573B5}" destId="{12962CA2-D647-49BD-81FC-E786EBED1DED}" srcOrd="0" destOrd="0" presId="urn:microsoft.com/office/officeart/2005/8/layout/hProcess11"/>
    <dgm:cxn modelId="{BC116DEA-1EF0-4CAE-AE4C-35A2B5004010}" type="presParOf" srcId="{AE936BCA-8BFB-4ACE-91E1-69A2827573B5}" destId="{56D082C5-8BA8-46CA-814D-30BD0AEEB51B}" srcOrd="1" destOrd="0" presId="urn:microsoft.com/office/officeart/2005/8/layout/hProcess11"/>
    <dgm:cxn modelId="{C69F0028-3B3D-4242-8ACE-4E97553994FC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DB5A2650-F44B-4488-9967-67CFFF482C35}" type="presOf" srcId="{263D1932-C914-44FA-91E5-7404EFB65698}" destId="{42CB6A0C-9D4D-4270-88D8-F3F1DA46DAD1}" srcOrd="0" destOrd="0" presId="urn:microsoft.com/office/officeart/2005/8/layout/hProcess11"/>
    <dgm:cxn modelId="{7F740E8A-7D7D-4637-818D-75CA184D8CC8}" type="presOf" srcId="{863FD00F-879C-40D8-BCA7-9630CC06DBCD}" destId="{12962CA2-D647-49BD-81FC-E786EBED1DED}" srcOrd="0" destOrd="0" presId="urn:microsoft.com/office/officeart/2005/8/layout/hProcess11"/>
    <dgm:cxn modelId="{0022CF01-7BB6-4DBB-B1CE-AD71C957ADB2}" type="presOf" srcId="{C092B36E-43EF-43DF-B7ED-BB22C399B9C8}" destId="{1F9F75E3-3329-4491-8611-F9A888AE0E3A}" srcOrd="0" destOrd="0" presId="urn:microsoft.com/office/officeart/2005/8/layout/hProcess11"/>
    <dgm:cxn modelId="{4617A295-03A2-4467-9259-BA99E6F8C781}" type="presOf" srcId="{E358C221-9508-4421-8C3E-C14A1766DA97}" destId="{AB7EF6B0-8311-4A2B-9782-76F6027EC317}" srcOrd="0" destOrd="0" presId="urn:microsoft.com/office/officeart/2005/8/layout/hProcess11"/>
    <dgm:cxn modelId="{53693E55-3637-4057-97A1-4801CC103B30}" type="presOf" srcId="{71E82913-291C-4747-9E0D-E26FBCCAC453}" destId="{5807F4F2-0443-4295-97A8-373A86B2C4AF}" srcOrd="0" destOrd="0" presId="urn:microsoft.com/office/officeart/2005/8/layout/hProcess11"/>
    <dgm:cxn modelId="{74CF9F23-EA51-4D11-A51A-EDB5F5D3B78B}" type="presOf" srcId="{836F97C4-3741-4FD9-B961-3F6BCC913225}" destId="{AFCA00F9-252C-4474-BE2C-CDC264E45F31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E9B5B79F-1E08-4798-8316-0FD5A029DAD9}" type="presParOf" srcId="{1F9F75E3-3329-4491-8611-F9A888AE0E3A}" destId="{4AB9A1D7-027D-4EA5-B85D-2A0F7127070F}" srcOrd="0" destOrd="0" presId="urn:microsoft.com/office/officeart/2005/8/layout/hProcess11"/>
    <dgm:cxn modelId="{24299D55-F817-46E8-AE41-DF7629784BFE}" type="presParOf" srcId="{1F9F75E3-3329-4491-8611-F9A888AE0E3A}" destId="{3EBEE75B-F854-49BE-8D44-C587FA288C70}" srcOrd="1" destOrd="0" presId="urn:microsoft.com/office/officeart/2005/8/layout/hProcess11"/>
    <dgm:cxn modelId="{FAAC6C41-FD68-4044-AA65-E1D30972C527}" type="presParOf" srcId="{3EBEE75B-F854-49BE-8D44-C587FA288C70}" destId="{266DB7BC-080A-4953-A2FB-855B1140DE5A}" srcOrd="0" destOrd="0" presId="urn:microsoft.com/office/officeart/2005/8/layout/hProcess11"/>
    <dgm:cxn modelId="{20DB04E9-0719-4305-92BC-F623F6E6EE46}" type="presParOf" srcId="{266DB7BC-080A-4953-A2FB-855B1140DE5A}" destId="{AFCA00F9-252C-4474-BE2C-CDC264E45F31}" srcOrd="0" destOrd="0" presId="urn:microsoft.com/office/officeart/2005/8/layout/hProcess11"/>
    <dgm:cxn modelId="{F63B30DE-9139-4A24-BB6B-0CC6F87FDCF4}" type="presParOf" srcId="{266DB7BC-080A-4953-A2FB-855B1140DE5A}" destId="{C39E104A-B3E2-4B8C-A982-8C8DED6454EC}" srcOrd="1" destOrd="0" presId="urn:microsoft.com/office/officeart/2005/8/layout/hProcess11"/>
    <dgm:cxn modelId="{B88CDE05-F452-4C90-9250-87F51311627E}" type="presParOf" srcId="{266DB7BC-080A-4953-A2FB-855B1140DE5A}" destId="{C791E6BA-5654-40CE-921D-1829DAC31EAA}" srcOrd="2" destOrd="0" presId="urn:microsoft.com/office/officeart/2005/8/layout/hProcess11"/>
    <dgm:cxn modelId="{6A72B69F-3B00-4EE4-8A5E-8E290AAAC60A}" type="presParOf" srcId="{3EBEE75B-F854-49BE-8D44-C587FA288C70}" destId="{47ABDAB3-8F7A-485E-B11A-A1136BE795C9}" srcOrd="1" destOrd="0" presId="urn:microsoft.com/office/officeart/2005/8/layout/hProcess11"/>
    <dgm:cxn modelId="{FA3FBF34-A77B-4363-8A17-EFE30FF571D9}" type="presParOf" srcId="{3EBEE75B-F854-49BE-8D44-C587FA288C70}" destId="{1F77D1AA-3944-4C50-B87C-0EA0B2159593}" srcOrd="2" destOrd="0" presId="urn:microsoft.com/office/officeart/2005/8/layout/hProcess11"/>
    <dgm:cxn modelId="{6CBB1142-BBB9-4CA7-A7D1-9A6E94E9FD03}" type="presParOf" srcId="{1F77D1AA-3944-4C50-B87C-0EA0B2159593}" destId="{5807F4F2-0443-4295-97A8-373A86B2C4AF}" srcOrd="0" destOrd="0" presId="urn:microsoft.com/office/officeart/2005/8/layout/hProcess11"/>
    <dgm:cxn modelId="{8CCA6398-1ACF-425E-A30E-9F0544BCD191}" type="presParOf" srcId="{1F77D1AA-3944-4C50-B87C-0EA0B2159593}" destId="{3390B0D5-AE1A-4F2A-BB66-6CE85BAE12B8}" srcOrd="1" destOrd="0" presId="urn:microsoft.com/office/officeart/2005/8/layout/hProcess11"/>
    <dgm:cxn modelId="{EF1F411A-FF90-4982-AAFC-3BBF6B865258}" type="presParOf" srcId="{1F77D1AA-3944-4C50-B87C-0EA0B2159593}" destId="{24A5EF36-7D2C-449E-AB8A-E232740D425A}" srcOrd="2" destOrd="0" presId="urn:microsoft.com/office/officeart/2005/8/layout/hProcess11"/>
    <dgm:cxn modelId="{AA962AAA-0EA5-4097-9C55-3506AAED3E24}" type="presParOf" srcId="{3EBEE75B-F854-49BE-8D44-C587FA288C70}" destId="{F6B4B428-775B-403F-A42F-644B4366259B}" srcOrd="3" destOrd="0" presId="urn:microsoft.com/office/officeart/2005/8/layout/hProcess11"/>
    <dgm:cxn modelId="{60716320-C0C7-4831-9EA2-9DE24A8FB7CB}" type="presParOf" srcId="{3EBEE75B-F854-49BE-8D44-C587FA288C70}" destId="{13B9134F-C455-4BA9-A839-BBF4D9C3B562}" srcOrd="4" destOrd="0" presId="urn:microsoft.com/office/officeart/2005/8/layout/hProcess11"/>
    <dgm:cxn modelId="{DF47592C-01D1-43E3-85F0-C35F7D5A60F7}" type="presParOf" srcId="{13B9134F-C455-4BA9-A839-BBF4D9C3B562}" destId="{AB7EF6B0-8311-4A2B-9782-76F6027EC317}" srcOrd="0" destOrd="0" presId="urn:microsoft.com/office/officeart/2005/8/layout/hProcess11"/>
    <dgm:cxn modelId="{B81A6A83-2F63-4BD6-BE72-8FB01B83ED8A}" type="presParOf" srcId="{13B9134F-C455-4BA9-A839-BBF4D9C3B562}" destId="{6127A24A-86B8-4753-A36D-94B3824E5DCE}" srcOrd="1" destOrd="0" presId="urn:microsoft.com/office/officeart/2005/8/layout/hProcess11"/>
    <dgm:cxn modelId="{EC7A55D3-0F84-430A-BE89-BCAE1A8C488B}" type="presParOf" srcId="{13B9134F-C455-4BA9-A839-BBF4D9C3B562}" destId="{1C8D49DC-E766-4026-9DE3-971B678C46EF}" srcOrd="2" destOrd="0" presId="urn:microsoft.com/office/officeart/2005/8/layout/hProcess11"/>
    <dgm:cxn modelId="{7EBB99D5-B6FF-4924-8FB4-6302EAFBC867}" type="presParOf" srcId="{3EBEE75B-F854-49BE-8D44-C587FA288C70}" destId="{BCB69AE6-298E-4DEA-914D-EE15939F342E}" srcOrd="5" destOrd="0" presId="urn:microsoft.com/office/officeart/2005/8/layout/hProcess11"/>
    <dgm:cxn modelId="{AF4A86B5-FF92-4EE3-A3A5-F000114A45AA}" type="presParOf" srcId="{3EBEE75B-F854-49BE-8D44-C587FA288C70}" destId="{16B019E1-9654-4D9C-AE79-B18602324D8B}" srcOrd="6" destOrd="0" presId="urn:microsoft.com/office/officeart/2005/8/layout/hProcess11"/>
    <dgm:cxn modelId="{7864DACA-3FC5-4D21-A5FB-5011FD7B03D3}" type="presParOf" srcId="{16B019E1-9654-4D9C-AE79-B18602324D8B}" destId="{42CB6A0C-9D4D-4270-88D8-F3F1DA46DAD1}" srcOrd="0" destOrd="0" presId="urn:microsoft.com/office/officeart/2005/8/layout/hProcess11"/>
    <dgm:cxn modelId="{4A7CE651-8DFA-4B96-BE8B-C8A75B99AB9A}" type="presParOf" srcId="{16B019E1-9654-4D9C-AE79-B18602324D8B}" destId="{EE50FC0A-1800-4B55-A6F5-CD88882CD84D}" srcOrd="1" destOrd="0" presId="urn:microsoft.com/office/officeart/2005/8/layout/hProcess11"/>
    <dgm:cxn modelId="{9DC80CEC-43A5-4604-91E2-BE332CF304C9}" type="presParOf" srcId="{16B019E1-9654-4D9C-AE79-B18602324D8B}" destId="{B5B4FA11-279F-4F53-80EA-2CA314D6A882}" srcOrd="2" destOrd="0" presId="urn:microsoft.com/office/officeart/2005/8/layout/hProcess11"/>
    <dgm:cxn modelId="{DFDE3A91-215B-468A-93B6-2B28C5F0602B}" type="presParOf" srcId="{3EBEE75B-F854-49BE-8D44-C587FA288C70}" destId="{2228F9C4-ECF0-46CB-BD59-8182ED9C1503}" srcOrd="7" destOrd="0" presId="urn:microsoft.com/office/officeart/2005/8/layout/hProcess11"/>
    <dgm:cxn modelId="{F4D245C4-A82B-41F3-9DCA-5D0894003B8D}" type="presParOf" srcId="{3EBEE75B-F854-49BE-8D44-C587FA288C70}" destId="{AE936BCA-8BFB-4ACE-91E1-69A2827573B5}" srcOrd="8" destOrd="0" presId="urn:microsoft.com/office/officeart/2005/8/layout/hProcess11"/>
    <dgm:cxn modelId="{E6BB9F36-E0EF-4336-B629-3420C8591664}" type="presParOf" srcId="{AE936BCA-8BFB-4ACE-91E1-69A2827573B5}" destId="{12962CA2-D647-49BD-81FC-E786EBED1DED}" srcOrd="0" destOrd="0" presId="urn:microsoft.com/office/officeart/2005/8/layout/hProcess11"/>
    <dgm:cxn modelId="{ED6734A0-EEF8-4164-B899-1447822AB9FB}" type="presParOf" srcId="{AE936BCA-8BFB-4ACE-91E1-69A2827573B5}" destId="{56D082C5-8BA8-46CA-814D-30BD0AEEB51B}" srcOrd="1" destOrd="0" presId="urn:microsoft.com/office/officeart/2005/8/layout/hProcess11"/>
    <dgm:cxn modelId="{3DFBDCEC-BE9C-4383-A2AB-38E84C2D465D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Einleitung</a:t>
          </a:r>
          <a:endParaRPr lang="de-DE" sz="1200" b="1" dirty="0">
            <a:solidFill>
              <a:schemeClr val="bg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Projektplanung</a:t>
          </a:r>
          <a:endParaRPr lang="de-DE" sz="1200" b="1" dirty="0">
            <a:solidFill>
              <a:schemeClr val="bg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400" b="1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400" b="1" dirty="0">
            <a:solidFill>
              <a:schemeClr val="accent1">
                <a:lumMod val="75000"/>
              </a:schemeClr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Umsetzung</a:t>
          </a:r>
          <a:endParaRPr lang="de-DE" sz="1200" b="1" dirty="0">
            <a:solidFill>
              <a:schemeClr val="bg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Fazit</a:t>
          </a:r>
          <a:endParaRPr lang="de-DE" sz="1200" b="1" dirty="0">
            <a:solidFill>
              <a:schemeClr val="bg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109F3D5E-D5B3-47BB-A6AE-AFADCBADDEA5}" type="presOf" srcId="{263D1932-C914-44FA-91E5-7404EFB65698}" destId="{42CB6A0C-9D4D-4270-88D8-F3F1DA46DAD1}" srcOrd="0" destOrd="0" presId="urn:microsoft.com/office/officeart/2005/8/layout/hProcess11"/>
    <dgm:cxn modelId="{8A689684-A436-4D8B-91C0-858BAD8575DE}" type="presOf" srcId="{863FD00F-879C-40D8-BCA7-9630CC06DBCD}" destId="{12962CA2-D647-49BD-81FC-E786EBED1DED}" srcOrd="0" destOrd="0" presId="urn:microsoft.com/office/officeart/2005/8/layout/hProcess11"/>
    <dgm:cxn modelId="{3AF4BD6D-E7C3-4107-B7D4-E6422C7B057A}" type="presOf" srcId="{836F97C4-3741-4FD9-B961-3F6BCC913225}" destId="{AFCA00F9-252C-4474-BE2C-CDC264E45F31}" srcOrd="0" destOrd="0" presId="urn:microsoft.com/office/officeart/2005/8/layout/hProcess11"/>
    <dgm:cxn modelId="{BF5361C9-809B-48CB-8DA1-D08907C67CEE}" type="presOf" srcId="{C092B36E-43EF-43DF-B7ED-BB22C399B9C8}" destId="{1F9F75E3-3329-4491-8611-F9A888AE0E3A}" srcOrd="0" destOrd="0" presId="urn:microsoft.com/office/officeart/2005/8/layout/hProcess11"/>
    <dgm:cxn modelId="{BF641ECF-4A88-4638-BC5E-DEA83EE89A4F}" type="presOf" srcId="{E358C221-9508-4421-8C3E-C14A1766DA97}" destId="{AB7EF6B0-8311-4A2B-9782-76F6027EC317}" srcOrd="0" destOrd="0" presId="urn:microsoft.com/office/officeart/2005/8/layout/hProcess11"/>
    <dgm:cxn modelId="{D8B99EEC-92B8-44CA-AF80-73D371D5AD20}" type="presOf" srcId="{71E82913-291C-4747-9E0D-E26FBCCAC453}" destId="{5807F4F2-0443-4295-97A8-373A86B2C4AF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AA58FACE-C4D8-4EC5-A2F6-7F75C0702AD3}" type="presParOf" srcId="{1F9F75E3-3329-4491-8611-F9A888AE0E3A}" destId="{4AB9A1D7-027D-4EA5-B85D-2A0F7127070F}" srcOrd="0" destOrd="0" presId="urn:microsoft.com/office/officeart/2005/8/layout/hProcess11"/>
    <dgm:cxn modelId="{D2553710-C2E5-43F2-8FA1-2339EC95CD7F}" type="presParOf" srcId="{1F9F75E3-3329-4491-8611-F9A888AE0E3A}" destId="{3EBEE75B-F854-49BE-8D44-C587FA288C70}" srcOrd="1" destOrd="0" presId="urn:microsoft.com/office/officeart/2005/8/layout/hProcess11"/>
    <dgm:cxn modelId="{CCCE1ECA-6427-4250-B7D7-54A18C671DF7}" type="presParOf" srcId="{3EBEE75B-F854-49BE-8D44-C587FA288C70}" destId="{266DB7BC-080A-4953-A2FB-855B1140DE5A}" srcOrd="0" destOrd="0" presId="urn:microsoft.com/office/officeart/2005/8/layout/hProcess11"/>
    <dgm:cxn modelId="{B1647F68-238B-4811-9AF6-360132F7F30A}" type="presParOf" srcId="{266DB7BC-080A-4953-A2FB-855B1140DE5A}" destId="{AFCA00F9-252C-4474-BE2C-CDC264E45F31}" srcOrd="0" destOrd="0" presId="urn:microsoft.com/office/officeart/2005/8/layout/hProcess11"/>
    <dgm:cxn modelId="{E25894F3-661C-47DC-A25B-88DDF4E66696}" type="presParOf" srcId="{266DB7BC-080A-4953-A2FB-855B1140DE5A}" destId="{C39E104A-B3E2-4B8C-A982-8C8DED6454EC}" srcOrd="1" destOrd="0" presId="urn:microsoft.com/office/officeart/2005/8/layout/hProcess11"/>
    <dgm:cxn modelId="{6160F00D-A099-480B-B955-6CA860262BB5}" type="presParOf" srcId="{266DB7BC-080A-4953-A2FB-855B1140DE5A}" destId="{C791E6BA-5654-40CE-921D-1829DAC31EAA}" srcOrd="2" destOrd="0" presId="urn:microsoft.com/office/officeart/2005/8/layout/hProcess11"/>
    <dgm:cxn modelId="{435CD16B-2460-4D66-B915-3753F4E1B0F5}" type="presParOf" srcId="{3EBEE75B-F854-49BE-8D44-C587FA288C70}" destId="{47ABDAB3-8F7A-485E-B11A-A1136BE795C9}" srcOrd="1" destOrd="0" presId="urn:microsoft.com/office/officeart/2005/8/layout/hProcess11"/>
    <dgm:cxn modelId="{DDA6129A-A3C9-43D9-96AD-4D873D9C9C2C}" type="presParOf" srcId="{3EBEE75B-F854-49BE-8D44-C587FA288C70}" destId="{1F77D1AA-3944-4C50-B87C-0EA0B2159593}" srcOrd="2" destOrd="0" presId="urn:microsoft.com/office/officeart/2005/8/layout/hProcess11"/>
    <dgm:cxn modelId="{C7436B5E-0E08-4387-99BB-7CD8965BC9FD}" type="presParOf" srcId="{1F77D1AA-3944-4C50-B87C-0EA0B2159593}" destId="{5807F4F2-0443-4295-97A8-373A86B2C4AF}" srcOrd="0" destOrd="0" presId="urn:microsoft.com/office/officeart/2005/8/layout/hProcess11"/>
    <dgm:cxn modelId="{EDA8F06F-D826-4321-93EB-E79D33BF1859}" type="presParOf" srcId="{1F77D1AA-3944-4C50-B87C-0EA0B2159593}" destId="{3390B0D5-AE1A-4F2A-BB66-6CE85BAE12B8}" srcOrd="1" destOrd="0" presId="urn:microsoft.com/office/officeart/2005/8/layout/hProcess11"/>
    <dgm:cxn modelId="{C1100385-5E57-4F5A-B966-C38DFF4CF756}" type="presParOf" srcId="{1F77D1AA-3944-4C50-B87C-0EA0B2159593}" destId="{24A5EF36-7D2C-449E-AB8A-E232740D425A}" srcOrd="2" destOrd="0" presId="urn:microsoft.com/office/officeart/2005/8/layout/hProcess11"/>
    <dgm:cxn modelId="{6C3982B3-73FB-49E9-8B0D-F87550531823}" type="presParOf" srcId="{3EBEE75B-F854-49BE-8D44-C587FA288C70}" destId="{F6B4B428-775B-403F-A42F-644B4366259B}" srcOrd="3" destOrd="0" presId="urn:microsoft.com/office/officeart/2005/8/layout/hProcess11"/>
    <dgm:cxn modelId="{6C3FE3CF-DF06-47E4-9D88-CE9EDC5AFA22}" type="presParOf" srcId="{3EBEE75B-F854-49BE-8D44-C587FA288C70}" destId="{13B9134F-C455-4BA9-A839-BBF4D9C3B562}" srcOrd="4" destOrd="0" presId="urn:microsoft.com/office/officeart/2005/8/layout/hProcess11"/>
    <dgm:cxn modelId="{D7D0BCE4-178A-4D79-939D-D5BB86FD9ACD}" type="presParOf" srcId="{13B9134F-C455-4BA9-A839-BBF4D9C3B562}" destId="{AB7EF6B0-8311-4A2B-9782-76F6027EC317}" srcOrd="0" destOrd="0" presId="urn:microsoft.com/office/officeart/2005/8/layout/hProcess11"/>
    <dgm:cxn modelId="{975FB340-40F4-4B27-A6DB-8725D3E67830}" type="presParOf" srcId="{13B9134F-C455-4BA9-A839-BBF4D9C3B562}" destId="{6127A24A-86B8-4753-A36D-94B3824E5DCE}" srcOrd="1" destOrd="0" presId="urn:microsoft.com/office/officeart/2005/8/layout/hProcess11"/>
    <dgm:cxn modelId="{7CF97E68-FB62-432E-A1D6-C6194728C294}" type="presParOf" srcId="{13B9134F-C455-4BA9-A839-BBF4D9C3B562}" destId="{1C8D49DC-E766-4026-9DE3-971B678C46EF}" srcOrd="2" destOrd="0" presId="urn:microsoft.com/office/officeart/2005/8/layout/hProcess11"/>
    <dgm:cxn modelId="{5556C956-A495-489F-8F79-60FF27D3737C}" type="presParOf" srcId="{3EBEE75B-F854-49BE-8D44-C587FA288C70}" destId="{BCB69AE6-298E-4DEA-914D-EE15939F342E}" srcOrd="5" destOrd="0" presId="urn:microsoft.com/office/officeart/2005/8/layout/hProcess11"/>
    <dgm:cxn modelId="{0499275F-BB14-4C5A-949D-CD3A6627ABBC}" type="presParOf" srcId="{3EBEE75B-F854-49BE-8D44-C587FA288C70}" destId="{16B019E1-9654-4D9C-AE79-B18602324D8B}" srcOrd="6" destOrd="0" presId="urn:microsoft.com/office/officeart/2005/8/layout/hProcess11"/>
    <dgm:cxn modelId="{C0D9A964-0CFC-4FE1-92BA-6D263DDDF312}" type="presParOf" srcId="{16B019E1-9654-4D9C-AE79-B18602324D8B}" destId="{42CB6A0C-9D4D-4270-88D8-F3F1DA46DAD1}" srcOrd="0" destOrd="0" presId="urn:microsoft.com/office/officeart/2005/8/layout/hProcess11"/>
    <dgm:cxn modelId="{413ED260-9687-4ACD-B68B-FA11E00EECFE}" type="presParOf" srcId="{16B019E1-9654-4D9C-AE79-B18602324D8B}" destId="{EE50FC0A-1800-4B55-A6F5-CD88882CD84D}" srcOrd="1" destOrd="0" presId="urn:microsoft.com/office/officeart/2005/8/layout/hProcess11"/>
    <dgm:cxn modelId="{C599F9C3-F887-4252-B8BA-BBA53FB83F23}" type="presParOf" srcId="{16B019E1-9654-4D9C-AE79-B18602324D8B}" destId="{B5B4FA11-279F-4F53-80EA-2CA314D6A882}" srcOrd="2" destOrd="0" presId="urn:microsoft.com/office/officeart/2005/8/layout/hProcess11"/>
    <dgm:cxn modelId="{BADABC40-24D8-4ADC-81E4-7E26A4AC5BB7}" type="presParOf" srcId="{3EBEE75B-F854-49BE-8D44-C587FA288C70}" destId="{2228F9C4-ECF0-46CB-BD59-8182ED9C1503}" srcOrd="7" destOrd="0" presId="urn:microsoft.com/office/officeart/2005/8/layout/hProcess11"/>
    <dgm:cxn modelId="{0ADE51E4-5FE6-4F2B-8272-A839D96B690C}" type="presParOf" srcId="{3EBEE75B-F854-49BE-8D44-C587FA288C70}" destId="{AE936BCA-8BFB-4ACE-91E1-69A2827573B5}" srcOrd="8" destOrd="0" presId="urn:microsoft.com/office/officeart/2005/8/layout/hProcess11"/>
    <dgm:cxn modelId="{EDF50E01-45F4-4464-967B-FB45AC784C00}" type="presParOf" srcId="{AE936BCA-8BFB-4ACE-91E1-69A2827573B5}" destId="{12962CA2-D647-49BD-81FC-E786EBED1DED}" srcOrd="0" destOrd="0" presId="urn:microsoft.com/office/officeart/2005/8/layout/hProcess11"/>
    <dgm:cxn modelId="{50514E8B-18E1-44A7-B8E7-1A7F8BCF7CF2}" type="presParOf" srcId="{AE936BCA-8BFB-4ACE-91E1-69A2827573B5}" destId="{56D082C5-8BA8-46CA-814D-30BD0AEEB51B}" srcOrd="1" destOrd="0" presId="urn:microsoft.com/office/officeart/2005/8/layout/hProcess11"/>
    <dgm:cxn modelId="{416C4036-E111-4F2D-B79B-3F032E71E4EA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tx2"/>
              </a:solidFill>
            </a:rPr>
            <a:t>Projektplanung</a:t>
          </a:r>
          <a:endParaRPr lang="de-DE" sz="1200" b="1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523F2C96-803F-46AD-930C-DA2FDB4B9E9E}" type="presOf" srcId="{E358C221-9508-4421-8C3E-C14A1766DA97}" destId="{AB7EF6B0-8311-4A2B-9782-76F6027EC317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5554DEA6-CA36-4521-9A01-A62E9CB951C0}" type="presOf" srcId="{863FD00F-879C-40D8-BCA7-9630CC06DBCD}" destId="{12962CA2-D647-49BD-81FC-E786EBED1DED}" srcOrd="0" destOrd="0" presId="urn:microsoft.com/office/officeart/2005/8/layout/hProcess11"/>
    <dgm:cxn modelId="{459901CA-4331-4673-849F-9F50ADFA5FAC}" type="presOf" srcId="{C092B36E-43EF-43DF-B7ED-BB22C399B9C8}" destId="{1F9F75E3-3329-4491-8611-F9A888AE0E3A}" srcOrd="0" destOrd="0" presId="urn:microsoft.com/office/officeart/2005/8/layout/hProcess11"/>
    <dgm:cxn modelId="{74F0867F-B014-4377-B0F9-08C55F22B417}" type="presOf" srcId="{263D1932-C914-44FA-91E5-7404EFB65698}" destId="{42CB6A0C-9D4D-4270-88D8-F3F1DA46DAD1}" srcOrd="0" destOrd="0" presId="urn:microsoft.com/office/officeart/2005/8/layout/hProcess11"/>
    <dgm:cxn modelId="{741D1309-5131-4FD8-8C3B-3E765BA83556}" type="presOf" srcId="{836F97C4-3741-4FD9-B961-3F6BCC913225}" destId="{AFCA00F9-252C-4474-BE2C-CDC264E45F31}" srcOrd="0" destOrd="0" presId="urn:microsoft.com/office/officeart/2005/8/layout/hProcess11"/>
    <dgm:cxn modelId="{3717E872-6B0E-4C26-BDF9-A94CF24895F2}" type="presOf" srcId="{71E82913-291C-4747-9E0D-E26FBCCAC453}" destId="{5807F4F2-0443-4295-97A8-373A86B2C4AF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6FFDF7C4-3911-44AA-9D1F-33C30B702A90}" type="presParOf" srcId="{1F9F75E3-3329-4491-8611-F9A888AE0E3A}" destId="{4AB9A1D7-027D-4EA5-B85D-2A0F7127070F}" srcOrd="0" destOrd="0" presId="urn:microsoft.com/office/officeart/2005/8/layout/hProcess11"/>
    <dgm:cxn modelId="{24F53AED-DBDB-43B4-BCF1-E41D4C76D4EA}" type="presParOf" srcId="{1F9F75E3-3329-4491-8611-F9A888AE0E3A}" destId="{3EBEE75B-F854-49BE-8D44-C587FA288C70}" srcOrd="1" destOrd="0" presId="urn:microsoft.com/office/officeart/2005/8/layout/hProcess11"/>
    <dgm:cxn modelId="{FBCF014F-AADC-4E3B-881C-C77395A5A0EA}" type="presParOf" srcId="{3EBEE75B-F854-49BE-8D44-C587FA288C70}" destId="{266DB7BC-080A-4953-A2FB-855B1140DE5A}" srcOrd="0" destOrd="0" presId="urn:microsoft.com/office/officeart/2005/8/layout/hProcess11"/>
    <dgm:cxn modelId="{C4B5AD4B-44C4-4783-B120-A1A4AF61B25A}" type="presParOf" srcId="{266DB7BC-080A-4953-A2FB-855B1140DE5A}" destId="{AFCA00F9-252C-4474-BE2C-CDC264E45F31}" srcOrd="0" destOrd="0" presId="urn:microsoft.com/office/officeart/2005/8/layout/hProcess11"/>
    <dgm:cxn modelId="{86E2E969-C183-4ABF-BC6A-CF6B5B22518B}" type="presParOf" srcId="{266DB7BC-080A-4953-A2FB-855B1140DE5A}" destId="{C39E104A-B3E2-4B8C-A982-8C8DED6454EC}" srcOrd="1" destOrd="0" presId="urn:microsoft.com/office/officeart/2005/8/layout/hProcess11"/>
    <dgm:cxn modelId="{1FB19FF6-B196-4DB9-ADED-0F3351A2506C}" type="presParOf" srcId="{266DB7BC-080A-4953-A2FB-855B1140DE5A}" destId="{C791E6BA-5654-40CE-921D-1829DAC31EAA}" srcOrd="2" destOrd="0" presId="urn:microsoft.com/office/officeart/2005/8/layout/hProcess11"/>
    <dgm:cxn modelId="{5BB7C1E7-BDBC-4740-9C2C-0D616DB1ECD6}" type="presParOf" srcId="{3EBEE75B-F854-49BE-8D44-C587FA288C70}" destId="{47ABDAB3-8F7A-485E-B11A-A1136BE795C9}" srcOrd="1" destOrd="0" presId="urn:microsoft.com/office/officeart/2005/8/layout/hProcess11"/>
    <dgm:cxn modelId="{E90BFEAC-92A6-4D58-A1AB-22E55357954B}" type="presParOf" srcId="{3EBEE75B-F854-49BE-8D44-C587FA288C70}" destId="{1F77D1AA-3944-4C50-B87C-0EA0B2159593}" srcOrd="2" destOrd="0" presId="urn:microsoft.com/office/officeart/2005/8/layout/hProcess11"/>
    <dgm:cxn modelId="{03FAF9BA-06C4-4E8C-9AD4-021B9ECBB54A}" type="presParOf" srcId="{1F77D1AA-3944-4C50-B87C-0EA0B2159593}" destId="{5807F4F2-0443-4295-97A8-373A86B2C4AF}" srcOrd="0" destOrd="0" presId="urn:microsoft.com/office/officeart/2005/8/layout/hProcess11"/>
    <dgm:cxn modelId="{A201DC18-41CA-47F8-8B4E-6DFC680D0FF6}" type="presParOf" srcId="{1F77D1AA-3944-4C50-B87C-0EA0B2159593}" destId="{3390B0D5-AE1A-4F2A-BB66-6CE85BAE12B8}" srcOrd="1" destOrd="0" presId="urn:microsoft.com/office/officeart/2005/8/layout/hProcess11"/>
    <dgm:cxn modelId="{C23C0662-7063-495B-A004-179CD7EF80A8}" type="presParOf" srcId="{1F77D1AA-3944-4C50-B87C-0EA0B2159593}" destId="{24A5EF36-7D2C-449E-AB8A-E232740D425A}" srcOrd="2" destOrd="0" presId="urn:microsoft.com/office/officeart/2005/8/layout/hProcess11"/>
    <dgm:cxn modelId="{A6C11FD4-7177-4129-9564-771CBD8C4A39}" type="presParOf" srcId="{3EBEE75B-F854-49BE-8D44-C587FA288C70}" destId="{F6B4B428-775B-403F-A42F-644B4366259B}" srcOrd="3" destOrd="0" presId="urn:microsoft.com/office/officeart/2005/8/layout/hProcess11"/>
    <dgm:cxn modelId="{FBA1D724-BB45-49E1-95C8-DD0345657DFA}" type="presParOf" srcId="{3EBEE75B-F854-49BE-8D44-C587FA288C70}" destId="{13B9134F-C455-4BA9-A839-BBF4D9C3B562}" srcOrd="4" destOrd="0" presId="urn:microsoft.com/office/officeart/2005/8/layout/hProcess11"/>
    <dgm:cxn modelId="{AD6BF99F-3648-46C7-A46D-3C3E9026351E}" type="presParOf" srcId="{13B9134F-C455-4BA9-A839-BBF4D9C3B562}" destId="{AB7EF6B0-8311-4A2B-9782-76F6027EC317}" srcOrd="0" destOrd="0" presId="urn:microsoft.com/office/officeart/2005/8/layout/hProcess11"/>
    <dgm:cxn modelId="{842CE1BC-81C4-48CF-BE46-AADEEF6202E9}" type="presParOf" srcId="{13B9134F-C455-4BA9-A839-BBF4D9C3B562}" destId="{6127A24A-86B8-4753-A36D-94B3824E5DCE}" srcOrd="1" destOrd="0" presId="urn:microsoft.com/office/officeart/2005/8/layout/hProcess11"/>
    <dgm:cxn modelId="{7C67F356-71EE-4518-80FF-8DDD4CFC3F7A}" type="presParOf" srcId="{13B9134F-C455-4BA9-A839-BBF4D9C3B562}" destId="{1C8D49DC-E766-4026-9DE3-971B678C46EF}" srcOrd="2" destOrd="0" presId="urn:microsoft.com/office/officeart/2005/8/layout/hProcess11"/>
    <dgm:cxn modelId="{B8F1AEFB-6F9C-409E-A959-23AAC7C99526}" type="presParOf" srcId="{3EBEE75B-F854-49BE-8D44-C587FA288C70}" destId="{BCB69AE6-298E-4DEA-914D-EE15939F342E}" srcOrd="5" destOrd="0" presId="urn:microsoft.com/office/officeart/2005/8/layout/hProcess11"/>
    <dgm:cxn modelId="{E2C1CEBD-C305-4DA5-BB07-F313DA436DD1}" type="presParOf" srcId="{3EBEE75B-F854-49BE-8D44-C587FA288C70}" destId="{16B019E1-9654-4D9C-AE79-B18602324D8B}" srcOrd="6" destOrd="0" presId="urn:microsoft.com/office/officeart/2005/8/layout/hProcess11"/>
    <dgm:cxn modelId="{5EDF62C9-12CD-4132-8220-63C7E4736656}" type="presParOf" srcId="{16B019E1-9654-4D9C-AE79-B18602324D8B}" destId="{42CB6A0C-9D4D-4270-88D8-F3F1DA46DAD1}" srcOrd="0" destOrd="0" presId="urn:microsoft.com/office/officeart/2005/8/layout/hProcess11"/>
    <dgm:cxn modelId="{59584819-2095-4FD6-84DF-CA898EF640FB}" type="presParOf" srcId="{16B019E1-9654-4D9C-AE79-B18602324D8B}" destId="{EE50FC0A-1800-4B55-A6F5-CD88882CD84D}" srcOrd="1" destOrd="0" presId="urn:microsoft.com/office/officeart/2005/8/layout/hProcess11"/>
    <dgm:cxn modelId="{DADEC5DF-4E99-4525-B670-5B842BB1605F}" type="presParOf" srcId="{16B019E1-9654-4D9C-AE79-B18602324D8B}" destId="{B5B4FA11-279F-4F53-80EA-2CA314D6A882}" srcOrd="2" destOrd="0" presId="urn:microsoft.com/office/officeart/2005/8/layout/hProcess11"/>
    <dgm:cxn modelId="{59F0F3A6-88DA-4AA1-8B7B-A8F0AE0B6B38}" type="presParOf" srcId="{3EBEE75B-F854-49BE-8D44-C587FA288C70}" destId="{2228F9C4-ECF0-46CB-BD59-8182ED9C1503}" srcOrd="7" destOrd="0" presId="urn:microsoft.com/office/officeart/2005/8/layout/hProcess11"/>
    <dgm:cxn modelId="{52CC6EDE-7E48-44E2-9D47-0D49D8235255}" type="presParOf" srcId="{3EBEE75B-F854-49BE-8D44-C587FA288C70}" destId="{AE936BCA-8BFB-4ACE-91E1-69A2827573B5}" srcOrd="8" destOrd="0" presId="urn:microsoft.com/office/officeart/2005/8/layout/hProcess11"/>
    <dgm:cxn modelId="{2616FC5D-52E6-485D-9EFE-EC086F2A5A33}" type="presParOf" srcId="{AE936BCA-8BFB-4ACE-91E1-69A2827573B5}" destId="{12962CA2-D647-49BD-81FC-E786EBED1DED}" srcOrd="0" destOrd="0" presId="urn:microsoft.com/office/officeart/2005/8/layout/hProcess11"/>
    <dgm:cxn modelId="{616D684A-709F-4FCC-9B98-5BD388DFA09A}" type="presParOf" srcId="{AE936BCA-8BFB-4ACE-91E1-69A2827573B5}" destId="{56D082C5-8BA8-46CA-814D-30BD0AEEB51B}" srcOrd="1" destOrd="0" presId="urn:microsoft.com/office/officeart/2005/8/layout/hProcess11"/>
    <dgm:cxn modelId="{213F8CB5-81E9-4518-BFDC-1CF8FEA1EABF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tx2"/>
              </a:solidFill>
            </a:rPr>
            <a:t>Projektplanung</a:t>
          </a:r>
          <a:endParaRPr lang="de-DE" sz="1200" b="1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C8DA878C-8546-4F06-8DC0-EDECCD9DF771}" type="presOf" srcId="{863FD00F-879C-40D8-BCA7-9630CC06DBCD}" destId="{12962CA2-D647-49BD-81FC-E786EBED1DED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4AAE2CFC-C6A0-41D5-9808-A53A1A86ADA3}" type="presOf" srcId="{263D1932-C914-44FA-91E5-7404EFB65698}" destId="{42CB6A0C-9D4D-4270-88D8-F3F1DA46DAD1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0FC6B418-56F4-4C00-B1B4-590825D6260F}" type="presOf" srcId="{C092B36E-43EF-43DF-B7ED-BB22C399B9C8}" destId="{1F9F75E3-3329-4491-8611-F9A888AE0E3A}" srcOrd="0" destOrd="0" presId="urn:microsoft.com/office/officeart/2005/8/layout/hProcess11"/>
    <dgm:cxn modelId="{A5C28B4D-6FCB-4402-A1CF-AAEFADBA542A}" type="presOf" srcId="{836F97C4-3741-4FD9-B961-3F6BCC913225}" destId="{AFCA00F9-252C-4474-BE2C-CDC264E45F31}" srcOrd="0" destOrd="0" presId="urn:microsoft.com/office/officeart/2005/8/layout/hProcess11"/>
    <dgm:cxn modelId="{9A69880E-236C-4D6B-AF1A-A50EDFFB5C49}" type="presOf" srcId="{71E82913-291C-4747-9E0D-E26FBCCAC453}" destId="{5807F4F2-0443-4295-97A8-373A86B2C4AF}" srcOrd="0" destOrd="0" presId="urn:microsoft.com/office/officeart/2005/8/layout/hProcess11"/>
    <dgm:cxn modelId="{7B87EF89-A186-462C-AD2F-86559897E374}" type="presOf" srcId="{E358C221-9508-4421-8C3E-C14A1766DA97}" destId="{AB7EF6B0-8311-4A2B-9782-76F6027EC317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52C1273F-766F-488B-8F30-0EF7352E1DBE}" type="presParOf" srcId="{1F9F75E3-3329-4491-8611-F9A888AE0E3A}" destId="{4AB9A1D7-027D-4EA5-B85D-2A0F7127070F}" srcOrd="0" destOrd="0" presId="urn:microsoft.com/office/officeart/2005/8/layout/hProcess11"/>
    <dgm:cxn modelId="{A226B9D5-5CDE-4664-96F3-2EEEB212CB60}" type="presParOf" srcId="{1F9F75E3-3329-4491-8611-F9A888AE0E3A}" destId="{3EBEE75B-F854-49BE-8D44-C587FA288C70}" srcOrd="1" destOrd="0" presId="urn:microsoft.com/office/officeart/2005/8/layout/hProcess11"/>
    <dgm:cxn modelId="{2BAE27DE-3522-4864-8418-A636D4A4FCC6}" type="presParOf" srcId="{3EBEE75B-F854-49BE-8D44-C587FA288C70}" destId="{266DB7BC-080A-4953-A2FB-855B1140DE5A}" srcOrd="0" destOrd="0" presId="urn:microsoft.com/office/officeart/2005/8/layout/hProcess11"/>
    <dgm:cxn modelId="{93DF902E-F371-426B-8639-D94EBF52AA1E}" type="presParOf" srcId="{266DB7BC-080A-4953-A2FB-855B1140DE5A}" destId="{AFCA00F9-252C-4474-BE2C-CDC264E45F31}" srcOrd="0" destOrd="0" presId="urn:microsoft.com/office/officeart/2005/8/layout/hProcess11"/>
    <dgm:cxn modelId="{B4F83FD1-3FBC-4CF6-BCE0-23CFA112A239}" type="presParOf" srcId="{266DB7BC-080A-4953-A2FB-855B1140DE5A}" destId="{C39E104A-B3E2-4B8C-A982-8C8DED6454EC}" srcOrd="1" destOrd="0" presId="urn:microsoft.com/office/officeart/2005/8/layout/hProcess11"/>
    <dgm:cxn modelId="{3382F60B-9B87-4007-8C03-E395303288A3}" type="presParOf" srcId="{266DB7BC-080A-4953-A2FB-855B1140DE5A}" destId="{C791E6BA-5654-40CE-921D-1829DAC31EAA}" srcOrd="2" destOrd="0" presId="urn:microsoft.com/office/officeart/2005/8/layout/hProcess11"/>
    <dgm:cxn modelId="{CB935301-D16C-4670-A3E0-60A047006E71}" type="presParOf" srcId="{3EBEE75B-F854-49BE-8D44-C587FA288C70}" destId="{47ABDAB3-8F7A-485E-B11A-A1136BE795C9}" srcOrd="1" destOrd="0" presId="urn:microsoft.com/office/officeart/2005/8/layout/hProcess11"/>
    <dgm:cxn modelId="{D87E71E4-58B5-4FDC-B95D-DEFBEC855AE0}" type="presParOf" srcId="{3EBEE75B-F854-49BE-8D44-C587FA288C70}" destId="{1F77D1AA-3944-4C50-B87C-0EA0B2159593}" srcOrd="2" destOrd="0" presId="urn:microsoft.com/office/officeart/2005/8/layout/hProcess11"/>
    <dgm:cxn modelId="{E9B46075-86EC-4D41-8505-BB05EA61A29C}" type="presParOf" srcId="{1F77D1AA-3944-4C50-B87C-0EA0B2159593}" destId="{5807F4F2-0443-4295-97A8-373A86B2C4AF}" srcOrd="0" destOrd="0" presId="urn:microsoft.com/office/officeart/2005/8/layout/hProcess11"/>
    <dgm:cxn modelId="{EA251EB3-9C3C-44DE-A635-2C4AA835F972}" type="presParOf" srcId="{1F77D1AA-3944-4C50-B87C-0EA0B2159593}" destId="{3390B0D5-AE1A-4F2A-BB66-6CE85BAE12B8}" srcOrd="1" destOrd="0" presId="urn:microsoft.com/office/officeart/2005/8/layout/hProcess11"/>
    <dgm:cxn modelId="{DC7A00FB-773A-422D-8685-0A2F3A2BF5B1}" type="presParOf" srcId="{1F77D1AA-3944-4C50-B87C-0EA0B2159593}" destId="{24A5EF36-7D2C-449E-AB8A-E232740D425A}" srcOrd="2" destOrd="0" presId="urn:microsoft.com/office/officeart/2005/8/layout/hProcess11"/>
    <dgm:cxn modelId="{220EDF3C-58FE-445E-8D3A-C1353439DB02}" type="presParOf" srcId="{3EBEE75B-F854-49BE-8D44-C587FA288C70}" destId="{F6B4B428-775B-403F-A42F-644B4366259B}" srcOrd="3" destOrd="0" presId="urn:microsoft.com/office/officeart/2005/8/layout/hProcess11"/>
    <dgm:cxn modelId="{E7D25AE3-0ED5-4177-A158-45B760DB8162}" type="presParOf" srcId="{3EBEE75B-F854-49BE-8D44-C587FA288C70}" destId="{13B9134F-C455-4BA9-A839-BBF4D9C3B562}" srcOrd="4" destOrd="0" presId="urn:microsoft.com/office/officeart/2005/8/layout/hProcess11"/>
    <dgm:cxn modelId="{AC952154-6193-4C16-B407-385E8675BCBB}" type="presParOf" srcId="{13B9134F-C455-4BA9-A839-BBF4D9C3B562}" destId="{AB7EF6B0-8311-4A2B-9782-76F6027EC317}" srcOrd="0" destOrd="0" presId="urn:microsoft.com/office/officeart/2005/8/layout/hProcess11"/>
    <dgm:cxn modelId="{053B7AD5-DEF5-4CA9-81D8-9F6F58590226}" type="presParOf" srcId="{13B9134F-C455-4BA9-A839-BBF4D9C3B562}" destId="{6127A24A-86B8-4753-A36D-94B3824E5DCE}" srcOrd="1" destOrd="0" presId="urn:microsoft.com/office/officeart/2005/8/layout/hProcess11"/>
    <dgm:cxn modelId="{2FAD8A6A-9D17-4E64-8385-17BA1FFA2B47}" type="presParOf" srcId="{13B9134F-C455-4BA9-A839-BBF4D9C3B562}" destId="{1C8D49DC-E766-4026-9DE3-971B678C46EF}" srcOrd="2" destOrd="0" presId="urn:microsoft.com/office/officeart/2005/8/layout/hProcess11"/>
    <dgm:cxn modelId="{9470D259-E19A-4BB9-BA37-29C2DF55A256}" type="presParOf" srcId="{3EBEE75B-F854-49BE-8D44-C587FA288C70}" destId="{BCB69AE6-298E-4DEA-914D-EE15939F342E}" srcOrd="5" destOrd="0" presId="urn:microsoft.com/office/officeart/2005/8/layout/hProcess11"/>
    <dgm:cxn modelId="{8EC912F2-A735-4CC4-BD20-F3B4AC519C32}" type="presParOf" srcId="{3EBEE75B-F854-49BE-8D44-C587FA288C70}" destId="{16B019E1-9654-4D9C-AE79-B18602324D8B}" srcOrd="6" destOrd="0" presId="urn:microsoft.com/office/officeart/2005/8/layout/hProcess11"/>
    <dgm:cxn modelId="{72FB0499-730D-46DA-94ED-EE799B3192DF}" type="presParOf" srcId="{16B019E1-9654-4D9C-AE79-B18602324D8B}" destId="{42CB6A0C-9D4D-4270-88D8-F3F1DA46DAD1}" srcOrd="0" destOrd="0" presId="urn:microsoft.com/office/officeart/2005/8/layout/hProcess11"/>
    <dgm:cxn modelId="{17EE7A6E-79C0-45D4-BFAB-74D902C7E578}" type="presParOf" srcId="{16B019E1-9654-4D9C-AE79-B18602324D8B}" destId="{EE50FC0A-1800-4B55-A6F5-CD88882CD84D}" srcOrd="1" destOrd="0" presId="urn:microsoft.com/office/officeart/2005/8/layout/hProcess11"/>
    <dgm:cxn modelId="{C592D540-8DBC-47C4-B6FA-CAA4AE5B2229}" type="presParOf" srcId="{16B019E1-9654-4D9C-AE79-B18602324D8B}" destId="{B5B4FA11-279F-4F53-80EA-2CA314D6A882}" srcOrd="2" destOrd="0" presId="urn:microsoft.com/office/officeart/2005/8/layout/hProcess11"/>
    <dgm:cxn modelId="{4EBBA2C6-5FF8-443E-847F-BFB926B017C6}" type="presParOf" srcId="{3EBEE75B-F854-49BE-8D44-C587FA288C70}" destId="{2228F9C4-ECF0-46CB-BD59-8182ED9C1503}" srcOrd="7" destOrd="0" presId="urn:microsoft.com/office/officeart/2005/8/layout/hProcess11"/>
    <dgm:cxn modelId="{8A9753B4-0B0E-4A49-9AE7-B6ACEDD4EE1E}" type="presParOf" srcId="{3EBEE75B-F854-49BE-8D44-C587FA288C70}" destId="{AE936BCA-8BFB-4ACE-91E1-69A2827573B5}" srcOrd="8" destOrd="0" presId="urn:microsoft.com/office/officeart/2005/8/layout/hProcess11"/>
    <dgm:cxn modelId="{9FC12E92-B4F7-455B-B2D2-E74805D4B54E}" type="presParOf" srcId="{AE936BCA-8BFB-4ACE-91E1-69A2827573B5}" destId="{12962CA2-D647-49BD-81FC-E786EBED1DED}" srcOrd="0" destOrd="0" presId="urn:microsoft.com/office/officeart/2005/8/layout/hProcess11"/>
    <dgm:cxn modelId="{41952394-B26B-4EC7-AC74-7BE691352787}" type="presParOf" srcId="{AE936BCA-8BFB-4ACE-91E1-69A2827573B5}" destId="{56D082C5-8BA8-46CA-814D-30BD0AEEB51B}" srcOrd="1" destOrd="0" presId="urn:microsoft.com/office/officeart/2005/8/layout/hProcess11"/>
    <dgm:cxn modelId="{86159200-2208-445C-AB26-7D1C605C78D8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9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tx2"/>
              </a:solidFill>
            </a:rPr>
            <a:t>Projektplanung</a:t>
          </a:r>
          <a:endParaRPr lang="de-DE" sz="1200" b="1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91417DDD-A2B0-465A-BFC1-392175790171}" type="presOf" srcId="{C092B36E-43EF-43DF-B7ED-BB22C399B9C8}" destId="{1F9F75E3-3329-4491-8611-F9A888AE0E3A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D2343B62-9922-450E-AF83-9F8D3C5A6DA8}" type="presOf" srcId="{263D1932-C914-44FA-91E5-7404EFB65698}" destId="{42CB6A0C-9D4D-4270-88D8-F3F1DA46DAD1}" srcOrd="0" destOrd="0" presId="urn:microsoft.com/office/officeart/2005/8/layout/hProcess11"/>
    <dgm:cxn modelId="{2F377824-D1FC-4EF8-A2CD-A5842F366660}" type="presOf" srcId="{E358C221-9508-4421-8C3E-C14A1766DA97}" destId="{AB7EF6B0-8311-4A2B-9782-76F6027EC317}" srcOrd="0" destOrd="0" presId="urn:microsoft.com/office/officeart/2005/8/layout/hProcess11"/>
    <dgm:cxn modelId="{00C46834-C92A-4CBC-9759-CDA616926B92}" type="presOf" srcId="{863FD00F-879C-40D8-BCA7-9630CC06DBCD}" destId="{12962CA2-D647-49BD-81FC-E786EBED1DED}" srcOrd="0" destOrd="0" presId="urn:microsoft.com/office/officeart/2005/8/layout/hProcess11"/>
    <dgm:cxn modelId="{C094C979-C676-4782-95EA-6F0D96B231EC}" type="presOf" srcId="{836F97C4-3741-4FD9-B961-3F6BCC913225}" destId="{AFCA00F9-252C-4474-BE2C-CDC264E45F31}" srcOrd="0" destOrd="0" presId="urn:microsoft.com/office/officeart/2005/8/layout/hProcess11"/>
    <dgm:cxn modelId="{A03E604D-9C04-4E46-ACC9-D25AACDB3470}" type="presOf" srcId="{71E82913-291C-4747-9E0D-E26FBCCAC453}" destId="{5807F4F2-0443-4295-97A8-373A86B2C4AF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7D2ADBE8-8968-4C56-9A2C-6EDE9D1C92F8}" type="presParOf" srcId="{1F9F75E3-3329-4491-8611-F9A888AE0E3A}" destId="{4AB9A1D7-027D-4EA5-B85D-2A0F7127070F}" srcOrd="0" destOrd="0" presId="urn:microsoft.com/office/officeart/2005/8/layout/hProcess11"/>
    <dgm:cxn modelId="{958E3321-D8AF-432C-B191-697596BEE199}" type="presParOf" srcId="{1F9F75E3-3329-4491-8611-F9A888AE0E3A}" destId="{3EBEE75B-F854-49BE-8D44-C587FA288C70}" srcOrd="1" destOrd="0" presId="urn:microsoft.com/office/officeart/2005/8/layout/hProcess11"/>
    <dgm:cxn modelId="{B2A28433-DD17-48AA-9067-5BE10468334A}" type="presParOf" srcId="{3EBEE75B-F854-49BE-8D44-C587FA288C70}" destId="{266DB7BC-080A-4953-A2FB-855B1140DE5A}" srcOrd="0" destOrd="0" presId="urn:microsoft.com/office/officeart/2005/8/layout/hProcess11"/>
    <dgm:cxn modelId="{04B93429-814A-4EC2-8841-0DA5F1737A71}" type="presParOf" srcId="{266DB7BC-080A-4953-A2FB-855B1140DE5A}" destId="{AFCA00F9-252C-4474-BE2C-CDC264E45F31}" srcOrd="0" destOrd="0" presId="urn:microsoft.com/office/officeart/2005/8/layout/hProcess11"/>
    <dgm:cxn modelId="{4A531999-089E-4235-B3A3-A4260BB09C5A}" type="presParOf" srcId="{266DB7BC-080A-4953-A2FB-855B1140DE5A}" destId="{C39E104A-B3E2-4B8C-A982-8C8DED6454EC}" srcOrd="1" destOrd="0" presId="urn:microsoft.com/office/officeart/2005/8/layout/hProcess11"/>
    <dgm:cxn modelId="{4CEDB522-1A64-4CF4-A6AE-90195D9B2C33}" type="presParOf" srcId="{266DB7BC-080A-4953-A2FB-855B1140DE5A}" destId="{C791E6BA-5654-40CE-921D-1829DAC31EAA}" srcOrd="2" destOrd="0" presId="urn:microsoft.com/office/officeart/2005/8/layout/hProcess11"/>
    <dgm:cxn modelId="{64B3CDC2-BD0D-46AA-B948-F4F09F851328}" type="presParOf" srcId="{3EBEE75B-F854-49BE-8D44-C587FA288C70}" destId="{47ABDAB3-8F7A-485E-B11A-A1136BE795C9}" srcOrd="1" destOrd="0" presId="urn:microsoft.com/office/officeart/2005/8/layout/hProcess11"/>
    <dgm:cxn modelId="{094F4F1A-777B-488E-9BFA-39AE4F8EC196}" type="presParOf" srcId="{3EBEE75B-F854-49BE-8D44-C587FA288C70}" destId="{1F77D1AA-3944-4C50-B87C-0EA0B2159593}" srcOrd="2" destOrd="0" presId="urn:microsoft.com/office/officeart/2005/8/layout/hProcess11"/>
    <dgm:cxn modelId="{79FFE6C1-AC3B-42B4-9CD0-F581C2689F72}" type="presParOf" srcId="{1F77D1AA-3944-4C50-B87C-0EA0B2159593}" destId="{5807F4F2-0443-4295-97A8-373A86B2C4AF}" srcOrd="0" destOrd="0" presId="urn:microsoft.com/office/officeart/2005/8/layout/hProcess11"/>
    <dgm:cxn modelId="{8F646986-80BE-4C2C-94F7-5CB763316C0F}" type="presParOf" srcId="{1F77D1AA-3944-4C50-B87C-0EA0B2159593}" destId="{3390B0D5-AE1A-4F2A-BB66-6CE85BAE12B8}" srcOrd="1" destOrd="0" presId="urn:microsoft.com/office/officeart/2005/8/layout/hProcess11"/>
    <dgm:cxn modelId="{5B9BFDE8-B979-4437-9FDE-A33DDC3E2F19}" type="presParOf" srcId="{1F77D1AA-3944-4C50-B87C-0EA0B2159593}" destId="{24A5EF36-7D2C-449E-AB8A-E232740D425A}" srcOrd="2" destOrd="0" presId="urn:microsoft.com/office/officeart/2005/8/layout/hProcess11"/>
    <dgm:cxn modelId="{BCA8BF2E-EC7C-4F25-9266-FB4A38F6C399}" type="presParOf" srcId="{3EBEE75B-F854-49BE-8D44-C587FA288C70}" destId="{F6B4B428-775B-403F-A42F-644B4366259B}" srcOrd="3" destOrd="0" presId="urn:microsoft.com/office/officeart/2005/8/layout/hProcess11"/>
    <dgm:cxn modelId="{1335E1C2-51A2-44B7-9748-581187802337}" type="presParOf" srcId="{3EBEE75B-F854-49BE-8D44-C587FA288C70}" destId="{13B9134F-C455-4BA9-A839-BBF4D9C3B562}" srcOrd="4" destOrd="0" presId="urn:microsoft.com/office/officeart/2005/8/layout/hProcess11"/>
    <dgm:cxn modelId="{13A9BA65-01E1-406B-9961-AC802FB3B870}" type="presParOf" srcId="{13B9134F-C455-4BA9-A839-BBF4D9C3B562}" destId="{AB7EF6B0-8311-4A2B-9782-76F6027EC317}" srcOrd="0" destOrd="0" presId="urn:microsoft.com/office/officeart/2005/8/layout/hProcess11"/>
    <dgm:cxn modelId="{AD8EC3B3-7DE4-41F7-90BC-9209B77A22FE}" type="presParOf" srcId="{13B9134F-C455-4BA9-A839-BBF4D9C3B562}" destId="{6127A24A-86B8-4753-A36D-94B3824E5DCE}" srcOrd="1" destOrd="0" presId="urn:microsoft.com/office/officeart/2005/8/layout/hProcess11"/>
    <dgm:cxn modelId="{BCCBE668-C9D2-4FB9-A1DA-A277A9C366D3}" type="presParOf" srcId="{13B9134F-C455-4BA9-A839-BBF4D9C3B562}" destId="{1C8D49DC-E766-4026-9DE3-971B678C46EF}" srcOrd="2" destOrd="0" presId="urn:microsoft.com/office/officeart/2005/8/layout/hProcess11"/>
    <dgm:cxn modelId="{EFD1BA0B-E3E2-4D04-A7D3-A44F5A18EBAA}" type="presParOf" srcId="{3EBEE75B-F854-49BE-8D44-C587FA288C70}" destId="{BCB69AE6-298E-4DEA-914D-EE15939F342E}" srcOrd="5" destOrd="0" presId="urn:microsoft.com/office/officeart/2005/8/layout/hProcess11"/>
    <dgm:cxn modelId="{AF5495E9-07E9-4D1A-8B5C-2C7D878FFE7B}" type="presParOf" srcId="{3EBEE75B-F854-49BE-8D44-C587FA288C70}" destId="{16B019E1-9654-4D9C-AE79-B18602324D8B}" srcOrd="6" destOrd="0" presId="urn:microsoft.com/office/officeart/2005/8/layout/hProcess11"/>
    <dgm:cxn modelId="{A0772C5B-32DB-4DC9-A14F-18F53A47653D}" type="presParOf" srcId="{16B019E1-9654-4D9C-AE79-B18602324D8B}" destId="{42CB6A0C-9D4D-4270-88D8-F3F1DA46DAD1}" srcOrd="0" destOrd="0" presId="urn:microsoft.com/office/officeart/2005/8/layout/hProcess11"/>
    <dgm:cxn modelId="{C0A79FDA-98D7-4D10-937C-39ED71BD1B36}" type="presParOf" srcId="{16B019E1-9654-4D9C-AE79-B18602324D8B}" destId="{EE50FC0A-1800-4B55-A6F5-CD88882CD84D}" srcOrd="1" destOrd="0" presId="urn:microsoft.com/office/officeart/2005/8/layout/hProcess11"/>
    <dgm:cxn modelId="{BA94E57B-CBD9-4330-BB58-A76962EB39E5}" type="presParOf" srcId="{16B019E1-9654-4D9C-AE79-B18602324D8B}" destId="{B5B4FA11-279F-4F53-80EA-2CA314D6A882}" srcOrd="2" destOrd="0" presId="urn:microsoft.com/office/officeart/2005/8/layout/hProcess11"/>
    <dgm:cxn modelId="{001416FB-AA9D-4724-8D05-55B04BE58455}" type="presParOf" srcId="{3EBEE75B-F854-49BE-8D44-C587FA288C70}" destId="{2228F9C4-ECF0-46CB-BD59-8182ED9C1503}" srcOrd="7" destOrd="0" presId="urn:microsoft.com/office/officeart/2005/8/layout/hProcess11"/>
    <dgm:cxn modelId="{843B5D76-1F22-4C7E-A047-BF14F0E1FA1D}" type="presParOf" srcId="{3EBEE75B-F854-49BE-8D44-C587FA288C70}" destId="{AE936BCA-8BFB-4ACE-91E1-69A2827573B5}" srcOrd="8" destOrd="0" presId="urn:microsoft.com/office/officeart/2005/8/layout/hProcess11"/>
    <dgm:cxn modelId="{9329674F-CC8A-4128-A8ED-FEBB534FCB69}" type="presParOf" srcId="{AE936BCA-8BFB-4ACE-91E1-69A2827573B5}" destId="{12962CA2-D647-49BD-81FC-E786EBED1DED}" srcOrd="0" destOrd="0" presId="urn:microsoft.com/office/officeart/2005/8/layout/hProcess11"/>
    <dgm:cxn modelId="{E6FAF138-17F6-47A6-ADA1-C6AA642B2C8E}" type="presParOf" srcId="{AE936BCA-8BFB-4ACE-91E1-69A2827573B5}" destId="{56D082C5-8BA8-46CA-814D-30BD0AEEB51B}" srcOrd="1" destOrd="0" presId="urn:microsoft.com/office/officeart/2005/8/layout/hProcess11"/>
    <dgm:cxn modelId="{EA612B9D-1BB2-46BE-A897-F9589420B4C9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Projektplanung</a:t>
          </a:r>
          <a:endParaRPr lang="de-DE" sz="120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D7E25FF6-5237-4C5F-A612-0E9CA3522439}" type="presOf" srcId="{C092B36E-43EF-43DF-B7ED-BB22C399B9C8}" destId="{1F9F75E3-3329-4491-8611-F9A888AE0E3A}" srcOrd="0" destOrd="0" presId="urn:microsoft.com/office/officeart/2005/8/layout/hProcess11"/>
    <dgm:cxn modelId="{CF8FC570-ACB0-4B37-9010-CABB4B196164}" type="presOf" srcId="{863FD00F-879C-40D8-BCA7-9630CC06DBCD}" destId="{12962CA2-D647-49BD-81FC-E786EBED1DED}" srcOrd="0" destOrd="0" presId="urn:microsoft.com/office/officeart/2005/8/layout/hProcess11"/>
    <dgm:cxn modelId="{BA23D351-8C4C-4E90-85E6-518A3279BE60}" type="presOf" srcId="{71E82913-291C-4747-9E0D-E26FBCCAC453}" destId="{5807F4F2-0443-4295-97A8-373A86B2C4AF}" srcOrd="0" destOrd="0" presId="urn:microsoft.com/office/officeart/2005/8/layout/hProcess11"/>
    <dgm:cxn modelId="{41394984-B859-4D45-AC2A-ED3E0BCF908F}" type="presOf" srcId="{E358C221-9508-4421-8C3E-C14A1766DA97}" destId="{AB7EF6B0-8311-4A2B-9782-76F6027EC317}" srcOrd="0" destOrd="0" presId="urn:microsoft.com/office/officeart/2005/8/layout/hProcess11"/>
    <dgm:cxn modelId="{6BBEA658-3799-4AD0-AC76-E966A231C381}" type="presOf" srcId="{263D1932-C914-44FA-91E5-7404EFB65698}" destId="{42CB6A0C-9D4D-4270-88D8-F3F1DA46DAD1}" srcOrd="0" destOrd="0" presId="urn:microsoft.com/office/officeart/2005/8/layout/hProcess11"/>
    <dgm:cxn modelId="{6CA38AB7-14DA-447E-8963-77581DA1DAE8}" type="presOf" srcId="{836F97C4-3741-4FD9-B961-3F6BCC913225}" destId="{AFCA00F9-252C-4474-BE2C-CDC264E45F31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1652AEC3-A804-4B62-9B9D-2AD55AF20924}" type="presParOf" srcId="{1F9F75E3-3329-4491-8611-F9A888AE0E3A}" destId="{4AB9A1D7-027D-4EA5-B85D-2A0F7127070F}" srcOrd="0" destOrd="0" presId="urn:microsoft.com/office/officeart/2005/8/layout/hProcess11"/>
    <dgm:cxn modelId="{F26352A7-ADAF-4BC6-A2E3-25A648DF0590}" type="presParOf" srcId="{1F9F75E3-3329-4491-8611-F9A888AE0E3A}" destId="{3EBEE75B-F854-49BE-8D44-C587FA288C70}" srcOrd="1" destOrd="0" presId="urn:microsoft.com/office/officeart/2005/8/layout/hProcess11"/>
    <dgm:cxn modelId="{FF7D85FF-C169-48C1-91E5-15A5D1A7A7C1}" type="presParOf" srcId="{3EBEE75B-F854-49BE-8D44-C587FA288C70}" destId="{266DB7BC-080A-4953-A2FB-855B1140DE5A}" srcOrd="0" destOrd="0" presId="urn:microsoft.com/office/officeart/2005/8/layout/hProcess11"/>
    <dgm:cxn modelId="{07842324-818E-4ADD-9FB5-6D7CC70C7EBB}" type="presParOf" srcId="{266DB7BC-080A-4953-A2FB-855B1140DE5A}" destId="{AFCA00F9-252C-4474-BE2C-CDC264E45F31}" srcOrd="0" destOrd="0" presId="urn:microsoft.com/office/officeart/2005/8/layout/hProcess11"/>
    <dgm:cxn modelId="{8E0B5A8C-F542-4AA6-9BDD-4DDD58A8794A}" type="presParOf" srcId="{266DB7BC-080A-4953-A2FB-855B1140DE5A}" destId="{C39E104A-B3E2-4B8C-A982-8C8DED6454EC}" srcOrd="1" destOrd="0" presId="urn:microsoft.com/office/officeart/2005/8/layout/hProcess11"/>
    <dgm:cxn modelId="{5520429F-4686-4891-9B77-A403AEC882F7}" type="presParOf" srcId="{266DB7BC-080A-4953-A2FB-855B1140DE5A}" destId="{C791E6BA-5654-40CE-921D-1829DAC31EAA}" srcOrd="2" destOrd="0" presId="urn:microsoft.com/office/officeart/2005/8/layout/hProcess11"/>
    <dgm:cxn modelId="{CE9317A4-DB92-45AB-ABC0-2D2C71F6919D}" type="presParOf" srcId="{3EBEE75B-F854-49BE-8D44-C587FA288C70}" destId="{47ABDAB3-8F7A-485E-B11A-A1136BE795C9}" srcOrd="1" destOrd="0" presId="urn:microsoft.com/office/officeart/2005/8/layout/hProcess11"/>
    <dgm:cxn modelId="{BEB082AC-957F-4275-857F-9120C19112DF}" type="presParOf" srcId="{3EBEE75B-F854-49BE-8D44-C587FA288C70}" destId="{1F77D1AA-3944-4C50-B87C-0EA0B2159593}" srcOrd="2" destOrd="0" presId="urn:microsoft.com/office/officeart/2005/8/layout/hProcess11"/>
    <dgm:cxn modelId="{334BAA93-B835-45EE-A8A4-55E0AF5F3218}" type="presParOf" srcId="{1F77D1AA-3944-4C50-B87C-0EA0B2159593}" destId="{5807F4F2-0443-4295-97A8-373A86B2C4AF}" srcOrd="0" destOrd="0" presId="urn:microsoft.com/office/officeart/2005/8/layout/hProcess11"/>
    <dgm:cxn modelId="{6F297069-04E5-47F2-8E7B-8BB2D15BD915}" type="presParOf" srcId="{1F77D1AA-3944-4C50-B87C-0EA0B2159593}" destId="{3390B0D5-AE1A-4F2A-BB66-6CE85BAE12B8}" srcOrd="1" destOrd="0" presId="urn:microsoft.com/office/officeart/2005/8/layout/hProcess11"/>
    <dgm:cxn modelId="{F7D84E5B-8313-4CFD-944A-B60DDBCA8A73}" type="presParOf" srcId="{1F77D1AA-3944-4C50-B87C-0EA0B2159593}" destId="{24A5EF36-7D2C-449E-AB8A-E232740D425A}" srcOrd="2" destOrd="0" presId="urn:microsoft.com/office/officeart/2005/8/layout/hProcess11"/>
    <dgm:cxn modelId="{468B5902-99E5-4A43-A64B-00F6F9CC4A1C}" type="presParOf" srcId="{3EBEE75B-F854-49BE-8D44-C587FA288C70}" destId="{F6B4B428-775B-403F-A42F-644B4366259B}" srcOrd="3" destOrd="0" presId="urn:microsoft.com/office/officeart/2005/8/layout/hProcess11"/>
    <dgm:cxn modelId="{ACAA8559-FA34-4ED3-9CAB-A68214F2670B}" type="presParOf" srcId="{3EBEE75B-F854-49BE-8D44-C587FA288C70}" destId="{13B9134F-C455-4BA9-A839-BBF4D9C3B562}" srcOrd="4" destOrd="0" presId="urn:microsoft.com/office/officeart/2005/8/layout/hProcess11"/>
    <dgm:cxn modelId="{A5E192C6-CA5B-40B0-B9B4-8FF170FBE681}" type="presParOf" srcId="{13B9134F-C455-4BA9-A839-BBF4D9C3B562}" destId="{AB7EF6B0-8311-4A2B-9782-76F6027EC317}" srcOrd="0" destOrd="0" presId="urn:microsoft.com/office/officeart/2005/8/layout/hProcess11"/>
    <dgm:cxn modelId="{859B8820-B3AD-4424-B8DA-3C0293E23C17}" type="presParOf" srcId="{13B9134F-C455-4BA9-A839-BBF4D9C3B562}" destId="{6127A24A-86B8-4753-A36D-94B3824E5DCE}" srcOrd="1" destOrd="0" presId="urn:microsoft.com/office/officeart/2005/8/layout/hProcess11"/>
    <dgm:cxn modelId="{007E4901-E0F9-4E42-974E-835E02B276BB}" type="presParOf" srcId="{13B9134F-C455-4BA9-A839-BBF4D9C3B562}" destId="{1C8D49DC-E766-4026-9DE3-971B678C46EF}" srcOrd="2" destOrd="0" presId="urn:microsoft.com/office/officeart/2005/8/layout/hProcess11"/>
    <dgm:cxn modelId="{A1B21403-73C6-4D1B-B2B4-090002595E5A}" type="presParOf" srcId="{3EBEE75B-F854-49BE-8D44-C587FA288C70}" destId="{BCB69AE6-298E-4DEA-914D-EE15939F342E}" srcOrd="5" destOrd="0" presId="urn:microsoft.com/office/officeart/2005/8/layout/hProcess11"/>
    <dgm:cxn modelId="{5AB4FB66-AC15-4B2C-A102-3B5185AB70DA}" type="presParOf" srcId="{3EBEE75B-F854-49BE-8D44-C587FA288C70}" destId="{16B019E1-9654-4D9C-AE79-B18602324D8B}" srcOrd="6" destOrd="0" presId="urn:microsoft.com/office/officeart/2005/8/layout/hProcess11"/>
    <dgm:cxn modelId="{FFF97F28-0C95-4CC2-BC12-BC54E78E4240}" type="presParOf" srcId="{16B019E1-9654-4D9C-AE79-B18602324D8B}" destId="{42CB6A0C-9D4D-4270-88D8-F3F1DA46DAD1}" srcOrd="0" destOrd="0" presId="urn:microsoft.com/office/officeart/2005/8/layout/hProcess11"/>
    <dgm:cxn modelId="{9205E646-4CB2-4B6F-A03B-EF3C3AEEB0AF}" type="presParOf" srcId="{16B019E1-9654-4D9C-AE79-B18602324D8B}" destId="{EE50FC0A-1800-4B55-A6F5-CD88882CD84D}" srcOrd="1" destOrd="0" presId="urn:microsoft.com/office/officeart/2005/8/layout/hProcess11"/>
    <dgm:cxn modelId="{B6B27552-7043-47DE-953E-7CA15B7F61F2}" type="presParOf" srcId="{16B019E1-9654-4D9C-AE79-B18602324D8B}" destId="{B5B4FA11-279F-4F53-80EA-2CA314D6A882}" srcOrd="2" destOrd="0" presId="urn:microsoft.com/office/officeart/2005/8/layout/hProcess11"/>
    <dgm:cxn modelId="{10C049E9-3E70-4BC8-9CF0-A2E20CF93AF2}" type="presParOf" srcId="{3EBEE75B-F854-49BE-8D44-C587FA288C70}" destId="{2228F9C4-ECF0-46CB-BD59-8182ED9C1503}" srcOrd="7" destOrd="0" presId="urn:microsoft.com/office/officeart/2005/8/layout/hProcess11"/>
    <dgm:cxn modelId="{2B0CFF94-7BA9-4C5F-A4A0-60148AD75205}" type="presParOf" srcId="{3EBEE75B-F854-49BE-8D44-C587FA288C70}" destId="{AE936BCA-8BFB-4ACE-91E1-69A2827573B5}" srcOrd="8" destOrd="0" presId="urn:microsoft.com/office/officeart/2005/8/layout/hProcess11"/>
    <dgm:cxn modelId="{7612C0E7-E78E-44B3-A3F5-A7998D064BEA}" type="presParOf" srcId="{AE936BCA-8BFB-4ACE-91E1-69A2827573B5}" destId="{12962CA2-D647-49BD-81FC-E786EBED1DED}" srcOrd="0" destOrd="0" presId="urn:microsoft.com/office/officeart/2005/8/layout/hProcess11"/>
    <dgm:cxn modelId="{2C112C98-E768-4C3C-BE81-10C32B239164}" type="presParOf" srcId="{AE936BCA-8BFB-4ACE-91E1-69A2827573B5}" destId="{56D082C5-8BA8-46CA-814D-30BD0AEEB51B}" srcOrd="1" destOrd="0" presId="urn:microsoft.com/office/officeart/2005/8/layout/hProcess11"/>
    <dgm:cxn modelId="{DD251B55-EDEA-4024-AEE8-DC3633C72553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Projektplanung</a:t>
          </a:r>
          <a:endParaRPr lang="de-DE" sz="120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47B91FC1-F6EA-4B3A-9A2C-D724472BD303}" type="presOf" srcId="{71E82913-291C-4747-9E0D-E26FBCCAC453}" destId="{5807F4F2-0443-4295-97A8-373A86B2C4AF}" srcOrd="0" destOrd="0" presId="urn:microsoft.com/office/officeart/2005/8/layout/hProcess11"/>
    <dgm:cxn modelId="{5D5AEE40-C36B-4580-AF7D-989D5329EA72}" type="presOf" srcId="{263D1932-C914-44FA-91E5-7404EFB65698}" destId="{42CB6A0C-9D4D-4270-88D8-F3F1DA46DAD1}" srcOrd="0" destOrd="0" presId="urn:microsoft.com/office/officeart/2005/8/layout/hProcess11"/>
    <dgm:cxn modelId="{F9DC66F4-8E57-4AFB-AA3B-A631C5B46865}" type="presOf" srcId="{863FD00F-879C-40D8-BCA7-9630CC06DBCD}" destId="{12962CA2-D647-49BD-81FC-E786EBED1DED}" srcOrd="0" destOrd="0" presId="urn:microsoft.com/office/officeart/2005/8/layout/hProcess11"/>
    <dgm:cxn modelId="{CDF9BEA3-934E-46C4-B9F0-9F8763683132}" type="presOf" srcId="{836F97C4-3741-4FD9-B961-3F6BCC913225}" destId="{AFCA00F9-252C-4474-BE2C-CDC264E45F31}" srcOrd="0" destOrd="0" presId="urn:microsoft.com/office/officeart/2005/8/layout/hProcess11"/>
    <dgm:cxn modelId="{6A7112D9-246D-464C-A479-4CD020CE9BDA}" type="presOf" srcId="{E358C221-9508-4421-8C3E-C14A1766DA97}" destId="{AB7EF6B0-8311-4A2B-9782-76F6027EC317}" srcOrd="0" destOrd="0" presId="urn:microsoft.com/office/officeart/2005/8/layout/hProcess11"/>
    <dgm:cxn modelId="{97CA3810-E5CC-49FC-B0D9-9FB3FD8FFCBB}" type="presOf" srcId="{C092B36E-43EF-43DF-B7ED-BB22C399B9C8}" destId="{1F9F75E3-3329-4491-8611-F9A888AE0E3A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37B8C75F-B55E-4875-A5A4-833CEB8DE654}" type="presParOf" srcId="{1F9F75E3-3329-4491-8611-F9A888AE0E3A}" destId="{4AB9A1D7-027D-4EA5-B85D-2A0F7127070F}" srcOrd="0" destOrd="0" presId="urn:microsoft.com/office/officeart/2005/8/layout/hProcess11"/>
    <dgm:cxn modelId="{29695824-62FB-4140-A2C3-B82B4846E767}" type="presParOf" srcId="{1F9F75E3-3329-4491-8611-F9A888AE0E3A}" destId="{3EBEE75B-F854-49BE-8D44-C587FA288C70}" srcOrd="1" destOrd="0" presId="urn:microsoft.com/office/officeart/2005/8/layout/hProcess11"/>
    <dgm:cxn modelId="{4FB831AE-0541-48D8-964C-E56AA0DC38B8}" type="presParOf" srcId="{3EBEE75B-F854-49BE-8D44-C587FA288C70}" destId="{266DB7BC-080A-4953-A2FB-855B1140DE5A}" srcOrd="0" destOrd="0" presId="urn:microsoft.com/office/officeart/2005/8/layout/hProcess11"/>
    <dgm:cxn modelId="{0802A9F0-5D32-4256-98C3-A72B7DCBAC4E}" type="presParOf" srcId="{266DB7BC-080A-4953-A2FB-855B1140DE5A}" destId="{AFCA00F9-252C-4474-BE2C-CDC264E45F31}" srcOrd="0" destOrd="0" presId="urn:microsoft.com/office/officeart/2005/8/layout/hProcess11"/>
    <dgm:cxn modelId="{B0FA3BA1-3EE5-457E-A9E0-BF571015F966}" type="presParOf" srcId="{266DB7BC-080A-4953-A2FB-855B1140DE5A}" destId="{C39E104A-B3E2-4B8C-A982-8C8DED6454EC}" srcOrd="1" destOrd="0" presId="urn:microsoft.com/office/officeart/2005/8/layout/hProcess11"/>
    <dgm:cxn modelId="{D863AD47-1ACF-47E1-AB5E-64E6F6922862}" type="presParOf" srcId="{266DB7BC-080A-4953-A2FB-855B1140DE5A}" destId="{C791E6BA-5654-40CE-921D-1829DAC31EAA}" srcOrd="2" destOrd="0" presId="urn:microsoft.com/office/officeart/2005/8/layout/hProcess11"/>
    <dgm:cxn modelId="{6D2CF09D-336E-4580-9953-54D3AF3D7233}" type="presParOf" srcId="{3EBEE75B-F854-49BE-8D44-C587FA288C70}" destId="{47ABDAB3-8F7A-485E-B11A-A1136BE795C9}" srcOrd="1" destOrd="0" presId="urn:microsoft.com/office/officeart/2005/8/layout/hProcess11"/>
    <dgm:cxn modelId="{863C5156-69B1-4F03-A399-281FA3E3174F}" type="presParOf" srcId="{3EBEE75B-F854-49BE-8D44-C587FA288C70}" destId="{1F77D1AA-3944-4C50-B87C-0EA0B2159593}" srcOrd="2" destOrd="0" presId="urn:microsoft.com/office/officeart/2005/8/layout/hProcess11"/>
    <dgm:cxn modelId="{913E7D5E-BCAA-490C-A395-396A6CA65425}" type="presParOf" srcId="{1F77D1AA-3944-4C50-B87C-0EA0B2159593}" destId="{5807F4F2-0443-4295-97A8-373A86B2C4AF}" srcOrd="0" destOrd="0" presId="urn:microsoft.com/office/officeart/2005/8/layout/hProcess11"/>
    <dgm:cxn modelId="{F7CD8BAB-EB59-415C-A1F6-8531308DB6B9}" type="presParOf" srcId="{1F77D1AA-3944-4C50-B87C-0EA0B2159593}" destId="{3390B0D5-AE1A-4F2A-BB66-6CE85BAE12B8}" srcOrd="1" destOrd="0" presId="urn:microsoft.com/office/officeart/2005/8/layout/hProcess11"/>
    <dgm:cxn modelId="{29EF91DC-216D-454D-BE9B-F203C6F65B96}" type="presParOf" srcId="{1F77D1AA-3944-4C50-B87C-0EA0B2159593}" destId="{24A5EF36-7D2C-449E-AB8A-E232740D425A}" srcOrd="2" destOrd="0" presId="urn:microsoft.com/office/officeart/2005/8/layout/hProcess11"/>
    <dgm:cxn modelId="{726783A2-6C05-45C2-8F0F-0027DA738A12}" type="presParOf" srcId="{3EBEE75B-F854-49BE-8D44-C587FA288C70}" destId="{F6B4B428-775B-403F-A42F-644B4366259B}" srcOrd="3" destOrd="0" presId="urn:microsoft.com/office/officeart/2005/8/layout/hProcess11"/>
    <dgm:cxn modelId="{8BAFE491-7187-4FAC-8C99-5F7FBDA989F0}" type="presParOf" srcId="{3EBEE75B-F854-49BE-8D44-C587FA288C70}" destId="{13B9134F-C455-4BA9-A839-BBF4D9C3B562}" srcOrd="4" destOrd="0" presId="urn:microsoft.com/office/officeart/2005/8/layout/hProcess11"/>
    <dgm:cxn modelId="{51A689D8-A4F6-4C54-91EB-0A196FCF49E4}" type="presParOf" srcId="{13B9134F-C455-4BA9-A839-BBF4D9C3B562}" destId="{AB7EF6B0-8311-4A2B-9782-76F6027EC317}" srcOrd="0" destOrd="0" presId="urn:microsoft.com/office/officeart/2005/8/layout/hProcess11"/>
    <dgm:cxn modelId="{A6AB6DC1-B6AF-4F18-AD07-28526170681D}" type="presParOf" srcId="{13B9134F-C455-4BA9-A839-BBF4D9C3B562}" destId="{6127A24A-86B8-4753-A36D-94B3824E5DCE}" srcOrd="1" destOrd="0" presId="urn:microsoft.com/office/officeart/2005/8/layout/hProcess11"/>
    <dgm:cxn modelId="{EE2304F7-3845-4C9F-BDF6-16F8A6A3FAEB}" type="presParOf" srcId="{13B9134F-C455-4BA9-A839-BBF4D9C3B562}" destId="{1C8D49DC-E766-4026-9DE3-971B678C46EF}" srcOrd="2" destOrd="0" presId="urn:microsoft.com/office/officeart/2005/8/layout/hProcess11"/>
    <dgm:cxn modelId="{4BF57BB0-F2B7-4D29-A34D-889D0045B9E9}" type="presParOf" srcId="{3EBEE75B-F854-49BE-8D44-C587FA288C70}" destId="{BCB69AE6-298E-4DEA-914D-EE15939F342E}" srcOrd="5" destOrd="0" presId="urn:microsoft.com/office/officeart/2005/8/layout/hProcess11"/>
    <dgm:cxn modelId="{E25AFCC9-86A9-4ACE-B002-7F9DE8D72608}" type="presParOf" srcId="{3EBEE75B-F854-49BE-8D44-C587FA288C70}" destId="{16B019E1-9654-4D9C-AE79-B18602324D8B}" srcOrd="6" destOrd="0" presId="urn:microsoft.com/office/officeart/2005/8/layout/hProcess11"/>
    <dgm:cxn modelId="{2730E459-82BA-4E16-8CBC-1E32D5F66EEA}" type="presParOf" srcId="{16B019E1-9654-4D9C-AE79-B18602324D8B}" destId="{42CB6A0C-9D4D-4270-88D8-F3F1DA46DAD1}" srcOrd="0" destOrd="0" presId="urn:microsoft.com/office/officeart/2005/8/layout/hProcess11"/>
    <dgm:cxn modelId="{6A427588-2C85-4D79-BB0C-37EF3AAAF813}" type="presParOf" srcId="{16B019E1-9654-4D9C-AE79-B18602324D8B}" destId="{EE50FC0A-1800-4B55-A6F5-CD88882CD84D}" srcOrd="1" destOrd="0" presId="urn:microsoft.com/office/officeart/2005/8/layout/hProcess11"/>
    <dgm:cxn modelId="{49584C62-6473-465D-B20C-6D5CD7E6964E}" type="presParOf" srcId="{16B019E1-9654-4D9C-AE79-B18602324D8B}" destId="{B5B4FA11-279F-4F53-80EA-2CA314D6A882}" srcOrd="2" destOrd="0" presId="urn:microsoft.com/office/officeart/2005/8/layout/hProcess11"/>
    <dgm:cxn modelId="{9E34447F-B6EC-401E-B54B-F56BEB4F72CD}" type="presParOf" srcId="{3EBEE75B-F854-49BE-8D44-C587FA288C70}" destId="{2228F9C4-ECF0-46CB-BD59-8182ED9C1503}" srcOrd="7" destOrd="0" presId="urn:microsoft.com/office/officeart/2005/8/layout/hProcess11"/>
    <dgm:cxn modelId="{06634B9C-0328-43A5-8530-99A02C97FBD1}" type="presParOf" srcId="{3EBEE75B-F854-49BE-8D44-C587FA288C70}" destId="{AE936BCA-8BFB-4ACE-91E1-69A2827573B5}" srcOrd="8" destOrd="0" presId="urn:microsoft.com/office/officeart/2005/8/layout/hProcess11"/>
    <dgm:cxn modelId="{E7E96CAC-6281-4620-A2C8-A4A24AA2E41E}" type="presParOf" srcId="{AE936BCA-8BFB-4ACE-91E1-69A2827573B5}" destId="{12962CA2-D647-49BD-81FC-E786EBED1DED}" srcOrd="0" destOrd="0" presId="urn:microsoft.com/office/officeart/2005/8/layout/hProcess11"/>
    <dgm:cxn modelId="{41EEDD9A-31F5-43B3-8CA7-35BD71349EBF}" type="presParOf" srcId="{AE936BCA-8BFB-4ACE-91E1-69A2827573B5}" destId="{56D082C5-8BA8-46CA-814D-30BD0AEEB51B}" srcOrd="1" destOrd="0" presId="urn:microsoft.com/office/officeart/2005/8/layout/hProcess11"/>
    <dgm:cxn modelId="{3726F7E4-CB7A-4E81-8AE5-C493F1B776D7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Projektplanung</a:t>
          </a:r>
          <a:endParaRPr lang="de-DE" sz="120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21F07D0F-32FA-4F8E-90CE-C14E7986EDE5}" type="presOf" srcId="{863FD00F-879C-40D8-BCA7-9630CC06DBCD}" destId="{12962CA2-D647-49BD-81FC-E786EBED1DED}" srcOrd="0" destOrd="0" presId="urn:microsoft.com/office/officeart/2005/8/layout/hProcess11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DC73920B-C781-4268-9E65-112BB1879013}" type="presOf" srcId="{836F97C4-3741-4FD9-B961-3F6BCC913225}" destId="{AFCA00F9-252C-4474-BE2C-CDC264E45F31}" srcOrd="0" destOrd="0" presId="urn:microsoft.com/office/officeart/2005/8/layout/hProcess11"/>
    <dgm:cxn modelId="{ED591B0C-6012-41A5-B17A-B143C9257036}" type="presOf" srcId="{C092B36E-43EF-43DF-B7ED-BB22C399B9C8}" destId="{1F9F75E3-3329-4491-8611-F9A888AE0E3A}" srcOrd="0" destOrd="0" presId="urn:microsoft.com/office/officeart/2005/8/layout/hProcess11"/>
    <dgm:cxn modelId="{9E3B60EC-A5C7-42FD-9672-65EBEE900F26}" type="presOf" srcId="{E358C221-9508-4421-8C3E-C14A1766DA97}" destId="{AB7EF6B0-8311-4A2B-9782-76F6027EC317}" srcOrd="0" destOrd="0" presId="urn:microsoft.com/office/officeart/2005/8/layout/hProcess11"/>
    <dgm:cxn modelId="{1990FD54-44B3-447F-A8B0-48D17866BF7E}" type="presOf" srcId="{71E82913-291C-4747-9E0D-E26FBCCAC453}" destId="{5807F4F2-0443-4295-97A8-373A86B2C4AF}" srcOrd="0" destOrd="0" presId="urn:microsoft.com/office/officeart/2005/8/layout/hProcess11"/>
    <dgm:cxn modelId="{153173CE-4B62-4ECB-92D4-00CC9FC4A26C}" type="presOf" srcId="{263D1932-C914-44FA-91E5-7404EFB65698}" destId="{42CB6A0C-9D4D-4270-88D8-F3F1DA46DAD1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E89AD6E2-E019-4581-B894-3E883B4DB3C2}" type="presParOf" srcId="{1F9F75E3-3329-4491-8611-F9A888AE0E3A}" destId="{4AB9A1D7-027D-4EA5-B85D-2A0F7127070F}" srcOrd="0" destOrd="0" presId="urn:microsoft.com/office/officeart/2005/8/layout/hProcess11"/>
    <dgm:cxn modelId="{C3CB5F74-9B46-4961-A187-AF7053C50F0D}" type="presParOf" srcId="{1F9F75E3-3329-4491-8611-F9A888AE0E3A}" destId="{3EBEE75B-F854-49BE-8D44-C587FA288C70}" srcOrd="1" destOrd="0" presId="urn:microsoft.com/office/officeart/2005/8/layout/hProcess11"/>
    <dgm:cxn modelId="{9004C4F4-C9F6-4510-99EA-DA7124862282}" type="presParOf" srcId="{3EBEE75B-F854-49BE-8D44-C587FA288C70}" destId="{266DB7BC-080A-4953-A2FB-855B1140DE5A}" srcOrd="0" destOrd="0" presId="urn:microsoft.com/office/officeart/2005/8/layout/hProcess11"/>
    <dgm:cxn modelId="{0C3383F4-BF7E-4B50-A504-34BAB8450639}" type="presParOf" srcId="{266DB7BC-080A-4953-A2FB-855B1140DE5A}" destId="{AFCA00F9-252C-4474-BE2C-CDC264E45F31}" srcOrd="0" destOrd="0" presId="urn:microsoft.com/office/officeart/2005/8/layout/hProcess11"/>
    <dgm:cxn modelId="{E560D6C4-5096-4ACA-9C28-7A977501079E}" type="presParOf" srcId="{266DB7BC-080A-4953-A2FB-855B1140DE5A}" destId="{C39E104A-B3E2-4B8C-A982-8C8DED6454EC}" srcOrd="1" destOrd="0" presId="urn:microsoft.com/office/officeart/2005/8/layout/hProcess11"/>
    <dgm:cxn modelId="{30DB83FC-C688-48D0-8C70-EE2CCF2BBCB2}" type="presParOf" srcId="{266DB7BC-080A-4953-A2FB-855B1140DE5A}" destId="{C791E6BA-5654-40CE-921D-1829DAC31EAA}" srcOrd="2" destOrd="0" presId="urn:microsoft.com/office/officeart/2005/8/layout/hProcess11"/>
    <dgm:cxn modelId="{03140F95-9CAE-4F96-B82C-4641E45CE661}" type="presParOf" srcId="{3EBEE75B-F854-49BE-8D44-C587FA288C70}" destId="{47ABDAB3-8F7A-485E-B11A-A1136BE795C9}" srcOrd="1" destOrd="0" presId="urn:microsoft.com/office/officeart/2005/8/layout/hProcess11"/>
    <dgm:cxn modelId="{F49D4E80-A357-48CD-86F0-372B9109608E}" type="presParOf" srcId="{3EBEE75B-F854-49BE-8D44-C587FA288C70}" destId="{1F77D1AA-3944-4C50-B87C-0EA0B2159593}" srcOrd="2" destOrd="0" presId="urn:microsoft.com/office/officeart/2005/8/layout/hProcess11"/>
    <dgm:cxn modelId="{236BE32A-F091-4CB8-A822-BD1038647BC8}" type="presParOf" srcId="{1F77D1AA-3944-4C50-B87C-0EA0B2159593}" destId="{5807F4F2-0443-4295-97A8-373A86B2C4AF}" srcOrd="0" destOrd="0" presId="urn:microsoft.com/office/officeart/2005/8/layout/hProcess11"/>
    <dgm:cxn modelId="{68115A5B-B16F-4FCF-B1DF-21105DD73A93}" type="presParOf" srcId="{1F77D1AA-3944-4C50-B87C-0EA0B2159593}" destId="{3390B0D5-AE1A-4F2A-BB66-6CE85BAE12B8}" srcOrd="1" destOrd="0" presId="urn:microsoft.com/office/officeart/2005/8/layout/hProcess11"/>
    <dgm:cxn modelId="{4DBA30B9-6802-4D7F-9AEC-513CB94227F9}" type="presParOf" srcId="{1F77D1AA-3944-4C50-B87C-0EA0B2159593}" destId="{24A5EF36-7D2C-449E-AB8A-E232740D425A}" srcOrd="2" destOrd="0" presId="urn:microsoft.com/office/officeart/2005/8/layout/hProcess11"/>
    <dgm:cxn modelId="{54B81150-8D2D-44D6-89B3-7923B0CF3A16}" type="presParOf" srcId="{3EBEE75B-F854-49BE-8D44-C587FA288C70}" destId="{F6B4B428-775B-403F-A42F-644B4366259B}" srcOrd="3" destOrd="0" presId="urn:microsoft.com/office/officeart/2005/8/layout/hProcess11"/>
    <dgm:cxn modelId="{5318D6CA-8A5C-45DC-9802-0265EFB13263}" type="presParOf" srcId="{3EBEE75B-F854-49BE-8D44-C587FA288C70}" destId="{13B9134F-C455-4BA9-A839-BBF4D9C3B562}" srcOrd="4" destOrd="0" presId="urn:microsoft.com/office/officeart/2005/8/layout/hProcess11"/>
    <dgm:cxn modelId="{B3044FE4-F6DF-494F-B2A3-E93F8801EBEE}" type="presParOf" srcId="{13B9134F-C455-4BA9-A839-BBF4D9C3B562}" destId="{AB7EF6B0-8311-4A2B-9782-76F6027EC317}" srcOrd="0" destOrd="0" presId="urn:microsoft.com/office/officeart/2005/8/layout/hProcess11"/>
    <dgm:cxn modelId="{BC4C709B-E5ED-45B1-A271-99B96D672C1F}" type="presParOf" srcId="{13B9134F-C455-4BA9-A839-BBF4D9C3B562}" destId="{6127A24A-86B8-4753-A36D-94B3824E5DCE}" srcOrd="1" destOrd="0" presId="urn:microsoft.com/office/officeart/2005/8/layout/hProcess11"/>
    <dgm:cxn modelId="{4DB4925D-D83E-424A-BBDF-87CEBDC410C9}" type="presParOf" srcId="{13B9134F-C455-4BA9-A839-BBF4D9C3B562}" destId="{1C8D49DC-E766-4026-9DE3-971B678C46EF}" srcOrd="2" destOrd="0" presId="urn:microsoft.com/office/officeart/2005/8/layout/hProcess11"/>
    <dgm:cxn modelId="{C06CA415-53CB-4786-A5BA-AE286E72D3B7}" type="presParOf" srcId="{3EBEE75B-F854-49BE-8D44-C587FA288C70}" destId="{BCB69AE6-298E-4DEA-914D-EE15939F342E}" srcOrd="5" destOrd="0" presId="urn:microsoft.com/office/officeart/2005/8/layout/hProcess11"/>
    <dgm:cxn modelId="{468E6B97-B946-4C22-99A9-299F960EF178}" type="presParOf" srcId="{3EBEE75B-F854-49BE-8D44-C587FA288C70}" destId="{16B019E1-9654-4D9C-AE79-B18602324D8B}" srcOrd="6" destOrd="0" presId="urn:microsoft.com/office/officeart/2005/8/layout/hProcess11"/>
    <dgm:cxn modelId="{15CDB5FF-BA79-42D6-823B-716D7E01466A}" type="presParOf" srcId="{16B019E1-9654-4D9C-AE79-B18602324D8B}" destId="{42CB6A0C-9D4D-4270-88D8-F3F1DA46DAD1}" srcOrd="0" destOrd="0" presId="urn:microsoft.com/office/officeart/2005/8/layout/hProcess11"/>
    <dgm:cxn modelId="{0F368FA6-1C0D-4C7B-8645-DAD93F0496DB}" type="presParOf" srcId="{16B019E1-9654-4D9C-AE79-B18602324D8B}" destId="{EE50FC0A-1800-4B55-A6F5-CD88882CD84D}" srcOrd="1" destOrd="0" presId="urn:microsoft.com/office/officeart/2005/8/layout/hProcess11"/>
    <dgm:cxn modelId="{02B05D7F-D5E1-4234-B86E-7FCE5D17FBF6}" type="presParOf" srcId="{16B019E1-9654-4D9C-AE79-B18602324D8B}" destId="{B5B4FA11-279F-4F53-80EA-2CA314D6A882}" srcOrd="2" destOrd="0" presId="urn:microsoft.com/office/officeart/2005/8/layout/hProcess11"/>
    <dgm:cxn modelId="{5DED810F-F2D1-4D56-8C7B-06540AA46B9A}" type="presParOf" srcId="{3EBEE75B-F854-49BE-8D44-C587FA288C70}" destId="{2228F9C4-ECF0-46CB-BD59-8182ED9C1503}" srcOrd="7" destOrd="0" presId="urn:microsoft.com/office/officeart/2005/8/layout/hProcess11"/>
    <dgm:cxn modelId="{F18BC668-C83F-4113-9209-41FF577421AA}" type="presParOf" srcId="{3EBEE75B-F854-49BE-8D44-C587FA288C70}" destId="{AE936BCA-8BFB-4ACE-91E1-69A2827573B5}" srcOrd="8" destOrd="0" presId="urn:microsoft.com/office/officeart/2005/8/layout/hProcess11"/>
    <dgm:cxn modelId="{0B272263-B88E-4C66-8A5F-25A6D79567FB}" type="presParOf" srcId="{AE936BCA-8BFB-4ACE-91E1-69A2827573B5}" destId="{12962CA2-D647-49BD-81FC-E786EBED1DED}" srcOrd="0" destOrd="0" presId="urn:microsoft.com/office/officeart/2005/8/layout/hProcess11"/>
    <dgm:cxn modelId="{BCFFA4FE-D589-4BF0-8CFB-64B76DE55B89}" type="presParOf" srcId="{AE936BCA-8BFB-4ACE-91E1-69A2827573B5}" destId="{56D082C5-8BA8-46CA-814D-30BD0AEEB51B}" srcOrd="1" destOrd="0" presId="urn:microsoft.com/office/officeart/2005/8/layout/hProcess11"/>
    <dgm:cxn modelId="{542B9C0D-5619-4D6B-9FA5-9B88ED87CABE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Einleitung</a:t>
          </a:r>
          <a:endParaRPr lang="de-DE" sz="1200" b="1" dirty="0">
            <a:solidFill>
              <a:schemeClr val="bg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Projektplanung</a:t>
          </a:r>
          <a:endParaRPr lang="de-DE" sz="1200" b="1" dirty="0">
            <a:solidFill>
              <a:schemeClr val="bg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Konfiguration</a:t>
          </a:r>
          <a:endParaRPr lang="de-DE" sz="1200" b="1" dirty="0">
            <a:solidFill>
              <a:schemeClr val="bg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400" b="1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400" b="1" dirty="0">
            <a:solidFill>
              <a:schemeClr val="accent1">
                <a:lumMod val="75000"/>
              </a:schemeClr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Fazit</a:t>
          </a:r>
          <a:endParaRPr lang="de-DE" sz="1200" b="1" dirty="0">
            <a:solidFill>
              <a:schemeClr val="bg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  <dgm:t>
        <a:bodyPr/>
        <a:lstStyle/>
        <a:p>
          <a:endParaRPr lang="de-DE"/>
        </a:p>
      </dgm:t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E3C44D5-978A-4EA8-BA71-51138CA96A39}" type="presOf" srcId="{71E82913-291C-4747-9E0D-E26FBCCAC453}" destId="{5807F4F2-0443-4295-97A8-373A86B2C4AF}" srcOrd="0" destOrd="0" presId="urn:microsoft.com/office/officeart/2005/8/layout/hProcess11"/>
    <dgm:cxn modelId="{60BA74E8-EBF2-4AE8-A64F-9E0A96226F74}" type="presOf" srcId="{C092B36E-43EF-43DF-B7ED-BB22C399B9C8}" destId="{1F9F75E3-3329-4491-8611-F9A888AE0E3A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E58E6D08-A086-4741-BA69-1117BECF0BA7}" type="presOf" srcId="{836F97C4-3741-4FD9-B961-3F6BCC913225}" destId="{AFCA00F9-252C-4474-BE2C-CDC264E45F31}" srcOrd="0" destOrd="0" presId="urn:microsoft.com/office/officeart/2005/8/layout/hProcess11"/>
    <dgm:cxn modelId="{1C0273F1-C0A2-4425-A75D-38BD6B807F97}" type="presOf" srcId="{863FD00F-879C-40D8-BCA7-9630CC06DBCD}" destId="{12962CA2-D647-49BD-81FC-E786EBED1DED}" srcOrd="0" destOrd="0" presId="urn:microsoft.com/office/officeart/2005/8/layout/hProcess11"/>
    <dgm:cxn modelId="{ED373798-AD59-4EBA-AAC6-9CF4941FE2BD}" type="presOf" srcId="{263D1932-C914-44FA-91E5-7404EFB65698}" destId="{42CB6A0C-9D4D-4270-88D8-F3F1DA46DAD1}" srcOrd="0" destOrd="0" presId="urn:microsoft.com/office/officeart/2005/8/layout/hProcess11"/>
    <dgm:cxn modelId="{4AD96461-E3FB-441D-93BE-3D4066E69714}" type="presOf" srcId="{E358C221-9508-4421-8C3E-C14A1766DA97}" destId="{AB7EF6B0-8311-4A2B-9782-76F6027EC317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D80234EE-0864-4E4B-9C80-2F131DAE6CD0}" type="presParOf" srcId="{1F9F75E3-3329-4491-8611-F9A888AE0E3A}" destId="{4AB9A1D7-027D-4EA5-B85D-2A0F7127070F}" srcOrd="0" destOrd="0" presId="urn:microsoft.com/office/officeart/2005/8/layout/hProcess11"/>
    <dgm:cxn modelId="{9F9721CF-06B9-4BB6-B148-2E2051EFC28D}" type="presParOf" srcId="{1F9F75E3-3329-4491-8611-F9A888AE0E3A}" destId="{3EBEE75B-F854-49BE-8D44-C587FA288C70}" srcOrd="1" destOrd="0" presId="urn:microsoft.com/office/officeart/2005/8/layout/hProcess11"/>
    <dgm:cxn modelId="{CA634836-284E-48A2-B59A-12129CD331FA}" type="presParOf" srcId="{3EBEE75B-F854-49BE-8D44-C587FA288C70}" destId="{266DB7BC-080A-4953-A2FB-855B1140DE5A}" srcOrd="0" destOrd="0" presId="urn:microsoft.com/office/officeart/2005/8/layout/hProcess11"/>
    <dgm:cxn modelId="{86CD2D54-8E9F-418D-9B57-46751915D9C2}" type="presParOf" srcId="{266DB7BC-080A-4953-A2FB-855B1140DE5A}" destId="{AFCA00F9-252C-4474-BE2C-CDC264E45F31}" srcOrd="0" destOrd="0" presId="urn:microsoft.com/office/officeart/2005/8/layout/hProcess11"/>
    <dgm:cxn modelId="{0AD9FB6D-3F50-44D9-A2C8-DE1231AD6A67}" type="presParOf" srcId="{266DB7BC-080A-4953-A2FB-855B1140DE5A}" destId="{C39E104A-B3E2-4B8C-A982-8C8DED6454EC}" srcOrd="1" destOrd="0" presId="urn:microsoft.com/office/officeart/2005/8/layout/hProcess11"/>
    <dgm:cxn modelId="{6A76187D-C164-493F-A6DF-02F815C2CE8B}" type="presParOf" srcId="{266DB7BC-080A-4953-A2FB-855B1140DE5A}" destId="{C791E6BA-5654-40CE-921D-1829DAC31EAA}" srcOrd="2" destOrd="0" presId="urn:microsoft.com/office/officeart/2005/8/layout/hProcess11"/>
    <dgm:cxn modelId="{D5B465DF-6A22-4D25-9C90-5CC70E077E37}" type="presParOf" srcId="{3EBEE75B-F854-49BE-8D44-C587FA288C70}" destId="{47ABDAB3-8F7A-485E-B11A-A1136BE795C9}" srcOrd="1" destOrd="0" presId="urn:microsoft.com/office/officeart/2005/8/layout/hProcess11"/>
    <dgm:cxn modelId="{FC7E35F6-AE49-4403-BA8D-111CB786A0FA}" type="presParOf" srcId="{3EBEE75B-F854-49BE-8D44-C587FA288C70}" destId="{1F77D1AA-3944-4C50-B87C-0EA0B2159593}" srcOrd="2" destOrd="0" presId="urn:microsoft.com/office/officeart/2005/8/layout/hProcess11"/>
    <dgm:cxn modelId="{4C06A972-E942-4DA5-80FC-C9209B51A5D3}" type="presParOf" srcId="{1F77D1AA-3944-4C50-B87C-0EA0B2159593}" destId="{5807F4F2-0443-4295-97A8-373A86B2C4AF}" srcOrd="0" destOrd="0" presId="urn:microsoft.com/office/officeart/2005/8/layout/hProcess11"/>
    <dgm:cxn modelId="{63A5B08F-C93B-4627-9203-EA4412707771}" type="presParOf" srcId="{1F77D1AA-3944-4C50-B87C-0EA0B2159593}" destId="{3390B0D5-AE1A-4F2A-BB66-6CE85BAE12B8}" srcOrd="1" destOrd="0" presId="urn:microsoft.com/office/officeart/2005/8/layout/hProcess11"/>
    <dgm:cxn modelId="{1D3B0BA7-B147-4402-AF15-AC9AAA8C82B8}" type="presParOf" srcId="{1F77D1AA-3944-4C50-B87C-0EA0B2159593}" destId="{24A5EF36-7D2C-449E-AB8A-E232740D425A}" srcOrd="2" destOrd="0" presId="urn:microsoft.com/office/officeart/2005/8/layout/hProcess11"/>
    <dgm:cxn modelId="{117D1BB3-6D3D-4425-8AE0-D2EC8B22AA4A}" type="presParOf" srcId="{3EBEE75B-F854-49BE-8D44-C587FA288C70}" destId="{F6B4B428-775B-403F-A42F-644B4366259B}" srcOrd="3" destOrd="0" presId="urn:microsoft.com/office/officeart/2005/8/layout/hProcess11"/>
    <dgm:cxn modelId="{F7D73A89-7282-4F84-B380-2803524B0171}" type="presParOf" srcId="{3EBEE75B-F854-49BE-8D44-C587FA288C70}" destId="{13B9134F-C455-4BA9-A839-BBF4D9C3B562}" srcOrd="4" destOrd="0" presId="urn:microsoft.com/office/officeart/2005/8/layout/hProcess11"/>
    <dgm:cxn modelId="{396B97FD-AAE5-463E-9979-9C800BA97DAD}" type="presParOf" srcId="{13B9134F-C455-4BA9-A839-BBF4D9C3B562}" destId="{AB7EF6B0-8311-4A2B-9782-76F6027EC317}" srcOrd="0" destOrd="0" presId="urn:microsoft.com/office/officeart/2005/8/layout/hProcess11"/>
    <dgm:cxn modelId="{EAEEE033-2AEF-467F-B9C9-AAC53B925E05}" type="presParOf" srcId="{13B9134F-C455-4BA9-A839-BBF4D9C3B562}" destId="{6127A24A-86B8-4753-A36D-94B3824E5DCE}" srcOrd="1" destOrd="0" presId="urn:microsoft.com/office/officeart/2005/8/layout/hProcess11"/>
    <dgm:cxn modelId="{B698DDC4-58C6-49B5-95F7-50470D3DB9F4}" type="presParOf" srcId="{13B9134F-C455-4BA9-A839-BBF4D9C3B562}" destId="{1C8D49DC-E766-4026-9DE3-971B678C46EF}" srcOrd="2" destOrd="0" presId="urn:microsoft.com/office/officeart/2005/8/layout/hProcess11"/>
    <dgm:cxn modelId="{B2482FA5-2795-4B20-B4D7-92B961F5FD9E}" type="presParOf" srcId="{3EBEE75B-F854-49BE-8D44-C587FA288C70}" destId="{BCB69AE6-298E-4DEA-914D-EE15939F342E}" srcOrd="5" destOrd="0" presId="urn:microsoft.com/office/officeart/2005/8/layout/hProcess11"/>
    <dgm:cxn modelId="{9883DF6D-0B3D-4536-841A-B27F05671B88}" type="presParOf" srcId="{3EBEE75B-F854-49BE-8D44-C587FA288C70}" destId="{16B019E1-9654-4D9C-AE79-B18602324D8B}" srcOrd="6" destOrd="0" presId="urn:microsoft.com/office/officeart/2005/8/layout/hProcess11"/>
    <dgm:cxn modelId="{28D2E752-7AE5-4F8A-854C-EBEE13202B82}" type="presParOf" srcId="{16B019E1-9654-4D9C-AE79-B18602324D8B}" destId="{42CB6A0C-9D4D-4270-88D8-F3F1DA46DAD1}" srcOrd="0" destOrd="0" presId="urn:microsoft.com/office/officeart/2005/8/layout/hProcess11"/>
    <dgm:cxn modelId="{6711CEAC-FCDF-41BA-B44F-E5EDE934D4FE}" type="presParOf" srcId="{16B019E1-9654-4D9C-AE79-B18602324D8B}" destId="{EE50FC0A-1800-4B55-A6F5-CD88882CD84D}" srcOrd="1" destOrd="0" presId="urn:microsoft.com/office/officeart/2005/8/layout/hProcess11"/>
    <dgm:cxn modelId="{2BF6EC5B-55C7-40A2-9201-210B7CA64BE4}" type="presParOf" srcId="{16B019E1-9654-4D9C-AE79-B18602324D8B}" destId="{B5B4FA11-279F-4F53-80EA-2CA314D6A882}" srcOrd="2" destOrd="0" presId="urn:microsoft.com/office/officeart/2005/8/layout/hProcess11"/>
    <dgm:cxn modelId="{6C7547F1-235F-459A-904F-68CB510DFBC8}" type="presParOf" srcId="{3EBEE75B-F854-49BE-8D44-C587FA288C70}" destId="{2228F9C4-ECF0-46CB-BD59-8182ED9C1503}" srcOrd="7" destOrd="0" presId="urn:microsoft.com/office/officeart/2005/8/layout/hProcess11"/>
    <dgm:cxn modelId="{DCD1764C-4DE5-4480-9721-00839AEDAE3E}" type="presParOf" srcId="{3EBEE75B-F854-49BE-8D44-C587FA288C70}" destId="{AE936BCA-8BFB-4ACE-91E1-69A2827573B5}" srcOrd="8" destOrd="0" presId="urn:microsoft.com/office/officeart/2005/8/layout/hProcess11"/>
    <dgm:cxn modelId="{7B95DE01-9D3A-4246-8F9F-48A6BC036B57}" type="presParOf" srcId="{AE936BCA-8BFB-4ACE-91E1-69A2827573B5}" destId="{12962CA2-D647-49BD-81FC-E786EBED1DED}" srcOrd="0" destOrd="0" presId="urn:microsoft.com/office/officeart/2005/8/layout/hProcess11"/>
    <dgm:cxn modelId="{9802DFA8-AE66-4361-8BEF-3042C519E16B}" type="presParOf" srcId="{AE936BCA-8BFB-4ACE-91E1-69A2827573B5}" destId="{56D082C5-8BA8-46CA-814D-30BD0AEEB51B}" srcOrd="1" destOrd="0" presId="urn:microsoft.com/office/officeart/2005/8/layout/hProcess11"/>
    <dgm:cxn modelId="{4E27E6E8-E459-47E8-8959-0B74EAEC18D6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Projektplanung</a:t>
          </a:r>
          <a:endParaRPr lang="de-DE" sz="1200" b="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  <dgm:t>
        <a:bodyPr/>
        <a:lstStyle/>
        <a:p>
          <a:endParaRPr lang="de-DE"/>
        </a:p>
      </dgm:t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9F68FC4C-BC87-4500-BBA5-23B4BB0D9A26}" type="presOf" srcId="{71E82913-291C-4747-9E0D-E26FBCCAC453}" destId="{5807F4F2-0443-4295-97A8-373A86B2C4AF}" srcOrd="0" destOrd="0" presId="urn:microsoft.com/office/officeart/2005/8/layout/hProcess11"/>
    <dgm:cxn modelId="{33D04D7E-0A97-47BF-A898-19B2C52B9EF3}" type="presOf" srcId="{C092B36E-43EF-43DF-B7ED-BB22C399B9C8}" destId="{1F9F75E3-3329-4491-8611-F9A888AE0E3A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E16F9FB-FA3E-4161-A76E-C1E7F4082FF3}" type="presOf" srcId="{836F97C4-3741-4FD9-B961-3F6BCC913225}" destId="{AFCA00F9-252C-4474-BE2C-CDC264E45F31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19E661A2-7380-46D4-A0A4-45909CF7A1A0}" type="presOf" srcId="{E358C221-9508-4421-8C3E-C14A1766DA97}" destId="{AB7EF6B0-8311-4A2B-9782-76F6027EC317}" srcOrd="0" destOrd="0" presId="urn:microsoft.com/office/officeart/2005/8/layout/hProcess11"/>
    <dgm:cxn modelId="{3EE3050F-C4F4-4A24-AA76-3AAA9EAAB38B}" type="presOf" srcId="{263D1932-C914-44FA-91E5-7404EFB65698}" destId="{42CB6A0C-9D4D-4270-88D8-F3F1DA46DAD1}" srcOrd="0" destOrd="0" presId="urn:microsoft.com/office/officeart/2005/8/layout/hProcess11"/>
    <dgm:cxn modelId="{86E611D6-24C0-4590-9369-596F79D97054}" type="presOf" srcId="{863FD00F-879C-40D8-BCA7-9630CC06DBCD}" destId="{12962CA2-D647-49BD-81FC-E786EBED1DED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92F28EB4-C04B-4AF0-9BBE-142741EA4303}" type="presParOf" srcId="{1F9F75E3-3329-4491-8611-F9A888AE0E3A}" destId="{4AB9A1D7-027D-4EA5-B85D-2A0F7127070F}" srcOrd="0" destOrd="0" presId="urn:microsoft.com/office/officeart/2005/8/layout/hProcess11"/>
    <dgm:cxn modelId="{6F74E7C8-A6DC-4396-85AC-4CC7B53A6855}" type="presParOf" srcId="{1F9F75E3-3329-4491-8611-F9A888AE0E3A}" destId="{3EBEE75B-F854-49BE-8D44-C587FA288C70}" srcOrd="1" destOrd="0" presId="urn:microsoft.com/office/officeart/2005/8/layout/hProcess11"/>
    <dgm:cxn modelId="{29EF333A-2536-4673-9404-B54E021CC9EA}" type="presParOf" srcId="{3EBEE75B-F854-49BE-8D44-C587FA288C70}" destId="{266DB7BC-080A-4953-A2FB-855B1140DE5A}" srcOrd="0" destOrd="0" presId="urn:microsoft.com/office/officeart/2005/8/layout/hProcess11"/>
    <dgm:cxn modelId="{DA1024F9-983A-4EA2-A098-1F02F04190F7}" type="presParOf" srcId="{266DB7BC-080A-4953-A2FB-855B1140DE5A}" destId="{AFCA00F9-252C-4474-BE2C-CDC264E45F31}" srcOrd="0" destOrd="0" presId="urn:microsoft.com/office/officeart/2005/8/layout/hProcess11"/>
    <dgm:cxn modelId="{B896BB61-5ACA-45C0-9413-DD17F5476AB9}" type="presParOf" srcId="{266DB7BC-080A-4953-A2FB-855B1140DE5A}" destId="{C39E104A-B3E2-4B8C-A982-8C8DED6454EC}" srcOrd="1" destOrd="0" presId="urn:microsoft.com/office/officeart/2005/8/layout/hProcess11"/>
    <dgm:cxn modelId="{833575B3-4AE3-447F-BCAD-D7077F999783}" type="presParOf" srcId="{266DB7BC-080A-4953-A2FB-855B1140DE5A}" destId="{C791E6BA-5654-40CE-921D-1829DAC31EAA}" srcOrd="2" destOrd="0" presId="urn:microsoft.com/office/officeart/2005/8/layout/hProcess11"/>
    <dgm:cxn modelId="{3295E8D9-C322-4891-AADD-28A2EBAA550B}" type="presParOf" srcId="{3EBEE75B-F854-49BE-8D44-C587FA288C70}" destId="{47ABDAB3-8F7A-485E-B11A-A1136BE795C9}" srcOrd="1" destOrd="0" presId="urn:microsoft.com/office/officeart/2005/8/layout/hProcess11"/>
    <dgm:cxn modelId="{F750AEDE-73F5-435F-AB9B-F18F6E580463}" type="presParOf" srcId="{3EBEE75B-F854-49BE-8D44-C587FA288C70}" destId="{1F77D1AA-3944-4C50-B87C-0EA0B2159593}" srcOrd="2" destOrd="0" presId="urn:microsoft.com/office/officeart/2005/8/layout/hProcess11"/>
    <dgm:cxn modelId="{8FFA5E5A-E986-4A3B-9BB3-A1B90BB4FF96}" type="presParOf" srcId="{1F77D1AA-3944-4C50-B87C-0EA0B2159593}" destId="{5807F4F2-0443-4295-97A8-373A86B2C4AF}" srcOrd="0" destOrd="0" presId="urn:microsoft.com/office/officeart/2005/8/layout/hProcess11"/>
    <dgm:cxn modelId="{30C08779-EEA0-430E-8666-5DB8E4A2F196}" type="presParOf" srcId="{1F77D1AA-3944-4C50-B87C-0EA0B2159593}" destId="{3390B0D5-AE1A-4F2A-BB66-6CE85BAE12B8}" srcOrd="1" destOrd="0" presId="urn:microsoft.com/office/officeart/2005/8/layout/hProcess11"/>
    <dgm:cxn modelId="{254D0695-ADD1-47F6-8B8E-46E22AF3DC9F}" type="presParOf" srcId="{1F77D1AA-3944-4C50-B87C-0EA0B2159593}" destId="{24A5EF36-7D2C-449E-AB8A-E232740D425A}" srcOrd="2" destOrd="0" presId="urn:microsoft.com/office/officeart/2005/8/layout/hProcess11"/>
    <dgm:cxn modelId="{B5AAFF6D-EA34-4A78-9ACB-258FAFA50712}" type="presParOf" srcId="{3EBEE75B-F854-49BE-8D44-C587FA288C70}" destId="{F6B4B428-775B-403F-A42F-644B4366259B}" srcOrd="3" destOrd="0" presId="urn:microsoft.com/office/officeart/2005/8/layout/hProcess11"/>
    <dgm:cxn modelId="{32F710F9-714E-4857-8015-B12742299026}" type="presParOf" srcId="{3EBEE75B-F854-49BE-8D44-C587FA288C70}" destId="{13B9134F-C455-4BA9-A839-BBF4D9C3B562}" srcOrd="4" destOrd="0" presId="urn:microsoft.com/office/officeart/2005/8/layout/hProcess11"/>
    <dgm:cxn modelId="{E63C31D3-504E-4B3A-9BB9-2BC4BD84DD30}" type="presParOf" srcId="{13B9134F-C455-4BA9-A839-BBF4D9C3B562}" destId="{AB7EF6B0-8311-4A2B-9782-76F6027EC317}" srcOrd="0" destOrd="0" presId="urn:microsoft.com/office/officeart/2005/8/layout/hProcess11"/>
    <dgm:cxn modelId="{289F3FB5-A7CE-4BC2-999D-4F27DD768192}" type="presParOf" srcId="{13B9134F-C455-4BA9-A839-BBF4D9C3B562}" destId="{6127A24A-86B8-4753-A36D-94B3824E5DCE}" srcOrd="1" destOrd="0" presId="urn:microsoft.com/office/officeart/2005/8/layout/hProcess11"/>
    <dgm:cxn modelId="{CB647F8A-6535-49B9-A070-705CA2E9D8DB}" type="presParOf" srcId="{13B9134F-C455-4BA9-A839-BBF4D9C3B562}" destId="{1C8D49DC-E766-4026-9DE3-971B678C46EF}" srcOrd="2" destOrd="0" presId="urn:microsoft.com/office/officeart/2005/8/layout/hProcess11"/>
    <dgm:cxn modelId="{5050DF5B-FDDC-4F9E-AB5A-569A31B69E9A}" type="presParOf" srcId="{3EBEE75B-F854-49BE-8D44-C587FA288C70}" destId="{BCB69AE6-298E-4DEA-914D-EE15939F342E}" srcOrd="5" destOrd="0" presId="urn:microsoft.com/office/officeart/2005/8/layout/hProcess11"/>
    <dgm:cxn modelId="{D83A4E13-E6D7-4765-B0E0-7C2B1FDA4173}" type="presParOf" srcId="{3EBEE75B-F854-49BE-8D44-C587FA288C70}" destId="{16B019E1-9654-4D9C-AE79-B18602324D8B}" srcOrd="6" destOrd="0" presId="urn:microsoft.com/office/officeart/2005/8/layout/hProcess11"/>
    <dgm:cxn modelId="{601DFFA6-0A44-4634-BC90-BACB22270B13}" type="presParOf" srcId="{16B019E1-9654-4D9C-AE79-B18602324D8B}" destId="{42CB6A0C-9D4D-4270-88D8-F3F1DA46DAD1}" srcOrd="0" destOrd="0" presId="urn:microsoft.com/office/officeart/2005/8/layout/hProcess11"/>
    <dgm:cxn modelId="{8B37EF9D-576B-4A38-ADC2-FB3530114B66}" type="presParOf" srcId="{16B019E1-9654-4D9C-AE79-B18602324D8B}" destId="{EE50FC0A-1800-4B55-A6F5-CD88882CD84D}" srcOrd="1" destOrd="0" presId="urn:microsoft.com/office/officeart/2005/8/layout/hProcess11"/>
    <dgm:cxn modelId="{9977F727-1A67-4A96-AA63-F678093D0995}" type="presParOf" srcId="{16B019E1-9654-4D9C-AE79-B18602324D8B}" destId="{B5B4FA11-279F-4F53-80EA-2CA314D6A882}" srcOrd="2" destOrd="0" presId="urn:microsoft.com/office/officeart/2005/8/layout/hProcess11"/>
    <dgm:cxn modelId="{8A30271C-18BE-4034-A3CF-8D08E5C53116}" type="presParOf" srcId="{3EBEE75B-F854-49BE-8D44-C587FA288C70}" destId="{2228F9C4-ECF0-46CB-BD59-8182ED9C1503}" srcOrd="7" destOrd="0" presId="urn:microsoft.com/office/officeart/2005/8/layout/hProcess11"/>
    <dgm:cxn modelId="{2EC90EB4-DF6D-4341-9711-163AB19B6294}" type="presParOf" srcId="{3EBEE75B-F854-49BE-8D44-C587FA288C70}" destId="{AE936BCA-8BFB-4ACE-91E1-69A2827573B5}" srcOrd="8" destOrd="0" presId="urn:microsoft.com/office/officeart/2005/8/layout/hProcess11"/>
    <dgm:cxn modelId="{22B2F477-CBE5-46E8-B8CE-4C6622719FD0}" type="presParOf" srcId="{AE936BCA-8BFB-4ACE-91E1-69A2827573B5}" destId="{12962CA2-D647-49BD-81FC-E786EBED1DED}" srcOrd="0" destOrd="0" presId="urn:microsoft.com/office/officeart/2005/8/layout/hProcess11"/>
    <dgm:cxn modelId="{E187B5BD-EC32-4BAB-9DC9-5DD8C4A5866D}" type="presParOf" srcId="{AE936BCA-8BFB-4ACE-91E1-69A2827573B5}" destId="{56D082C5-8BA8-46CA-814D-30BD0AEEB51B}" srcOrd="1" destOrd="0" presId="urn:microsoft.com/office/officeart/2005/8/layout/hProcess11"/>
    <dgm:cxn modelId="{95C7D67C-4D9B-4BA8-A88D-8F088D35AE55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Projektplanung</a:t>
          </a:r>
          <a:endParaRPr lang="de-DE" sz="120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B28A112-F7FC-4394-AE1E-B64FCA30FBD3}" type="presOf" srcId="{C092B36E-43EF-43DF-B7ED-BB22C399B9C8}" destId="{1F9F75E3-3329-4491-8611-F9A888AE0E3A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594C0E20-5F70-4EBA-A450-BD4E80D76296}" type="presOf" srcId="{263D1932-C914-44FA-91E5-7404EFB65698}" destId="{42CB6A0C-9D4D-4270-88D8-F3F1DA46DAD1}" srcOrd="0" destOrd="0" presId="urn:microsoft.com/office/officeart/2005/8/layout/hProcess11"/>
    <dgm:cxn modelId="{1ABCC875-F562-4600-B5F6-8C6CC314ABE6}" type="presOf" srcId="{863FD00F-879C-40D8-BCA7-9630CC06DBCD}" destId="{12962CA2-D647-49BD-81FC-E786EBED1DED}" srcOrd="0" destOrd="0" presId="urn:microsoft.com/office/officeart/2005/8/layout/hProcess11"/>
    <dgm:cxn modelId="{C1AF48D2-630A-4609-A374-DBA44D3E608C}" type="presOf" srcId="{71E82913-291C-4747-9E0D-E26FBCCAC453}" destId="{5807F4F2-0443-4295-97A8-373A86B2C4AF}" srcOrd="0" destOrd="0" presId="urn:microsoft.com/office/officeart/2005/8/layout/hProcess11"/>
    <dgm:cxn modelId="{16C15CD5-4C46-415F-83D4-EE470D9D7284}" type="presOf" srcId="{E358C221-9508-4421-8C3E-C14A1766DA97}" destId="{AB7EF6B0-8311-4A2B-9782-76F6027EC317}" srcOrd="0" destOrd="0" presId="urn:microsoft.com/office/officeart/2005/8/layout/hProcess11"/>
    <dgm:cxn modelId="{E3B43964-E4CB-4DBE-ADAC-587F03C7519F}" type="presOf" srcId="{836F97C4-3741-4FD9-B961-3F6BCC913225}" destId="{AFCA00F9-252C-4474-BE2C-CDC264E45F31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507FBD89-AF3F-4E6E-9687-49435CF15D79}" type="presParOf" srcId="{1F9F75E3-3329-4491-8611-F9A888AE0E3A}" destId="{4AB9A1D7-027D-4EA5-B85D-2A0F7127070F}" srcOrd="0" destOrd="0" presId="urn:microsoft.com/office/officeart/2005/8/layout/hProcess11"/>
    <dgm:cxn modelId="{A204AB74-1B14-43DE-96EB-93BD819FA795}" type="presParOf" srcId="{1F9F75E3-3329-4491-8611-F9A888AE0E3A}" destId="{3EBEE75B-F854-49BE-8D44-C587FA288C70}" srcOrd="1" destOrd="0" presId="urn:microsoft.com/office/officeart/2005/8/layout/hProcess11"/>
    <dgm:cxn modelId="{E83AA58E-583F-4172-9E6F-471DEB4C3722}" type="presParOf" srcId="{3EBEE75B-F854-49BE-8D44-C587FA288C70}" destId="{266DB7BC-080A-4953-A2FB-855B1140DE5A}" srcOrd="0" destOrd="0" presId="urn:microsoft.com/office/officeart/2005/8/layout/hProcess11"/>
    <dgm:cxn modelId="{46C93431-1F4E-4BB7-A503-CC5192548359}" type="presParOf" srcId="{266DB7BC-080A-4953-A2FB-855B1140DE5A}" destId="{AFCA00F9-252C-4474-BE2C-CDC264E45F31}" srcOrd="0" destOrd="0" presId="urn:microsoft.com/office/officeart/2005/8/layout/hProcess11"/>
    <dgm:cxn modelId="{3AC1D9B2-FAA4-4F38-A2EB-B1EF1EA8B9F4}" type="presParOf" srcId="{266DB7BC-080A-4953-A2FB-855B1140DE5A}" destId="{C39E104A-B3E2-4B8C-A982-8C8DED6454EC}" srcOrd="1" destOrd="0" presId="urn:microsoft.com/office/officeart/2005/8/layout/hProcess11"/>
    <dgm:cxn modelId="{C41F0B17-ACC6-4AB9-B9F8-8CC55D821C3B}" type="presParOf" srcId="{266DB7BC-080A-4953-A2FB-855B1140DE5A}" destId="{C791E6BA-5654-40CE-921D-1829DAC31EAA}" srcOrd="2" destOrd="0" presId="urn:microsoft.com/office/officeart/2005/8/layout/hProcess11"/>
    <dgm:cxn modelId="{4F6E8033-E4B6-4033-BB62-4CEA787AB822}" type="presParOf" srcId="{3EBEE75B-F854-49BE-8D44-C587FA288C70}" destId="{47ABDAB3-8F7A-485E-B11A-A1136BE795C9}" srcOrd="1" destOrd="0" presId="urn:microsoft.com/office/officeart/2005/8/layout/hProcess11"/>
    <dgm:cxn modelId="{663F3CE0-3A74-4D3D-AF35-3B534D5317CC}" type="presParOf" srcId="{3EBEE75B-F854-49BE-8D44-C587FA288C70}" destId="{1F77D1AA-3944-4C50-B87C-0EA0B2159593}" srcOrd="2" destOrd="0" presId="urn:microsoft.com/office/officeart/2005/8/layout/hProcess11"/>
    <dgm:cxn modelId="{5581A1E9-34BA-4C1F-AEFE-BA8C46AAD411}" type="presParOf" srcId="{1F77D1AA-3944-4C50-B87C-0EA0B2159593}" destId="{5807F4F2-0443-4295-97A8-373A86B2C4AF}" srcOrd="0" destOrd="0" presId="urn:microsoft.com/office/officeart/2005/8/layout/hProcess11"/>
    <dgm:cxn modelId="{534C91CD-B20B-4269-AB17-FDB4268183EA}" type="presParOf" srcId="{1F77D1AA-3944-4C50-B87C-0EA0B2159593}" destId="{3390B0D5-AE1A-4F2A-BB66-6CE85BAE12B8}" srcOrd="1" destOrd="0" presId="urn:microsoft.com/office/officeart/2005/8/layout/hProcess11"/>
    <dgm:cxn modelId="{E8B5C662-E725-4E69-98DB-75414115059B}" type="presParOf" srcId="{1F77D1AA-3944-4C50-B87C-0EA0B2159593}" destId="{24A5EF36-7D2C-449E-AB8A-E232740D425A}" srcOrd="2" destOrd="0" presId="urn:microsoft.com/office/officeart/2005/8/layout/hProcess11"/>
    <dgm:cxn modelId="{FBFE473E-931C-4384-82C0-A55D7A99ACF5}" type="presParOf" srcId="{3EBEE75B-F854-49BE-8D44-C587FA288C70}" destId="{F6B4B428-775B-403F-A42F-644B4366259B}" srcOrd="3" destOrd="0" presId="urn:microsoft.com/office/officeart/2005/8/layout/hProcess11"/>
    <dgm:cxn modelId="{AE99403C-5653-4458-9C27-941D55D9248F}" type="presParOf" srcId="{3EBEE75B-F854-49BE-8D44-C587FA288C70}" destId="{13B9134F-C455-4BA9-A839-BBF4D9C3B562}" srcOrd="4" destOrd="0" presId="urn:microsoft.com/office/officeart/2005/8/layout/hProcess11"/>
    <dgm:cxn modelId="{CD397D6A-86D1-4402-9B47-05ED7A6B729E}" type="presParOf" srcId="{13B9134F-C455-4BA9-A839-BBF4D9C3B562}" destId="{AB7EF6B0-8311-4A2B-9782-76F6027EC317}" srcOrd="0" destOrd="0" presId="urn:microsoft.com/office/officeart/2005/8/layout/hProcess11"/>
    <dgm:cxn modelId="{271252A6-7DD4-4171-845B-C7FBEF08D464}" type="presParOf" srcId="{13B9134F-C455-4BA9-A839-BBF4D9C3B562}" destId="{6127A24A-86B8-4753-A36D-94B3824E5DCE}" srcOrd="1" destOrd="0" presId="urn:microsoft.com/office/officeart/2005/8/layout/hProcess11"/>
    <dgm:cxn modelId="{BFE145E9-CB0E-446B-94EE-E3EF4B965BD2}" type="presParOf" srcId="{13B9134F-C455-4BA9-A839-BBF4D9C3B562}" destId="{1C8D49DC-E766-4026-9DE3-971B678C46EF}" srcOrd="2" destOrd="0" presId="urn:microsoft.com/office/officeart/2005/8/layout/hProcess11"/>
    <dgm:cxn modelId="{5F3A67BE-7081-42E5-8597-4F5E0B58F3AC}" type="presParOf" srcId="{3EBEE75B-F854-49BE-8D44-C587FA288C70}" destId="{BCB69AE6-298E-4DEA-914D-EE15939F342E}" srcOrd="5" destOrd="0" presId="urn:microsoft.com/office/officeart/2005/8/layout/hProcess11"/>
    <dgm:cxn modelId="{07148446-796D-4A91-9A26-F445EC7030BC}" type="presParOf" srcId="{3EBEE75B-F854-49BE-8D44-C587FA288C70}" destId="{16B019E1-9654-4D9C-AE79-B18602324D8B}" srcOrd="6" destOrd="0" presId="urn:microsoft.com/office/officeart/2005/8/layout/hProcess11"/>
    <dgm:cxn modelId="{F59EC56E-2909-4993-B52E-972D7AAB6EEF}" type="presParOf" srcId="{16B019E1-9654-4D9C-AE79-B18602324D8B}" destId="{42CB6A0C-9D4D-4270-88D8-F3F1DA46DAD1}" srcOrd="0" destOrd="0" presId="urn:microsoft.com/office/officeart/2005/8/layout/hProcess11"/>
    <dgm:cxn modelId="{31A1A70D-128A-4578-BDDE-375D31E21148}" type="presParOf" srcId="{16B019E1-9654-4D9C-AE79-B18602324D8B}" destId="{EE50FC0A-1800-4B55-A6F5-CD88882CD84D}" srcOrd="1" destOrd="0" presId="urn:microsoft.com/office/officeart/2005/8/layout/hProcess11"/>
    <dgm:cxn modelId="{F19AF34F-3532-41F8-AE82-3D329E03CC4A}" type="presParOf" srcId="{16B019E1-9654-4D9C-AE79-B18602324D8B}" destId="{B5B4FA11-279F-4F53-80EA-2CA314D6A882}" srcOrd="2" destOrd="0" presId="urn:microsoft.com/office/officeart/2005/8/layout/hProcess11"/>
    <dgm:cxn modelId="{FB74BEE5-7A03-418B-95AC-A0A823DBABA8}" type="presParOf" srcId="{3EBEE75B-F854-49BE-8D44-C587FA288C70}" destId="{2228F9C4-ECF0-46CB-BD59-8182ED9C1503}" srcOrd="7" destOrd="0" presId="urn:microsoft.com/office/officeart/2005/8/layout/hProcess11"/>
    <dgm:cxn modelId="{9FCF3DE5-1E9E-4F51-8F60-C23FA29DD730}" type="presParOf" srcId="{3EBEE75B-F854-49BE-8D44-C587FA288C70}" destId="{AE936BCA-8BFB-4ACE-91E1-69A2827573B5}" srcOrd="8" destOrd="0" presId="urn:microsoft.com/office/officeart/2005/8/layout/hProcess11"/>
    <dgm:cxn modelId="{BEAAE5BB-F487-41F5-875C-CB2E5584BA5F}" type="presParOf" srcId="{AE936BCA-8BFB-4ACE-91E1-69A2827573B5}" destId="{12962CA2-D647-49BD-81FC-E786EBED1DED}" srcOrd="0" destOrd="0" presId="urn:microsoft.com/office/officeart/2005/8/layout/hProcess11"/>
    <dgm:cxn modelId="{ADAC0160-D233-40B7-84C9-AE2C0AA70381}" type="presParOf" srcId="{AE936BCA-8BFB-4ACE-91E1-69A2827573B5}" destId="{56D082C5-8BA8-46CA-814D-30BD0AEEB51B}" srcOrd="1" destOrd="0" presId="urn:microsoft.com/office/officeart/2005/8/layout/hProcess11"/>
    <dgm:cxn modelId="{423E1F23-D398-425A-88C1-866A48077D1F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Projektplanung</a:t>
          </a:r>
          <a:endParaRPr lang="de-DE" sz="1200" b="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  <dgm:t>
        <a:bodyPr/>
        <a:lstStyle/>
        <a:p>
          <a:endParaRPr lang="de-DE"/>
        </a:p>
      </dgm:t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6A8CA29C-1905-42E9-A6D6-1447AFF02C01}" type="presOf" srcId="{E358C221-9508-4421-8C3E-C14A1766DA97}" destId="{AB7EF6B0-8311-4A2B-9782-76F6027EC317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B7FE4E14-8F23-4848-8215-7190539800CD}" type="presOf" srcId="{C092B36E-43EF-43DF-B7ED-BB22C399B9C8}" destId="{1F9F75E3-3329-4491-8611-F9A888AE0E3A}" srcOrd="0" destOrd="0" presId="urn:microsoft.com/office/officeart/2005/8/layout/hProcess11"/>
    <dgm:cxn modelId="{6869FB1F-9798-42C2-9F43-9C7E6A0B4AE7}" type="presOf" srcId="{263D1932-C914-44FA-91E5-7404EFB65698}" destId="{42CB6A0C-9D4D-4270-88D8-F3F1DA46DAD1}" srcOrd="0" destOrd="0" presId="urn:microsoft.com/office/officeart/2005/8/layout/hProcess11"/>
    <dgm:cxn modelId="{C08A3602-0165-41A1-B5D3-26C083903CEF}" type="presOf" srcId="{71E82913-291C-4747-9E0D-E26FBCCAC453}" destId="{5807F4F2-0443-4295-97A8-373A86B2C4AF}" srcOrd="0" destOrd="0" presId="urn:microsoft.com/office/officeart/2005/8/layout/hProcess11"/>
    <dgm:cxn modelId="{708E5887-5204-4409-9A40-4A0E8B62BAB8}" type="presOf" srcId="{836F97C4-3741-4FD9-B961-3F6BCC913225}" destId="{AFCA00F9-252C-4474-BE2C-CDC264E45F31}" srcOrd="0" destOrd="0" presId="urn:microsoft.com/office/officeart/2005/8/layout/hProcess11"/>
    <dgm:cxn modelId="{89BB6876-29EF-4798-8725-E59FE1FDEF83}" type="presOf" srcId="{863FD00F-879C-40D8-BCA7-9630CC06DBCD}" destId="{12962CA2-D647-49BD-81FC-E786EBED1DED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30C8C49A-6951-463D-B8E8-8399F23742A1}" type="presParOf" srcId="{1F9F75E3-3329-4491-8611-F9A888AE0E3A}" destId="{4AB9A1D7-027D-4EA5-B85D-2A0F7127070F}" srcOrd="0" destOrd="0" presId="urn:microsoft.com/office/officeart/2005/8/layout/hProcess11"/>
    <dgm:cxn modelId="{6BF17437-F117-4E63-972C-5145E555741A}" type="presParOf" srcId="{1F9F75E3-3329-4491-8611-F9A888AE0E3A}" destId="{3EBEE75B-F854-49BE-8D44-C587FA288C70}" srcOrd="1" destOrd="0" presId="urn:microsoft.com/office/officeart/2005/8/layout/hProcess11"/>
    <dgm:cxn modelId="{9F478721-292C-47F3-A9A9-88FBD3A350B4}" type="presParOf" srcId="{3EBEE75B-F854-49BE-8D44-C587FA288C70}" destId="{266DB7BC-080A-4953-A2FB-855B1140DE5A}" srcOrd="0" destOrd="0" presId="urn:microsoft.com/office/officeart/2005/8/layout/hProcess11"/>
    <dgm:cxn modelId="{EB7716EC-0282-4EFE-B513-37FBE8D287F6}" type="presParOf" srcId="{266DB7BC-080A-4953-A2FB-855B1140DE5A}" destId="{AFCA00F9-252C-4474-BE2C-CDC264E45F31}" srcOrd="0" destOrd="0" presId="urn:microsoft.com/office/officeart/2005/8/layout/hProcess11"/>
    <dgm:cxn modelId="{BAA546ED-4878-4F39-9355-234098BD9B7D}" type="presParOf" srcId="{266DB7BC-080A-4953-A2FB-855B1140DE5A}" destId="{C39E104A-B3E2-4B8C-A982-8C8DED6454EC}" srcOrd="1" destOrd="0" presId="urn:microsoft.com/office/officeart/2005/8/layout/hProcess11"/>
    <dgm:cxn modelId="{3B371FDA-3F91-4D79-8141-ADFA2746D4B1}" type="presParOf" srcId="{266DB7BC-080A-4953-A2FB-855B1140DE5A}" destId="{C791E6BA-5654-40CE-921D-1829DAC31EAA}" srcOrd="2" destOrd="0" presId="urn:microsoft.com/office/officeart/2005/8/layout/hProcess11"/>
    <dgm:cxn modelId="{AEBC4D73-A91E-4A0D-989F-0AD1CB6C2715}" type="presParOf" srcId="{3EBEE75B-F854-49BE-8D44-C587FA288C70}" destId="{47ABDAB3-8F7A-485E-B11A-A1136BE795C9}" srcOrd="1" destOrd="0" presId="urn:microsoft.com/office/officeart/2005/8/layout/hProcess11"/>
    <dgm:cxn modelId="{6DDE336F-E5A0-4711-A0D3-CC9F0C6C916F}" type="presParOf" srcId="{3EBEE75B-F854-49BE-8D44-C587FA288C70}" destId="{1F77D1AA-3944-4C50-B87C-0EA0B2159593}" srcOrd="2" destOrd="0" presId="urn:microsoft.com/office/officeart/2005/8/layout/hProcess11"/>
    <dgm:cxn modelId="{10CFCA3B-071A-4D22-A194-E91D4F4EF89A}" type="presParOf" srcId="{1F77D1AA-3944-4C50-B87C-0EA0B2159593}" destId="{5807F4F2-0443-4295-97A8-373A86B2C4AF}" srcOrd="0" destOrd="0" presId="urn:microsoft.com/office/officeart/2005/8/layout/hProcess11"/>
    <dgm:cxn modelId="{B7C79DCB-A824-44CA-BB38-70DB2A501DC9}" type="presParOf" srcId="{1F77D1AA-3944-4C50-B87C-0EA0B2159593}" destId="{3390B0D5-AE1A-4F2A-BB66-6CE85BAE12B8}" srcOrd="1" destOrd="0" presId="urn:microsoft.com/office/officeart/2005/8/layout/hProcess11"/>
    <dgm:cxn modelId="{D4F4BC07-3FF8-4606-B944-F3C52205EBEC}" type="presParOf" srcId="{1F77D1AA-3944-4C50-B87C-0EA0B2159593}" destId="{24A5EF36-7D2C-449E-AB8A-E232740D425A}" srcOrd="2" destOrd="0" presId="urn:microsoft.com/office/officeart/2005/8/layout/hProcess11"/>
    <dgm:cxn modelId="{3A0E0EF0-4CD1-4ECE-907C-D0F3BB847011}" type="presParOf" srcId="{3EBEE75B-F854-49BE-8D44-C587FA288C70}" destId="{F6B4B428-775B-403F-A42F-644B4366259B}" srcOrd="3" destOrd="0" presId="urn:microsoft.com/office/officeart/2005/8/layout/hProcess11"/>
    <dgm:cxn modelId="{37F38C55-E3D5-4A00-BF4C-AC8A7EEF5C8E}" type="presParOf" srcId="{3EBEE75B-F854-49BE-8D44-C587FA288C70}" destId="{13B9134F-C455-4BA9-A839-BBF4D9C3B562}" srcOrd="4" destOrd="0" presId="urn:microsoft.com/office/officeart/2005/8/layout/hProcess11"/>
    <dgm:cxn modelId="{51B6C49F-EA03-4B5E-9155-71F585E36E9E}" type="presParOf" srcId="{13B9134F-C455-4BA9-A839-BBF4D9C3B562}" destId="{AB7EF6B0-8311-4A2B-9782-76F6027EC317}" srcOrd="0" destOrd="0" presId="urn:microsoft.com/office/officeart/2005/8/layout/hProcess11"/>
    <dgm:cxn modelId="{0588790B-09CB-4EC8-8FB0-15BEBC24ED33}" type="presParOf" srcId="{13B9134F-C455-4BA9-A839-BBF4D9C3B562}" destId="{6127A24A-86B8-4753-A36D-94B3824E5DCE}" srcOrd="1" destOrd="0" presId="urn:microsoft.com/office/officeart/2005/8/layout/hProcess11"/>
    <dgm:cxn modelId="{0B4CEF4E-64AF-4131-B17B-FE1FF7FFDAC5}" type="presParOf" srcId="{13B9134F-C455-4BA9-A839-BBF4D9C3B562}" destId="{1C8D49DC-E766-4026-9DE3-971B678C46EF}" srcOrd="2" destOrd="0" presId="urn:microsoft.com/office/officeart/2005/8/layout/hProcess11"/>
    <dgm:cxn modelId="{E7C02D41-8643-4EFD-A663-4BCBE2704638}" type="presParOf" srcId="{3EBEE75B-F854-49BE-8D44-C587FA288C70}" destId="{BCB69AE6-298E-4DEA-914D-EE15939F342E}" srcOrd="5" destOrd="0" presId="urn:microsoft.com/office/officeart/2005/8/layout/hProcess11"/>
    <dgm:cxn modelId="{AEAB46DB-CF6B-477F-B2CE-2D2A0FCE73ED}" type="presParOf" srcId="{3EBEE75B-F854-49BE-8D44-C587FA288C70}" destId="{16B019E1-9654-4D9C-AE79-B18602324D8B}" srcOrd="6" destOrd="0" presId="urn:microsoft.com/office/officeart/2005/8/layout/hProcess11"/>
    <dgm:cxn modelId="{BE5E5E08-BE29-4E32-8C54-49CE0CA338D4}" type="presParOf" srcId="{16B019E1-9654-4D9C-AE79-B18602324D8B}" destId="{42CB6A0C-9D4D-4270-88D8-F3F1DA46DAD1}" srcOrd="0" destOrd="0" presId="urn:microsoft.com/office/officeart/2005/8/layout/hProcess11"/>
    <dgm:cxn modelId="{FE60F4EF-238B-4290-ADB5-CFFD0167AE55}" type="presParOf" srcId="{16B019E1-9654-4D9C-AE79-B18602324D8B}" destId="{EE50FC0A-1800-4B55-A6F5-CD88882CD84D}" srcOrd="1" destOrd="0" presId="urn:microsoft.com/office/officeart/2005/8/layout/hProcess11"/>
    <dgm:cxn modelId="{5C39ED52-0535-4691-A2FA-CA9397CEEC35}" type="presParOf" srcId="{16B019E1-9654-4D9C-AE79-B18602324D8B}" destId="{B5B4FA11-279F-4F53-80EA-2CA314D6A882}" srcOrd="2" destOrd="0" presId="urn:microsoft.com/office/officeart/2005/8/layout/hProcess11"/>
    <dgm:cxn modelId="{F6B16F20-39B9-4B26-8CC9-B0FD044FA8DD}" type="presParOf" srcId="{3EBEE75B-F854-49BE-8D44-C587FA288C70}" destId="{2228F9C4-ECF0-46CB-BD59-8182ED9C1503}" srcOrd="7" destOrd="0" presId="urn:microsoft.com/office/officeart/2005/8/layout/hProcess11"/>
    <dgm:cxn modelId="{DF8D77B5-E71D-4DE1-9913-C5900D3BFA83}" type="presParOf" srcId="{3EBEE75B-F854-49BE-8D44-C587FA288C70}" destId="{AE936BCA-8BFB-4ACE-91E1-69A2827573B5}" srcOrd="8" destOrd="0" presId="urn:microsoft.com/office/officeart/2005/8/layout/hProcess11"/>
    <dgm:cxn modelId="{837155D8-DAA2-4B93-82AA-5A8255F54849}" type="presParOf" srcId="{AE936BCA-8BFB-4ACE-91E1-69A2827573B5}" destId="{12962CA2-D647-49BD-81FC-E786EBED1DED}" srcOrd="0" destOrd="0" presId="urn:microsoft.com/office/officeart/2005/8/layout/hProcess11"/>
    <dgm:cxn modelId="{3C263292-3180-4217-A345-E51459007AFE}" type="presParOf" srcId="{AE936BCA-8BFB-4ACE-91E1-69A2827573B5}" destId="{56D082C5-8BA8-46CA-814D-30BD0AEEB51B}" srcOrd="1" destOrd="0" presId="urn:microsoft.com/office/officeart/2005/8/layout/hProcess11"/>
    <dgm:cxn modelId="{CD422007-F184-4830-8892-04884F793057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Projektplanung</a:t>
          </a:r>
          <a:endParaRPr lang="de-DE" sz="1200" b="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FC3FE03B-3811-4DA2-A030-D7ECEC88DCF1}" type="presOf" srcId="{C092B36E-43EF-43DF-B7ED-BB22C399B9C8}" destId="{1F9F75E3-3329-4491-8611-F9A888AE0E3A}" srcOrd="0" destOrd="0" presId="urn:microsoft.com/office/officeart/2005/8/layout/hProcess11"/>
    <dgm:cxn modelId="{1BA1B7D6-467D-4110-A920-00634D88A321}" type="presOf" srcId="{71E82913-291C-4747-9E0D-E26FBCCAC453}" destId="{5807F4F2-0443-4295-97A8-373A86B2C4AF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95563AAD-3A8A-4765-A7C1-5A9349273639}" type="presOf" srcId="{836F97C4-3741-4FD9-B961-3F6BCC913225}" destId="{AFCA00F9-252C-4474-BE2C-CDC264E45F31}" srcOrd="0" destOrd="0" presId="urn:microsoft.com/office/officeart/2005/8/layout/hProcess11"/>
    <dgm:cxn modelId="{F9AECF5F-919F-409A-922A-AF3C66CF0361}" type="presOf" srcId="{E358C221-9508-4421-8C3E-C14A1766DA97}" destId="{AB7EF6B0-8311-4A2B-9782-76F6027EC317}" srcOrd="0" destOrd="0" presId="urn:microsoft.com/office/officeart/2005/8/layout/hProcess11"/>
    <dgm:cxn modelId="{CD88A327-FACB-4A21-A428-EA16C6504629}" type="presOf" srcId="{263D1932-C914-44FA-91E5-7404EFB65698}" destId="{42CB6A0C-9D4D-4270-88D8-F3F1DA46DAD1}" srcOrd="0" destOrd="0" presId="urn:microsoft.com/office/officeart/2005/8/layout/hProcess11"/>
    <dgm:cxn modelId="{7FD115DA-EDF7-493D-8C3C-F3CE69CF51C8}" type="presOf" srcId="{863FD00F-879C-40D8-BCA7-9630CC06DBCD}" destId="{12962CA2-D647-49BD-81FC-E786EBED1DED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DA65952A-EF6F-4CCC-8867-C5B4C0C5067A}" type="presParOf" srcId="{1F9F75E3-3329-4491-8611-F9A888AE0E3A}" destId="{4AB9A1D7-027D-4EA5-B85D-2A0F7127070F}" srcOrd="0" destOrd="0" presId="urn:microsoft.com/office/officeart/2005/8/layout/hProcess11"/>
    <dgm:cxn modelId="{F5185F15-571E-4B41-BE91-38B45DD8639B}" type="presParOf" srcId="{1F9F75E3-3329-4491-8611-F9A888AE0E3A}" destId="{3EBEE75B-F854-49BE-8D44-C587FA288C70}" srcOrd="1" destOrd="0" presId="urn:microsoft.com/office/officeart/2005/8/layout/hProcess11"/>
    <dgm:cxn modelId="{B6E321D7-1705-4E4D-9D9A-44BD43273DB3}" type="presParOf" srcId="{3EBEE75B-F854-49BE-8D44-C587FA288C70}" destId="{266DB7BC-080A-4953-A2FB-855B1140DE5A}" srcOrd="0" destOrd="0" presId="urn:microsoft.com/office/officeart/2005/8/layout/hProcess11"/>
    <dgm:cxn modelId="{CC8A8A08-28E3-45F7-80D9-9E05DBBF36A8}" type="presParOf" srcId="{266DB7BC-080A-4953-A2FB-855B1140DE5A}" destId="{AFCA00F9-252C-4474-BE2C-CDC264E45F31}" srcOrd="0" destOrd="0" presId="urn:microsoft.com/office/officeart/2005/8/layout/hProcess11"/>
    <dgm:cxn modelId="{2C8CBF7D-DE1D-4A4B-B669-45225677E74A}" type="presParOf" srcId="{266DB7BC-080A-4953-A2FB-855B1140DE5A}" destId="{C39E104A-B3E2-4B8C-A982-8C8DED6454EC}" srcOrd="1" destOrd="0" presId="urn:microsoft.com/office/officeart/2005/8/layout/hProcess11"/>
    <dgm:cxn modelId="{A63C9B21-1A37-4369-BAEE-ACF0EA638E93}" type="presParOf" srcId="{266DB7BC-080A-4953-A2FB-855B1140DE5A}" destId="{C791E6BA-5654-40CE-921D-1829DAC31EAA}" srcOrd="2" destOrd="0" presId="urn:microsoft.com/office/officeart/2005/8/layout/hProcess11"/>
    <dgm:cxn modelId="{AB1386EC-BFE2-4482-9F09-20113759D0AF}" type="presParOf" srcId="{3EBEE75B-F854-49BE-8D44-C587FA288C70}" destId="{47ABDAB3-8F7A-485E-B11A-A1136BE795C9}" srcOrd="1" destOrd="0" presId="urn:microsoft.com/office/officeart/2005/8/layout/hProcess11"/>
    <dgm:cxn modelId="{2689ED94-EC17-4189-B2B6-5F871BD2E4A2}" type="presParOf" srcId="{3EBEE75B-F854-49BE-8D44-C587FA288C70}" destId="{1F77D1AA-3944-4C50-B87C-0EA0B2159593}" srcOrd="2" destOrd="0" presId="urn:microsoft.com/office/officeart/2005/8/layout/hProcess11"/>
    <dgm:cxn modelId="{55ACFB78-657C-49AB-B35A-240DCE550617}" type="presParOf" srcId="{1F77D1AA-3944-4C50-B87C-0EA0B2159593}" destId="{5807F4F2-0443-4295-97A8-373A86B2C4AF}" srcOrd="0" destOrd="0" presId="urn:microsoft.com/office/officeart/2005/8/layout/hProcess11"/>
    <dgm:cxn modelId="{51E495DD-1AF0-4A6C-B27D-CBE026FF8405}" type="presParOf" srcId="{1F77D1AA-3944-4C50-B87C-0EA0B2159593}" destId="{3390B0D5-AE1A-4F2A-BB66-6CE85BAE12B8}" srcOrd="1" destOrd="0" presId="urn:microsoft.com/office/officeart/2005/8/layout/hProcess11"/>
    <dgm:cxn modelId="{CA1F812D-DEA5-43B2-A7A9-E5EE77B86FD6}" type="presParOf" srcId="{1F77D1AA-3944-4C50-B87C-0EA0B2159593}" destId="{24A5EF36-7D2C-449E-AB8A-E232740D425A}" srcOrd="2" destOrd="0" presId="urn:microsoft.com/office/officeart/2005/8/layout/hProcess11"/>
    <dgm:cxn modelId="{FD3AA783-00A8-4C68-972C-4797431005ED}" type="presParOf" srcId="{3EBEE75B-F854-49BE-8D44-C587FA288C70}" destId="{F6B4B428-775B-403F-A42F-644B4366259B}" srcOrd="3" destOrd="0" presId="urn:microsoft.com/office/officeart/2005/8/layout/hProcess11"/>
    <dgm:cxn modelId="{44365EB3-509B-4D3D-974E-059456E44788}" type="presParOf" srcId="{3EBEE75B-F854-49BE-8D44-C587FA288C70}" destId="{13B9134F-C455-4BA9-A839-BBF4D9C3B562}" srcOrd="4" destOrd="0" presId="urn:microsoft.com/office/officeart/2005/8/layout/hProcess11"/>
    <dgm:cxn modelId="{1442CF85-F337-4656-9D10-DB8FD38F6439}" type="presParOf" srcId="{13B9134F-C455-4BA9-A839-BBF4D9C3B562}" destId="{AB7EF6B0-8311-4A2B-9782-76F6027EC317}" srcOrd="0" destOrd="0" presId="urn:microsoft.com/office/officeart/2005/8/layout/hProcess11"/>
    <dgm:cxn modelId="{92126DF1-35D0-4F1C-B8C1-DB768B03109C}" type="presParOf" srcId="{13B9134F-C455-4BA9-A839-BBF4D9C3B562}" destId="{6127A24A-86B8-4753-A36D-94B3824E5DCE}" srcOrd="1" destOrd="0" presId="urn:microsoft.com/office/officeart/2005/8/layout/hProcess11"/>
    <dgm:cxn modelId="{EE4623CC-BE96-42B5-B132-95A4876A854F}" type="presParOf" srcId="{13B9134F-C455-4BA9-A839-BBF4D9C3B562}" destId="{1C8D49DC-E766-4026-9DE3-971B678C46EF}" srcOrd="2" destOrd="0" presId="urn:microsoft.com/office/officeart/2005/8/layout/hProcess11"/>
    <dgm:cxn modelId="{8AC51931-92A1-4846-A87A-B25D24AE318D}" type="presParOf" srcId="{3EBEE75B-F854-49BE-8D44-C587FA288C70}" destId="{BCB69AE6-298E-4DEA-914D-EE15939F342E}" srcOrd="5" destOrd="0" presId="urn:microsoft.com/office/officeart/2005/8/layout/hProcess11"/>
    <dgm:cxn modelId="{011247A4-AFFA-4F1A-A720-A49D5CAE5A28}" type="presParOf" srcId="{3EBEE75B-F854-49BE-8D44-C587FA288C70}" destId="{16B019E1-9654-4D9C-AE79-B18602324D8B}" srcOrd="6" destOrd="0" presId="urn:microsoft.com/office/officeart/2005/8/layout/hProcess11"/>
    <dgm:cxn modelId="{EDD233C3-35C3-4194-AEBE-F34F32B3BF87}" type="presParOf" srcId="{16B019E1-9654-4D9C-AE79-B18602324D8B}" destId="{42CB6A0C-9D4D-4270-88D8-F3F1DA46DAD1}" srcOrd="0" destOrd="0" presId="urn:microsoft.com/office/officeart/2005/8/layout/hProcess11"/>
    <dgm:cxn modelId="{EFDEF606-E2A3-4050-9660-5FCF80BB7FF8}" type="presParOf" srcId="{16B019E1-9654-4D9C-AE79-B18602324D8B}" destId="{EE50FC0A-1800-4B55-A6F5-CD88882CD84D}" srcOrd="1" destOrd="0" presId="urn:microsoft.com/office/officeart/2005/8/layout/hProcess11"/>
    <dgm:cxn modelId="{AC5BB72E-9689-4EAE-BF49-C8EA7CB1CECE}" type="presParOf" srcId="{16B019E1-9654-4D9C-AE79-B18602324D8B}" destId="{B5B4FA11-279F-4F53-80EA-2CA314D6A882}" srcOrd="2" destOrd="0" presId="urn:microsoft.com/office/officeart/2005/8/layout/hProcess11"/>
    <dgm:cxn modelId="{341D2762-A16A-4055-8AB7-DAB343C7E894}" type="presParOf" srcId="{3EBEE75B-F854-49BE-8D44-C587FA288C70}" destId="{2228F9C4-ECF0-46CB-BD59-8182ED9C1503}" srcOrd="7" destOrd="0" presId="urn:microsoft.com/office/officeart/2005/8/layout/hProcess11"/>
    <dgm:cxn modelId="{1BC93581-FDF0-4A3D-BCBB-DF0DC1578A2D}" type="presParOf" srcId="{3EBEE75B-F854-49BE-8D44-C587FA288C70}" destId="{AE936BCA-8BFB-4ACE-91E1-69A2827573B5}" srcOrd="8" destOrd="0" presId="urn:microsoft.com/office/officeart/2005/8/layout/hProcess11"/>
    <dgm:cxn modelId="{2B34380F-1B54-4BC5-9588-CF0947483E37}" type="presParOf" srcId="{AE936BCA-8BFB-4ACE-91E1-69A2827573B5}" destId="{12962CA2-D647-49BD-81FC-E786EBED1DED}" srcOrd="0" destOrd="0" presId="urn:microsoft.com/office/officeart/2005/8/layout/hProcess11"/>
    <dgm:cxn modelId="{288BE6E3-AF30-45B9-8CC0-42AB4B735B8B}" type="presParOf" srcId="{AE936BCA-8BFB-4ACE-91E1-69A2827573B5}" destId="{56D082C5-8BA8-46CA-814D-30BD0AEEB51B}" srcOrd="1" destOrd="0" presId="urn:microsoft.com/office/officeart/2005/8/layout/hProcess11"/>
    <dgm:cxn modelId="{5F831603-9FB6-4ACA-A0BC-519F1234437E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Projektplanung</a:t>
          </a:r>
          <a:endParaRPr lang="de-DE" sz="1200" b="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  <dgm:t>
        <a:bodyPr/>
        <a:lstStyle/>
        <a:p>
          <a:endParaRPr lang="de-DE"/>
        </a:p>
      </dgm:t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C9794C00-18B4-4927-A304-2445FB6E388F}" type="presOf" srcId="{863FD00F-879C-40D8-BCA7-9630CC06DBCD}" destId="{12962CA2-D647-49BD-81FC-E786EBED1DED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6CBEEAC2-C9FE-4168-9B1E-8C899AE14660}" type="presOf" srcId="{E358C221-9508-4421-8C3E-C14A1766DA97}" destId="{AB7EF6B0-8311-4A2B-9782-76F6027EC317}" srcOrd="0" destOrd="0" presId="urn:microsoft.com/office/officeart/2005/8/layout/hProcess11"/>
    <dgm:cxn modelId="{AD97703A-BAD5-477C-B0D1-12E739881081}" type="presOf" srcId="{263D1932-C914-44FA-91E5-7404EFB65698}" destId="{42CB6A0C-9D4D-4270-88D8-F3F1DA46DAD1}" srcOrd="0" destOrd="0" presId="urn:microsoft.com/office/officeart/2005/8/layout/hProcess11"/>
    <dgm:cxn modelId="{D90E5AF9-E374-4BC0-8575-6BE793FFEFB3}" type="presOf" srcId="{836F97C4-3741-4FD9-B961-3F6BCC913225}" destId="{AFCA00F9-252C-4474-BE2C-CDC264E45F31}" srcOrd="0" destOrd="0" presId="urn:microsoft.com/office/officeart/2005/8/layout/hProcess11"/>
    <dgm:cxn modelId="{AD6FAD3B-ED4B-45C5-B9B7-DB11B24B1C70}" type="presOf" srcId="{71E82913-291C-4747-9E0D-E26FBCCAC453}" destId="{5807F4F2-0443-4295-97A8-373A86B2C4AF}" srcOrd="0" destOrd="0" presId="urn:microsoft.com/office/officeart/2005/8/layout/hProcess11"/>
    <dgm:cxn modelId="{FBB15A61-D041-455B-896E-6E2845DC36C7}" type="presOf" srcId="{C092B36E-43EF-43DF-B7ED-BB22C399B9C8}" destId="{1F9F75E3-3329-4491-8611-F9A888AE0E3A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8C626ACE-98D4-4FB5-A590-25B9AD27F146}" type="presParOf" srcId="{1F9F75E3-3329-4491-8611-F9A888AE0E3A}" destId="{4AB9A1D7-027D-4EA5-B85D-2A0F7127070F}" srcOrd="0" destOrd="0" presId="urn:microsoft.com/office/officeart/2005/8/layout/hProcess11"/>
    <dgm:cxn modelId="{D3F73228-9A7F-4909-B08D-A1E2096E3C69}" type="presParOf" srcId="{1F9F75E3-3329-4491-8611-F9A888AE0E3A}" destId="{3EBEE75B-F854-49BE-8D44-C587FA288C70}" srcOrd="1" destOrd="0" presId="urn:microsoft.com/office/officeart/2005/8/layout/hProcess11"/>
    <dgm:cxn modelId="{4A773C5C-0A15-4F5B-9021-D3C749741D08}" type="presParOf" srcId="{3EBEE75B-F854-49BE-8D44-C587FA288C70}" destId="{266DB7BC-080A-4953-A2FB-855B1140DE5A}" srcOrd="0" destOrd="0" presId="urn:microsoft.com/office/officeart/2005/8/layout/hProcess11"/>
    <dgm:cxn modelId="{EDD39232-5730-4279-9B8B-16E5821F83DB}" type="presParOf" srcId="{266DB7BC-080A-4953-A2FB-855B1140DE5A}" destId="{AFCA00F9-252C-4474-BE2C-CDC264E45F31}" srcOrd="0" destOrd="0" presId="urn:microsoft.com/office/officeart/2005/8/layout/hProcess11"/>
    <dgm:cxn modelId="{4D7B4E1B-7EC0-4E8B-A026-F60F25261D44}" type="presParOf" srcId="{266DB7BC-080A-4953-A2FB-855B1140DE5A}" destId="{C39E104A-B3E2-4B8C-A982-8C8DED6454EC}" srcOrd="1" destOrd="0" presId="urn:microsoft.com/office/officeart/2005/8/layout/hProcess11"/>
    <dgm:cxn modelId="{5F6C1E8B-12A5-4A57-8BA7-67266E02DC1B}" type="presParOf" srcId="{266DB7BC-080A-4953-A2FB-855B1140DE5A}" destId="{C791E6BA-5654-40CE-921D-1829DAC31EAA}" srcOrd="2" destOrd="0" presId="urn:microsoft.com/office/officeart/2005/8/layout/hProcess11"/>
    <dgm:cxn modelId="{458BFB73-425B-44B8-8FF5-A6F18F93FCC5}" type="presParOf" srcId="{3EBEE75B-F854-49BE-8D44-C587FA288C70}" destId="{47ABDAB3-8F7A-485E-B11A-A1136BE795C9}" srcOrd="1" destOrd="0" presId="urn:microsoft.com/office/officeart/2005/8/layout/hProcess11"/>
    <dgm:cxn modelId="{FDDD73B1-E384-4C82-A689-E49E1168BB85}" type="presParOf" srcId="{3EBEE75B-F854-49BE-8D44-C587FA288C70}" destId="{1F77D1AA-3944-4C50-B87C-0EA0B2159593}" srcOrd="2" destOrd="0" presId="urn:microsoft.com/office/officeart/2005/8/layout/hProcess11"/>
    <dgm:cxn modelId="{0A8542AF-BA60-4B92-8EC2-5E494C7016AB}" type="presParOf" srcId="{1F77D1AA-3944-4C50-B87C-0EA0B2159593}" destId="{5807F4F2-0443-4295-97A8-373A86B2C4AF}" srcOrd="0" destOrd="0" presId="urn:microsoft.com/office/officeart/2005/8/layout/hProcess11"/>
    <dgm:cxn modelId="{0099405C-4FDA-4DF3-B3B2-3F9C3A7D6D49}" type="presParOf" srcId="{1F77D1AA-3944-4C50-B87C-0EA0B2159593}" destId="{3390B0D5-AE1A-4F2A-BB66-6CE85BAE12B8}" srcOrd="1" destOrd="0" presId="urn:microsoft.com/office/officeart/2005/8/layout/hProcess11"/>
    <dgm:cxn modelId="{635CDB3E-6470-4770-986C-CEBE5EE78232}" type="presParOf" srcId="{1F77D1AA-3944-4C50-B87C-0EA0B2159593}" destId="{24A5EF36-7D2C-449E-AB8A-E232740D425A}" srcOrd="2" destOrd="0" presId="urn:microsoft.com/office/officeart/2005/8/layout/hProcess11"/>
    <dgm:cxn modelId="{D0F08B8A-CFBE-40EE-9917-22D8C99F1AC5}" type="presParOf" srcId="{3EBEE75B-F854-49BE-8D44-C587FA288C70}" destId="{F6B4B428-775B-403F-A42F-644B4366259B}" srcOrd="3" destOrd="0" presId="urn:microsoft.com/office/officeart/2005/8/layout/hProcess11"/>
    <dgm:cxn modelId="{A241885E-36EF-41FF-A6DB-4203DA93A061}" type="presParOf" srcId="{3EBEE75B-F854-49BE-8D44-C587FA288C70}" destId="{13B9134F-C455-4BA9-A839-BBF4D9C3B562}" srcOrd="4" destOrd="0" presId="urn:microsoft.com/office/officeart/2005/8/layout/hProcess11"/>
    <dgm:cxn modelId="{A278C7DA-8A4C-4ED6-8DBA-F23A48D841D0}" type="presParOf" srcId="{13B9134F-C455-4BA9-A839-BBF4D9C3B562}" destId="{AB7EF6B0-8311-4A2B-9782-76F6027EC317}" srcOrd="0" destOrd="0" presId="urn:microsoft.com/office/officeart/2005/8/layout/hProcess11"/>
    <dgm:cxn modelId="{2DFD0468-47A7-48B2-A8BD-F83DDDDAC45F}" type="presParOf" srcId="{13B9134F-C455-4BA9-A839-BBF4D9C3B562}" destId="{6127A24A-86B8-4753-A36D-94B3824E5DCE}" srcOrd="1" destOrd="0" presId="urn:microsoft.com/office/officeart/2005/8/layout/hProcess11"/>
    <dgm:cxn modelId="{3B251180-7F9A-4C98-8A46-B0D5D1C86E53}" type="presParOf" srcId="{13B9134F-C455-4BA9-A839-BBF4D9C3B562}" destId="{1C8D49DC-E766-4026-9DE3-971B678C46EF}" srcOrd="2" destOrd="0" presId="urn:microsoft.com/office/officeart/2005/8/layout/hProcess11"/>
    <dgm:cxn modelId="{CBFB825F-B919-4BE1-8380-446FD2FAB4A9}" type="presParOf" srcId="{3EBEE75B-F854-49BE-8D44-C587FA288C70}" destId="{BCB69AE6-298E-4DEA-914D-EE15939F342E}" srcOrd="5" destOrd="0" presId="urn:microsoft.com/office/officeart/2005/8/layout/hProcess11"/>
    <dgm:cxn modelId="{24C0A29C-0D56-4652-BFA0-E1AF25FA1AF9}" type="presParOf" srcId="{3EBEE75B-F854-49BE-8D44-C587FA288C70}" destId="{16B019E1-9654-4D9C-AE79-B18602324D8B}" srcOrd="6" destOrd="0" presId="urn:microsoft.com/office/officeart/2005/8/layout/hProcess11"/>
    <dgm:cxn modelId="{80028CB1-2DAD-4294-B1D6-4E942DFAA62F}" type="presParOf" srcId="{16B019E1-9654-4D9C-AE79-B18602324D8B}" destId="{42CB6A0C-9D4D-4270-88D8-F3F1DA46DAD1}" srcOrd="0" destOrd="0" presId="urn:microsoft.com/office/officeart/2005/8/layout/hProcess11"/>
    <dgm:cxn modelId="{D1850687-9E4E-4185-BD59-1FDCD0A4336D}" type="presParOf" srcId="{16B019E1-9654-4D9C-AE79-B18602324D8B}" destId="{EE50FC0A-1800-4B55-A6F5-CD88882CD84D}" srcOrd="1" destOrd="0" presId="urn:microsoft.com/office/officeart/2005/8/layout/hProcess11"/>
    <dgm:cxn modelId="{18458E0C-33FB-42C5-A111-75B3C460F348}" type="presParOf" srcId="{16B019E1-9654-4D9C-AE79-B18602324D8B}" destId="{B5B4FA11-279F-4F53-80EA-2CA314D6A882}" srcOrd="2" destOrd="0" presId="urn:microsoft.com/office/officeart/2005/8/layout/hProcess11"/>
    <dgm:cxn modelId="{539F6561-8AB1-430A-9B6D-6802030E1700}" type="presParOf" srcId="{3EBEE75B-F854-49BE-8D44-C587FA288C70}" destId="{2228F9C4-ECF0-46CB-BD59-8182ED9C1503}" srcOrd="7" destOrd="0" presId="urn:microsoft.com/office/officeart/2005/8/layout/hProcess11"/>
    <dgm:cxn modelId="{8078430B-D1C6-40B0-AEE5-FEDFC814F695}" type="presParOf" srcId="{3EBEE75B-F854-49BE-8D44-C587FA288C70}" destId="{AE936BCA-8BFB-4ACE-91E1-69A2827573B5}" srcOrd="8" destOrd="0" presId="urn:microsoft.com/office/officeart/2005/8/layout/hProcess11"/>
    <dgm:cxn modelId="{F2656EE1-A891-4D41-BE24-BB89DA1DD931}" type="presParOf" srcId="{AE936BCA-8BFB-4ACE-91E1-69A2827573B5}" destId="{12962CA2-D647-49BD-81FC-E786EBED1DED}" srcOrd="0" destOrd="0" presId="urn:microsoft.com/office/officeart/2005/8/layout/hProcess11"/>
    <dgm:cxn modelId="{97C8CB29-5B3F-409D-833D-DDC89BA190F2}" type="presParOf" srcId="{AE936BCA-8BFB-4ACE-91E1-69A2827573B5}" destId="{56D082C5-8BA8-46CA-814D-30BD0AEEB51B}" srcOrd="1" destOrd="0" presId="urn:microsoft.com/office/officeart/2005/8/layout/hProcess11"/>
    <dgm:cxn modelId="{2271EC1D-0DD8-44EA-9E74-596A92B268BB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Projektplanung</a:t>
          </a:r>
          <a:endParaRPr lang="de-DE" sz="1200" b="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  <dgm:t>
        <a:bodyPr/>
        <a:lstStyle/>
        <a:p>
          <a:endParaRPr lang="de-DE"/>
        </a:p>
      </dgm:t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6862095A-13E5-45F4-9AE0-DD279F199CBC}" type="presOf" srcId="{E358C221-9508-4421-8C3E-C14A1766DA97}" destId="{AB7EF6B0-8311-4A2B-9782-76F6027EC317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577C3791-B73F-4205-8360-9EA4D7F068D5}" type="presOf" srcId="{263D1932-C914-44FA-91E5-7404EFB65698}" destId="{42CB6A0C-9D4D-4270-88D8-F3F1DA46DAD1}" srcOrd="0" destOrd="0" presId="urn:microsoft.com/office/officeart/2005/8/layout/hProcess11"/>
    <dgm:cxn modelId="{5C5060CE-D8F7-4D68-BD9C-B7FB7238F416}" type="presOf" srcId="{C092B36E-43EF-43DF-B7ED-BB22C399B9C8}" destId="{1F9F75E3-3329-4491-8611-F9A888AE0E3A}" srcOrd="0" destOrd="0" presId="urn:microsoft.com/office/officeart/2005/8/layout/hProcess11"/>
    <dgm:cxn modelId="{5BD8D722-5C30-45A9-A664-8FD027D1B38F}" type="presOf" srcId="{71E82913-291C-4747-9E0D-E26FBCCAC453}" destId="{5807F4F2-0443-4295-97A8-373A86B2C4AF}" srcOrd="0" destOrd="0" presId="urn:microsoft.com/office/officeart/2005/8/layout/hProcess11"/>
    <dgm:cxn modelId="{1667B91E-0D86-4BD3-AB8B-876ACC8BED13}" type="presOf" srcId="{836F97C4-3741-4FD9-B961-3F6BCC913225}" destId="{AFCA00F9-252C-4474-BE2C-CDC264E45F31}" srcOrd="0" destOrd="0" presId="urn:microsoft.com/office/officeart/2005/8/layout/hProcess11"/>
    <dgm:cxn modelId="{A4B589F9-2868-4F9A-9277-85CE80FAD3C0}" type="presOf" srcId="{863FD00F-879C-40D8-BCA7-9630CC06DBCD}" destId="{12962CA2-D647-49BD-81FC-E786EBED1DED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F42BFC2A-59C2-4DCB-A5A1-F51DA5BCC914}" type="presParOf" srcId="{1F9F75E3-3329-4491-8611-F9A888AE0E3A}" destId="{4AB9A1D7-027D-4EA5-B85D-2A0F7127070F}" srcOrd="0" destOrd="0" presId="urn:microsoft.com/office/officeart/2005/8/layout/hProcess11"/>
    <dgm:cxn modelId="{CF9ECF6E-3566-444F-BB9F-46FEBCFE8C1B}" type="presParOf" srcId="{1F9F75E3-3329-4491-8611-F9A888AE0E3A}" destId="{3EBEE75B-F854-49BE-8D44-C587FA288C70}" srcOrd="1" destOrd="0" presId="urn:microsoft.com/office/officeart/2005/8/layout/hProcess11"/>
    <dgm:cxn modelId="{1CC5F050-D229-4546-94CD-C5C8C2BA4BBB}" type="presParOf" srcId="{3EBEE75B-F854-49BE-8D44-C587FA288C70}" destId="{266DB7BC-080A-4953-A2FB-855B1140DE5A}" srcOrd="0" destOrd="0" presId="urn:microsoft.com/office/officeart/2005/8/layout/hProcess11"/>
    <dgm:cxn modelId="{AA756181-737E-474C-9C61-1CB17AD4E9AA}" type="presParOf" srcId="{266DB7BC-080A-4953-A2FB-855B1140DE5A}" destId="{AFCA00F9-252C-4474-BE2C-CDC264E45F31}" srcOrd="0" destOrd="0" presId="urn:microsoft.com/office/officeart/2005/8/layout/hProcess11"/>
    <dgm:cxn modelId="{96562BB8-54D1-40BB-8E75-6F97FC085372}" type="presParOf" srcId="{266DB7BC-080A-4953-A2FB-855B1140DE5A}" destId="{C39E104A-B3E2-4B8C-A982-8C8DED6454EC}" srcOrd="1" destOrd="0" presId="urn:microsoft.com/office/officeart/2005/8/layout/hProcess11"/>
    <dgm:cxn modelId="{2E406993-1270-457D-BE6D-CCDE9AFE1CFC}" type="presParOf" srcId="{266DB7BC-080A-4953-A2FB-855B1140DE5A}" destId="{C791E6BA-5654-40CE-921D-1829DAC31EAA}" srcOrd="2" destOrd="0" presId="urn:microsoft.com/office/officeart/2005/8/layout/hProcess11"/>
    <dgm:cxn modelId="{D213E26D-AF39-4501-9EFC-F954B7329728}" type="presParOf" srcId="{3EBEE75B-F854-49BE-8D44-C587FA288C70}" destId="{47ABDAB3-8F7A-485E-B11A-A1136BE795C9}" srcOrd="1" destOrd="0" presId="urn:microsoft.com/office/officeart/2005/8/layout/hProcess11"/>
    <dgm:cxn modelId="{52CCBFF5-485D-4771-8075-6CBDD9A11262}" type="presParOf" srcId="{3EBEE75B-F854-49BE-8D44-C587FA288C70}" destId="{1F77D1AA-3944-4C50-B87C-0EA0B2159593}" srcOrd="2" destOrd="0" presId="urn:microsoft.com/office/officeart/2005/8/layout/hProcess11"/>
    <dgm:cxn modelId="{BFC12D83-156D-4C11-B73E-F4EDB42EAFB0}" type="presParOf" srcId="{1F77D1AA-3944-4C50-B87C-0EA0B2159593}" destId="{5807F4F2-0443-4295-97A8-373A86B2C4AF}" srcOrd="0" destOrd="0" presId="urn:microsoft.com/office/officeart/2005/8/layout/hProcess11"/>
    <dgm:cxn modelId="{39890AAE-5631-4F1A-916A-A647921CB1EF}" type="presParOf" srcId="{1F77D1AA-3944-4C50-B87C-0EA0B2159593}" destId="{3390B0D5-AE1A-4F2A-BB66-6CE85BAE12B8}" srcOrd="1" destOrd="0" presId="urn:microsoft.com/office/officeart/2005/8/layout/hProcess11"/>
    <dgm:cxn modelId="{95D23372-90D6-4843-A429-1B2C547C5E77}" type="presParOf" srcId="{1F77D1AA-3944-4C50-B87C-0EA0B2159593}" destId="{24A5EF36-7D2C-449E-AB8A-E232740D425A}" srcOrd="2" destOrd="0" presId="urn:microsoft.com/office/officeart/2005/8/layout/hProcess11"/>
    <dgm:cxn modelId="{E2F8A485-856C-4C72-AE71-4AFE17CB5A06}" type="presParOf" srcId="{3EBEE75B-F854-49BE-8D44-C587FA288C70}" destId="{F6B4B428-775B-403F-A42F-644B4366259B}" srcOrd="3" destOrd="0" presId="urn:microsoft.com/office/officeart/2005/8/layout/hProcess11"/>
    <dgm:cxn modelId="{878F592F-E904-4F63-889B-9CAE54AFBCAE}" type="presParOf" srcId="{3EBEE75B-F854-49BE-8D44-C587FA288C70}" destId="{13B9134F-C455-4BA9-A839-BBF4D9C3B562}" srcOrd="4" destOrd="0" presId="urn:microsoft.com/office/officeart/2005/8/layout/hProcess11"/>
    <dgm:cxn modelId="{1B0A9A9F-57F8-47CE-A78E-EB1C2FDC17CB}" type="presParOf" srcId="{13B9134F-C455-4BA9-A839-BBF4D9C3B562}" destId="{AB7EF6B0-8311-4A2B-9782-76F6027EC317}" srcOrd="0" destOrd="0" presId="urn:microsoft.com/office/officeart/2005/8/layout/hProcess11"/>
    <dgm:cxn modelId="{226320A6-462A-4373-9B5A-26A6ACCB1150}" type="presParOf" srcId="{13B9134F-C455-4BA9-A839-BBF4D9C3B562}" destId="{6127A24A-86B8-4753-A36D-94B3824E5DCE}" srcOrd="1" destOrd="0" presId="urn:microsoft.com/office/officeart/2005/8/layout/hProcess11"/>
    <dgm:cxn modelId="{D1898A0D-90F8-4180-B18F-4F9910A8E446}" type="presParOf" srcId="{13B9134F-C455-4BA9-A839-BBF4D9C3B562}" destId="{1C8D49DC-E766-4026-9DE3-971B678C46EF}" srcOrd="2" destOrd="0" presId="urn:microsoft.com/office/officeart/2005/8/layout/hProcess11"/>
    <dgm:cxn modelId="{467291A1-F15F-45C7-A2ED-426515EBDE19}" type="presParOf" srcId="{3EBEE75B-F854-49BE-8D44-C587FA288C70}" destId="{BCB69AE6-298E-4DEA-914D-EE15939F342E}" srcOrd="5" destOrd="0" presId="urn:microsoft.com/office/officeart/2005/8/layout/hProcess11"/>
    <dgm:cxn modelId="{723FC733-F286-4C94-8A50-6E87DDC3E9D0}" type="presParOf" srcId="{3EBEE75B-F854-49BE-8D44-C587FA288C70}" destId="{16B019E1-9654-4D9C-AE79-B18602324D8B}" srcOrd="6" destOrd="0" presId="urn:microsoft.com/office/officeart/2005/8/layout/hProcess11"/>
    <dgm:cxn modelId="{D064FE0F-0E93-4886-98A5-BF107BB09810}" type="presParOf" srcId="{16B019E1-9654-4D9C-AE79-B18602324D8B}" destId="{42CB6A0C-9D4D-4270-88D8-F3F1DA46DAD1}" srcOrd="0" destOrd="0" presId="urn:microsoft.com/office/officeart/2005/8/layout/hProcess11"/>
    <dgm:cxn modelId="{55482333-6F5F-4E6B-BC31-BC93638E7058}" type="presParOf" srcId="{16B019E1-9654-4D9C-AE79-B18602324D8B}" destId="{EE50FC0A-1800-4B55-A6F5-CD88882CD84D}" srcOrd="1" destOrd="0" presId="urn:microsoft.com/office/officeart/2005/8/layout/hProcess11"/>
    <dgm:cxn modelId="{13F7E86C-0490-4958-9961-97F385ED7454}" type="presParOf" srcId="{16B019E1-9654-4D9C-AE79-B18602324D8B}" destId="{B5B4FA11-279F-4F53-80EA-2CA314D6A882}" srcOrd="2" destOrd="0" presId="urn:microsoft.com/office/officeart/2005/8/layout/hProcess11"/>
    <dgm:cxn modelId="{A4DC51FD-327F-4C59-A73B-DB601C7D8FE4}" type="presParOf" srcId="{3EBEE75B-F854-49BE-8D44-C587FA288C70}" destId="{2228F9C4-ECF0-46CB-BD59-8182ED9C1503}" srcOrd="7" destOrd="0" presId="urn:microsoft.com/office/officeart/2005/8/layout/hProcess11"/>
    <dgm:cxn modelId="{D33DF2B1-3808-4297-8ACC-65DE26D726FB}" type="presParOf" srcId="{3EBEE75B-F854-49BE-8D44-C587FA288C70}" destId="{AE936BCA-8BFB-4ACE-91E1-69A2827573B5}" srcOrd="8" destOrd="0" presId="urn:microsoft.com/office/officeart/2005/8/layout/hProcess11"/>
    <dgm:cxn modelId="{F6EF0934-1457-4BBA-9590-29206A1E6E87}" type="presParOf" srcId="{AE936BCA-8BFB-4ACE-91E1-69A2827573B5}" destId="{12962CA2-D647-49BD-81FC-E786EBED1DED}" srcOrd="0" destOrd="0" presId="urn:microsoft.com/office/officeart/2005/8/layout/hProcess11"/>
    <dgm:cxn modelId="{9F136E09-18A6-4900-88EE-63F3A988799A}" type="presParOf" srcId="{AE936BCA-8BFB-4ACE-91E1-69A2827573B5}" destId="{56D082C5-8BA8-46CA-814D-30BD0AEEB51B}" srcOrd="1" destOrd="0" presId="urn:microsoft.com/office/officeart/2005/8/layout/hProcess11"/>
    <dgm:cxn modelId="{1A0C427F-8069-4C50-B0A1-02AFDE63D784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Projektplanung</a:t>
          </a:r>
          <a:endParaRPr lang="de-DE" sz="1200" b="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EF6B6F9C-5D69-4B00-B9A0-583B5517E39E}" type="presOf" srcId="{836F97C4-3741-4FD9-B961-3F6BCC913225}" destId="{AFCA00F9-252C-4474-BE2C-CDC264E45F31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C512B67E-57BD-4CBA-97F2-8162F4FC5655}" type="presOf" srcId="{E358C221-9508-4421-8C3E-C14A1766DA97}" destId="{AB7EF6B0-8311-4A2B-9782-76F6027EC317}" srcOrd="0" destOrd="0" presId="urn:microsoft.com/office/officeart/2005/8/layout/hProcess11"/>
    <dgm:cxn modelId="{27A1B71E-D586-4339-8C3C-E1EA4295B922}" type="presOf" srcId="{C092B36E-43EF-43DF-B7ED-BB22C399B9C8}" destId="{1F9F75E3-3329-4491-8611-F9A888AE0E3A}" srcOrd="0" destOrd="0" presId="urn:microsoft.com/office/officeart/2005/8/layout/hProcess11"/>
    <dgm:cxn modelId="{140D18CB-893D-4B8E-BD49-61A038788147}" type="presOf" srcId="{263D1932-C914-44FA-91E5-7404EFB65698}" destId="{42CB6A0C-9D4D-4270-88D8-F3F1DA46DAD1}" srcOrd="0" destOrd="0" presId="urn:microsoft.com/office/officeart/2005/8/layout/hProcess11"/>
    <dgm:cxn modelId="{695B97EE-57D7-4955-9D42-01EC3B47820E}" type="presOf" srcId="{71E82913-291C-4747-9E0D-E26FBCCAC453}" destId="{5807F4F2-0443-4295-97A8-373A86B2C4AF}" srcOrd="0" destOrd="0" presId="urn:microsoft.com/office/officeart/2005/8/layout/hProcess11"/>
    <dgm:cxn modelId="{61C71C46-A91F-4036-9235-FFD17C95CEB2}" type="presOf" srcId="{863FD00F-879C-40D8-BCA7-9630CC06DBCD}" destId="{12962CA2-D647-49BD-81FC-E786EBED1DED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D5917254-3A66-4EC0-ABFD-D2B9606371EF}" type="presParOf" srcId="{1F9F75E3-3329-4491-8611-F9A888AE0E3A}" destId="{4AB9A1D7-027D-4EA5-B85D-2A0F7127070F}" srcOrd="0" destOrd="0" presId="urn:microsoft.com/office/officeart/2005/8/layout/hProcess11"/>
    <dgm:cxn modelId="{603D390E-F903-4C86-8FEB-697F045F2803}" type="presParOf" srcId="{1F9F75E3-3329-4491-8611-F9A888AE0E3A}" destId="{3EBEE75B-F854-49BE-8D44-C587FA288C70}" srcOrd="1" destOrd="0" presId="urn:microsoft.com/office/officeart/2005/8/layout/hProcess11"/>
    <dgm:cxn modelId="{E6FD2C45-E744-40DF-93EF-135BC4A6422B}" type="presParOf" srcId="{3EBEE75B-F854-49BE-8D44-C587FA288C70}" destId="{266DB7BC-080A-4953-A2FB-855B1140DE5A}" srcOrd="0" destOrd="0" presId="urn:microsoft.com/office/officeart/2005/8/layout/hProcess11"/>
    <dgm:cxn modelId="{09662C70-6A15-4663-8871-E9D7CB150B12}" type="presParOf" srcId="{266DB7BC-080A-4953-A2FB-855B1140DE5A}" destId="{AFCA00F9-252C-4474-BE2C-CDC264E45F31}" srcOrd="0" destOrd="0" presId="urn:microsoft.com/office/officeart/2005/8/layout/hProcess11"/>
    <dgm:cxn modelId="{64FBA703-9B8D-4F7F-897A-0A75D223FC98}" type="presParOf" srcId="{266DB7BC-080A-4953-A2FB-855B1140DE5A}" destId="{C39E104A-B3E2-4B8C-A982-8C8DED6454EC}" srcOrd="1" destOrd="0" presId="urn:microsoft.com/office/officeart/2005/8/layout/hProcess11"/>
    <dgm:cxn modelId="{05E33289-B007-4FA9-B602-BDEDB3FC0709}" type="presParOf" srcId="{266DB7BC-080A-4953-A2FB-855B1140DE5A}" destId="{C791E6BA-5654-40CE-921D-1829DAC31EAA}" srcOrd="2" destOrd="0" presId="urn:microsoft.com/office/officeart/2005/8/layout/hProcess11"/>
    <dgm:cxn modelId="{B749A776-4EB1-472A-B3BA-1CAA16E5907A}" type="presParOf" srcId="{3EBEE75B-F854-49BE-8D44-C587FA288C70}" destId="{47ABDAB3-8F7A-485E-B11A-A1136BE795C9}" srcOrd="1" destOrd="0" presId="urn:microsoft.com/office/officeart/2005/8/layout/hProcess11"/>
    <dgm:cxn modelId="{0CDDDF19-FC2B-4D01-A783-4322E947A8E5}" type="presParOf" srcId="{3EBEE75B-F854-49BE-8D44-C587FA288C70}" destId="{1F77D1AA-3944-4C50-B87C-0EA0B2159593}" srcOrd="2" destOrd="0" presId="urn:microsoft.com/office/officeart/2005/8/layout/hProcess11"/>
    <dgm:cxn modelId="{1E34B59B-720A-4AEE-A70C-83FE0687F7C4}" type="presParOf" srcId="{1F77D1AA-3944-4C50-B87C-0EA0B2159593}" destId="{5807F4F2-0443-4295-97A8-373A86B2C4AF}" srcOrd="0" destOrd="0" presId="urn:microsoft.com/office/officeart/2005/8/layout/hProcess11"/>
    <dgm:cxn modelId="{872D7AA0-6985-46D8-93EB-EEFA4F0356DE}" type="presParOf" srcId="{1F77D1AA-3944-4C50-B87C-0EA0B2159593}" destId="{3390B0D5-AE1A-4F2A-BB66-6CE85BAE12B8}" srcOrd="1" destOrd="0" presId="urn:microsoft.com/office/officeart/2005/8/layout/hProcess11"/>
    <dgm:cxn modelId="{BEB2C364-5AB8-4516-A0F5-870622E2361D}" type="presParOf" srcId="{1F77D1AA-3944-4C50-B87C-0EA0B2159593}" destId="{24A5EF36-7D2C-449E-AB8A-E232740D425A}" srcOrd="2" destOrd="0" presId="urn:microsoft.com/office/officeart/2005/8/layout/hProcess11"/>
    <dgm:cxn modelId="{3AE43D69-81EA-4382-B287-EFD479ED34E1}" type="presParOf" srcId="{3EBEE75B-F854-49BE-8D44-C587FA288C70}" destId="{F6B4B428-775B-403F-A42F-644B4366259B}" srcOrd="3" destOrd="0" presId="urn:microsoft.com/office/officeart/2005/8/layout/hProcess11"/>
    <dgm:cxn modelId="{184A071F-16FF-4B17-A724-ED62B13A5C1E}" type="presParOf" srcId="{3EBEE75B-F854-49BE-8D44-C587FA288C70}" destId="{13B9134F-C455-4BA9-A839-BBF4D9C3B562}" srcOrd="4" destOrd="0" presId="urn:microsoft.com/office/officeart/2005/8/layout/hProcess11"/>
    <dgm:cxn modelId="{60FE9A9E-A551-45C2-B2B1-E8A125B79E0A}" type="presParOf" srcId="{13B9134F-C455-4BA9-A839-BBF4D9C3B562}" destId="{AB7EF6B0-8311-4A2B-9782-76F6027EC317}" srcOrd="0" destOrd="0" presId="urn:microsoft.com/office/officeart/2005/8/layout/hProcess11"/>
    <dgm:cxn modelId="{50FE0C54-929F-4CFE-BF40-56EC9305EED2}" type="presParOf" srcId="{13B9134F-C455-4BA9-A839-BBF4D9C3B562}" destId="{6127A24A-86B8-4753-A36D-94B3824E5DCE}" srcOrd="1" destOrd="0" presId="urn:microsoft.com/office/officeart/2005/8/layout/hProcess11"/>
    <dgm:cxn modelId="{C57B9FA2-88C2-403D-9B80-0B2045F68467}" type="presParOf" srcId="{13B9134F-C455-4BA9-A839-BBF4D9C3B562}" destId="{1C8D49DC-E766-4026-9DE3-971B678C46EF}" srcOrd="2" destOrd="0" presId="urn:microsoft.com/office/officeart/2005/8/layout/hProcess11"/>
    <dgm:cxn modelId="{C50F2591-4CFD-4F85-A3CB-0A03A8F7D1E1}" type="presParOf" srcId="{3EBEE75B-F854-49BE-8D44-C587FA288C70}" destId="{BCB69AE6-298E-4DEA-914D-EE15939F342E}" srcOrd="5" destOrd="0" presId="urn:microsoft.com/office/officeart/2005/8/layout/hProcess11"/>
    <dgm:cxn modelId="{F8B78D01-94E4-4DB4-A052-0A5B9E826367}" type="presParOf" srcId="{3EBEE75B-F854-49BE-8D44-C587FA288C70}" destId="{16B019E1-9654-4D9C-AE79-B18602324D8B}" srcOrd="6" destOrd="0" presId="urn:microsoft.com/office/officeart/2005/8/layout/hProcess11"/>
    <dgm:cxn modelId="{95C1D8FE-6C59-421C-8666-2293043D52BC}" type="presParOf" srcId="{16B019E1-9654-4D9C-AE79-B18602324D8B}" destId="{42CB6A0C-9D4D-4270-88D8-F3F1DA46DAD1}" srcOrd="0" destOrd="0" presId="urn:microsoft.com/office/officeart/2005/8/layout/hProcess11"/>
    <dgm:cxn modelId="{E0E6BCE7-8568-4F8E-AE6B-CEFAD604A9A9}" type="presParOf" srcId="{16B019E1-9654-4D9C-AE79-B18602324D8B}" destId="{EE50FC0A-1800-4B55-A6F5-CD88882CD84D}" srcOrd="1" destOrd="0" presId="urn:microsoft.com/office/officeart/2005/8/layout/hProcess11"/>
    <dgm:cxn modelId="{AAE65A60-37C6-4832-91B9-704FE5460024}" type="presParOf" srcId="{16B019E1-9654-4D9C-AE79-B18602324D8B}" destId="{B5B4FA11-279F-4F53-80EA-2CA314D6A882}" srcOrd="2" destOrd="0" presId="urn:microsoft.com/office/officeart/2005/8/layout/hProcess11"/>
    <dgm:cxn modelId="{7ED9A50C-2F30-4526-BB15-0F0296892E81}" type="presParOf" srcId="{3EBEE75B-F854-49BE-8D44-C587FA288C70}" destId="{2228F9C4-ECF0-46CB-BD59-8182ED9C1503}" srcOrd="7" destOrd="0" presId="urn:microsoft.com/office/officeart/2005/8/layout/hProcess11"/>
    <dgm:cxn modelId="{C18A4D91-97E6-41FB-BD7E-7DD8F20D32A3}" type="presParOf" srcId="{3EBEE75B-F854-49BE-8D44-C587FA288C70}" destId="{AE936BCA-8BFB-4ACE-91E1-69A2827573B5}" srcOrd="8" destOrd="0" presId="urn:microsoft.com/office/officeart/2005/8/layout/hProcess11"/>
    <dgm:cxn modelId="{259E65AE-E22C-4932-A8BF-328E578564D1}" type="presParOf" srcId="{AE936BCA-8BFB-4ACE-91E1-69A2827573B5}" destId="{12962CA2-D647-49BD-81FC-E786EBED1DED}" srcOrd="0" destOrd="0" presId="urn:microsoft.com/office/officeart/2005/8/layout/hProcess11"/>
    <dgm:cxn modelId="{43A8A8CA-C545-4C97-86F5-BB85D10DCBC4}" type="presParOf" srcId="{AE936BCA-8BFB-4ACE-91E1-69A2827573B5}" destId="{56D082C5-8BA8-46CA-814D-30BD0AEEB51B}" srcOrd="1" destOrd="0" presId="urn:microsoft.com/office/officeart/2005/8/layout/hProcess11"/>
    <dgm:cxn modelId="{39EA3D93-C0DB-4B3C-B03F-5CC486C503EB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Projektplanung</a:t>
          </a:r>
          <a:endParaRPr lang="de-DE" sz="1200" b="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0E9F590D-E8D1-400A-BE14-469A6B407EA1}" type="presOf" srcId="{863FD00F-879C-40D8-BCA7-9630CC06DBCD}" destId="{12962CA2-D647-49BD-81FC-E786EBED1DED}" srcOrd="0" destOrd="0" presId="urn:microsoft.com/office/officeart/2005/8/layout/hProcess11"/>
    <dgm:cxn modelId="{8A36EA6E-C8E5-4A54-87FE-3BC432602945}" type="presOf" srcId="{C092B36E-43EF-43DF-B7ED-BB22C399B9C8}" destId="{1F9F75E3-3329-4491-8611-F9A888AE0E3A}" srcOrd="0" destOrd="0" presId="urn:microsoft.com/office/officeart/2005/8/layout/hProcess11"/>
    <dgm:cxn modelId="{7D9998E3-E5DA-4B39-AD90-7AA31468897D}" type="presOf" srcId="{836F97C4-3741-4FD9-B961-3F6BCC913225}" destId="{AFCA00F9-252C-4474-BE2C-CDC264E45F31}" srcOrd="0" destOrd="0" presId="urn:microsoft.com/office/officeart/2005/8/layout/hProcess11"/>
    <dgm:cxn modelId="{07B327C2-F781-46BD-A522-D60E2B50AE4D}" type="presOf" srcId="{263D1932-C914-44FA-91E5-7404EFB65698}" destId="{42CB6A0C-9D4D-4270-88D8-F3F1DA46DAD1}" srcOrd="0" destOrd="0" presId="urn:microsoft.com/office/officeart/2005/8/layout/hProcess11"/>
    <dgm:cxn modelId="{AB304C40-34BC-49A8-8313-84216115A167}" type="presOf" srcId="{E358C221-9508-4421-8C3E-C14A1766DA97}" destId="{AB7EF6B0-8311-4A2B-9782-76F6027EC317}" srcOrd="0" destOrd="0" presId="urn:microsoft.com/office/officeart/2005/8/layout/hProcess11"/>
    <dgm:cxn modelId="{343C8F3A-18B8-41ED-B47A-AC5BD10EF82C}" type="presOf" srcId="{71E82913-291C-4747-9E0D-E26FBCCAC453}" destId="{5807F4F2-0443-4295-97A8-373A86B2C4AF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313B0385-7CB8-4B80-A3F7-5B2EE7E9A6FA}" type="presParOf" srcId="{1F9F75E3-3329-4491-8611-F9A888AE0E3A}" destId="{4AB9A1D7-027D-4EA5-B85D-2A0F7127070F}" srcOrd="0" destOrd="0" presId="urn:microsoft.com/office/officeart/2005/8/layout/hProcess11"/>
    <dgm:cxn modelId="{50A089F4-B70F-4802-88DD-11DCB5E58799}" type="presParOf" srcId="{1F9F75E3-3329-4491-8611-F9A888AE0E3A}" destId="{3EBEE75B-F854-49BE-8D44-C587FA288C70}" srcOrd="1" destOrd="0" presId="urn:microsoft.com/office/officeart/2005/8/layout/hProcess11"/>
    <dgm:cxn modelId="{E162902B-0F8B-49D5-96A7-1C0D56381053}" type="presParOf" srcId="{3EBEE75B-F854-49BE-8D44-C587FA288C70}" destId="{266DB7BC-080A-4953-A2FB-855B1140DE5A}" srcOrd="0" destOrd="0" presId="urn:microsoft.com/office/officeart/2005/8/layout/hProcess11"/>
    <dgm:cxn modelId="{E8E56D3D-EDA3-40EC-BBFF-EEAAAD71A170}" type="presParOf" srcId="{266DB7BC-080A-4953-A2FB-855B1140DE5A}" destId="{AFCA00F9-252C-4474-BE2C-CDC264E45F31}" srcOrd="0" destOrd="0" presId="urn:microsoft.com/office/officeart/2005/8/layout/hProcess11"/>
    <dgm:cxn modelId="{1CFE830E-8F07-4D33-814E-B7E0BB07CD2B}" type="presParOf" srcId="{266DB7BC-080A-4953-A2FB-855B1140DE5A}" destId="{C39E104A-B3E2-4B8C-A982-8C8DED6454EC}" srcOrd="1" destOrd="0" presId="urn:microsoft.com/office/officeart/2005/8/layout/hProcess11"/>
    <dgm:cxn modelId="{C2D2116E-EB2F-4636-B149-72D4159F40C1}" type="presParOf" srcId="{266DB7BC-080A-4953-A2FB-855B1140DE5A}" destId="{C791E6BA-5654-40CE-921D-1829DAC31EAA}" srcOrd="2" destOrd="0" presId="urn:microsoft.com/office/officeart/2005/8/layout/hProcess11"/>
    <dgm:cxn modelId="{D8623380-D7C3-42F9-A423-4B48C102A578}" type="presParOf" srcId="{3EBEE75B-F854-49BE-8D44-C587FA288C70}" destId="{47ABDAB3-8F7A-485E-B11A-A1136BE795C9}" srcOrd="1" destOrd="0" presId="urn:microsoft.com/office/officeart/2005/8/layout/hProcess11"/>
    <dgm:cxn modelId="{889C1B11-A48A-4854-AFA6-438FDA44CD95}" type="presParOf" srcId="{3EBEE75B-F854-49BE-8D44-C587FA288C70}" destId="{1F77D1AA-3944-4C50-B87C-0EA0B2159593}" srcOrd="2" destOrd="0" presId="urn:microsoft.com/office/officeart/2005/8/layout/hProcess11"/>
    <dgm:cxn modelId="{525FFC54-8CC9-4C94-B85C-E03356992F75}" type="presParOf" srcId="{1F77D1AA-3944-4C50-B87C-0EA0B2159593}" destId="{5807F4F2-0443-4295-97A8-373A86B2C4AF}" srcOrd="0" destOrd="0" presId="urn:microsoft.com/office/officeart/2005/8/layout/hProcess11"/>
    <dgm:cxn modelId="{B566FF8C-05EB-47DC-AB2D-C6A2EE7D30B7}" type="presParOf" srcId="{1F77D1AA-3944-4C50-B87C-0EA0B2159593}" destId="{3390B0D5-AE1A-4F2A-BB66-6CE85BAE12B8}" srcOrd="1" destOrd="0" presId="urn:microsoft.com/office/officeart/2005/8/layout/hProcess11"/>
    <dgm:cxn modelId="{71F313CF-FB43-42C2-BEAF-3AB9CF81FF94}" type="presParOf" srcId="{1F77D1AA-3944-4C50-B87C-0EA0B2159593}" destId="{24A5EF36-7D2C-449E-AB8A-E232740D425A}" srcOrd="2" destOrd="0" presId="urn:microsoft.com/office/officeart/2005/8/layout/hProcess11"/>
    <dgm:cxn modelId="{8F3B36CA-5E8A-4BA7-945D-FA86E76CE00D}" type="presParOf" srcId="{3EBEE75B-F854-49BE-8D44-C587FA288C70}" destId="{F6B4B428-775B-403F-A42F-644B4366259B}" srcOrd="3" destOrd="0" presId="urn:microsoft.com/office/officeart/2005/8/layout/hProcess11"/>
    <dgm:cxn modelId="{3F0D6EB3-3721-46F0-97D8-3E5FB91B3060}" type="presParOf" srcId="{3EBEE75B-F854-49BE-8D44-C587FA288C70}" destId="{13B9134F-C455-4BA9-A839-BBF4D9C3B562}" srcOrd="4" destOrd="0" presId="urn:microsoft.com/office/officeart/2005/8/layout/hProcess11"/>
    <dgm:cxn modelId="{8DEE3C6E-4DC3-469B-84AB-7D06DF91E1BD}" type="presParOf" srcId="{13B9134F-C455-4BA9-A839-BBF4D9C3B562}" destId="{AB7EF6B0-8311-4A2B-9782-76F6027EC317}" srcOrd="0" destOrd="0" presId="urn:microsoft.com/office/officeart/2005/8/layout/hProcess11"/>
    <dgm:cxn modelId="{91E05780-6B7B-453D-9EB2-D27F9571BC8D}" type="presParOf" srcId="{13B9134F-C455-4BA9-A839-BBF4D9C3B562}" destId="{6127A24A-86B8-4753-A36D-94B3824E5DCE}" srcOrd="1" destOrd="0" presId="urn:microsoft.com/office/officeart/2005/8/layout/hProcess11"/>
    <dgm:cxn modelId="{EEB5FC99-1731-4DE5-9DCA-74DC8EC0F810}" type="presParOf" srcId="{13B9134F-C455-4BA9-A839-BBF4D9C3B562}" destId="{1C8D49DC-E766-4026-9DE3-971B678C46EF}" srcOrd="2" destOrd="0" presId="urn:microsoft.com/office/officeart/2005/8/layout/hProcess11"/>
    <dgm:cxn modelId="{04CD4116-5C24-4942-A7F2-0829066C10D3}" type="presParOf" srcId="{3EBEE75B-F854-49BE-8D44-C587FA288C70}" destId="{BCB69AE6-298E-4DEA-914D-EE15939F342E}" srcOrd="5" destOrd="0" presId="urn:microsoft.com/office/officeart/2005/8/layout/hProcess11"/>
    <dgm:cxn modelId="{8B1A19C4-C3BF-4EEA-9922-A59AE3C495E4}" type="presParOf" srcId="{3EBEE75B-F854-49BE-8D44-C587FA288C70}" destId="{16B019E1-9654-4D9C-AE79-B18602324D8B}" srcOrd="6" destOrd="0" presId="urn:microsoft.com/office/officeart/2005/8/layout/hProcess11"/>
    <dgm:cxn modelId="{7ABF5039-D6AD-48D0-B00B-AD1E52E0B141}" type="presParOf" srcId="{16B019E1-9654-4D9C-AE79-B18602324D8B}" destId="{42CB6A0C-9D4D-4270-88D8-F3F1DA46DAD1}" srcOrd="0" destOrd="0" presId="urn:microsoft.com/office/officeart/2005/8/layout/hProcess11"/>
    <dgm:cxn modelId="{3098A6DE-6385-48E8-ABBC-2E84565D89A3}" type="presParOf" srcId="{16B019E1-9654-4D9C-AE79-B18602324D8B}" destId="{EE50FC0A-1800-4B55-A6F5-CD88882CD84D}" srcOrd="1" destOrd="0" presId="urn:microsoft.com/office/officeart/2005/8/layout/hProcess11"/>
    <dgm:cxn modelId="{A3C20B2A-5741-44BF-A70E-B9C3F7737478}" type="presParOf" srcId="{16B019E1-9654-4D9C-AE79-B18602324D8B}" destId="{B5B4FA11-279F-4F53-80EA-2CA314D6A882}" srcOrd="2" destOrd="0" presId="urn:microsoft.com/office/officeart/2005/8/layout/hProcess11"/>
    <dgm:cxn modelId="{02529F8E-343C-4F65-83B6-A2E9F3D44207}" type="presParOf" srcId="{3EBEE75B-F854-49BE-8D44-C587FA288C70}" destId="{2228F9C4-ECF0-46CB-BD59-8182ED9C1503}" srcOrd="7" destOrd="0" presId="urn:microsoft.com/office/officeart/2005/8/layout/hProcess11"/>
    <dgm:cxn modelId="{CD4F615E-C383-4D10-B9D3-E38E67BA4D4B}" type="presParOf" srcId="{3EBEE75B-F854-49BE-8D44-C587FA288C70}" destId="{AE936BCA-8BFB-4ACE-91E1-69A2827573B5}" srcOrd="8" destOrd="0" presId="urn:microsoft.com/office/officeart/2005/8/layout/hProcess11"/>
    <dgm:cxn modelId="{5FF5BC4F-E5BE-4FCB-AB28-A30D404050AF}" type="presParOf" srcId="{AE936BCA-8BFB-4ACE-91E1-69A2827573B5}" destId="{12962CA2-D647-49BD-81FC-E786EBED1DED}" srcOrd="0" destOrd="0" presId="urn:microsoft.com/office/officeart/2005/8/layout/hProcess11"/>
    <dgm:cxn modelId="{6859CC3F-A2A4-4BD1-987C-F3DEA07F41C5}" type="presParOf" srcId="{AE936BCA-8BFB-4ACE-91E1-69A2827573B5}" destId="{56D082C5-8BA8-46CA-814D-30BD0AEEB51B}" srcOrd="1" destOrd="0" presId="urn:microsoft.com/office/officeart/2005/8/layout/hProcess11"/>
    <dgm:cxn modelId="{EA1A0426-A649-47B2-9B24-783F88CE7967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Einleitung</a:t>
          </a:r>
          <a:endParaRPr lang="de-DE" sz="1200" b="1" dirty="0">
            <a:solidFill>
              <a:schemeClr val="bg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Projektplanung</a:t>
          </a:r>
          <a:endParaRPr lang="de-DE" sz="1200" b="1" dirty="0">
            <a:solidFill>
              <a:schemeClr val="bg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Konfiguration</a:t>
          </a:r>
          <a:endParaRPr lang="de-DE" sz="1200" b="1" dirty="0">
            <a:solidFill>
              <a:schemeClr val="bg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Umsetzung</a:t>
          </a:r>
          <a:endParaRPr lang="de-DE" sz="1200" b="1" dirty="0">
            <a:solidFill>
              <a:schemeClr val="bg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400" b="1" dirty="0" smtClean="0">
              <a:solidFill>
                <a:schemeClr val="accent1">
                  <a:lumMod val="75000"/>
                </a:schemeClr>
              </a:solidFill>
            </a:rPr>
            <a:t>Fazit</a:t>
          </a:r>
          <a:endParaRPr lang="de-DE" sz="1400" b="1" dirty="0">
            <a:solidFill>
              <a:schemeClr val="accent1">
                <a:lumMod val="75000"/>
              </a:schemeClr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EE321B97-5E4A-4593-9720-5F4DDBBF6EC4}" type="presOf" srcId="{263D1932-C914-44FA-91E5-7404EFB65698}" destId="{42CB6A0C-9D4D-4270-88D8-F3F1DA46DAD1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898560F0-E046-4230-A482-B5C1336CD8F9}" type="presOf" srcId="{C092B36E-43EF-43DF-B7ED-BB22C399B9C8}" destId="{1F9F75E3-3329-4491-8611-F9A888AE0E3A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775627E2-6368-4820-866B-463204C0F5E9}" type="presOf" srcId="{863FD00F-879C-40D8-BCA7-9630CC06DBCD}" destId="{12962CA2-D647-49BD-81FC-E786EBED1DED}" srcOrd="0" destOrd="0" presId="urn:microsoft.com/office/officeart/2005/8/layout/hProcess11"/>
    <dgm:cxn modelId="{3817F59E-BDA9-457F-9DA6-182F9E2D83A5}" type="presOf" srcId="{E358C221-9508-4421-8C3E-C14A1766DA97}" destId="{AB7EF6B0-8311-4A2B-9782-76F6027EC317}" srcOrd="0" destOrd="0" presId="urn:microsoft.com/office/officeart/2005/8/layout/hProcess11"/>
    <dgm:cxn modelId="{8DF7D863-219F-4F31-BE8A-E8F0ED811B59}" type="presOf" srcId="{836F97C4-3741-4FD9-B961-3F6BCC913225}" destId="{AFCA00F9-252C-4474-BE2C-CDC264E45F31}" srcOrd="0" destOrd="0" presId="urn:microsoft.com/office/officeart/2005/8/layout/hProcess11"/>
    <dgm:cxn modelId="{862BB514-1967-406D-888F-C826D1B4F1C3}" type="presOf" srcId="{71E82913-291C-4747-9E0D-E26FBCCAC453}" destId="{5807F4F2-0443-4295-97A8-373A86B2C4AF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A2C82029-92BB-409C-86AF-DFCB87391910}" type="presParOf" srcId="{1F9F75E3-3329-4491-8611-F9A888AE0E3A}" destId="{4AB9A1D7-027D-4EA5-B85D-2A0F7127070F}" srcOrd="0" destOrd="0" presId="urn:microsoft.com/office/officeart/2005/8/layout/hProcess11"/>
    <dgm:cxn modelId="{87BB4DB9-D551-42EE-A1DA-1581B54EF938}" type="presParOf" srcId="{1F9F75E3-3329-4491-8611-F9A888AE0E3A}" destId="{3EBEE75B-F854-49BE-8D44-C587FA288C70}" srcOrd="1" destOrd="0" presId="urn:microsoft.com/office/officeart/2005/8/layout/hProcess11"/>
    <dgm:cxn modelId="{AA306FD3-8F30-44CC-BA60-DBD692E19A34}" type="presParOf" srcId="{3EBEE75B-F854-49BE-8D44-C587FA288C70}" destId="{266DB7BC-080A-4953-A2FB-855B1140DE5A}" srcOrd="0" destOrd="0" presId="urn:microsoft.com/office/officeart/2005/8/layout/hProcess11"/>
    <dgm:cxn modelId="{E1B57A6F-DE3A-4CEC-AB33-E1B736CD0BD8}" type="presParOf" srcId="{266DB7BC-080A-4953-A2FB-855B1140DE5A}" destId="{AFCA00F9-252C-4474-BE2C-CDC264E45F31}" srcOrd="0" destOrd="0" presId="urn:microsoft.com/office/officeart/2005/8/layout/hProcess11"/>
    <dgm:cxn modelId="{3D75B9AC-C55F-4C9F-ACFC-1443926B651F}" type="presParOf" srcId="{266DB7BC-080A-4953-A2FB-855B1140DE5A}" destId="{C39E104A-B3E2-4B8C-A982-8C8DED6454EC}" srcOrd="1" destOrd="0" presId="urn:microsoft.com/office/officeart/2005/8/layout/hProcess11"/>
    <dgm:cxn modelId="{8B95D339-446E-4A82-A193-F1F81675A485}" type="presParOf" srcId="{266DB7BC-080A-4953-A2FB-855B1140DE5A}" destId="{C791E6BA-5654-40CE-921D-1829DAC31EAA}" srcOrd="2" destOrd="0" presId="urn:microsoft.com/office/officeart/2005/8/layout/hProcess11"/>
    <dgm:cxn modelId="{309C0C57-F419-4811-9B5D-66D4F70DEE8E}" type="presParOf" srcId="{3EBEE75B-F854-49BE-8D44-C587FA288C70}" destId="{47ABDAB3-8F7A-485E-B11A-A1136BE795C9}" srcOrd="1" destOrd="0" presId="urn:microsoft.com/office/officeart/2005/8/layout/hProcess11"/>
    <dgm:cxn modelId="{906FF0FF-849D-48F8-88AD-203F3EFEDC52}" type="presParOf" srcId="{3EBEE75B-F854-49BE-8D44-C587FA288C70}" destId="{1F77D1AA-3944-4C50-B87C-0EA0B2159593}" srcOrd="2" destOrd="0" presId="urn:microsoft.com/office/officeart/2005/8/layout/hProcess11"/>
    <dgm:cxn modelId="{0A9B9C4B-B645-43FF-9A96-8401A34D9E63}" type="presParOf" srcId="{1F77D1AA-3944-4C50-B87C-0EA0B2159593}" destId="{5807F4F2-0443-4295-97A8-373A86B2C4AF}" srcOrd="0" destOrd="0" presId="urn:microsoft.com/office/officeart/2005/8/layout/hProcess11"/>
    <dgm:cxn modelId="{72118581-2E75-4DE7-A12F-A00E51C81A4A}" type="presParOf" srcId="{1F77D1AA-3944-4C50-B87C-0EA0B2159593}" destId="{3390B0D5-AE1A-4F2A-BB66-6CE85BAE12B8}" srcOrd="1" destOrd="0" presId="urn:microsoft.com/office/officeart/2005/8/layout/hProcess11"/>
    <dgm:cxn modelId="{6BF6EDEA-659E-4469-AC87-178717603BA7}" type="presParOf" srcId="{1F77D1AA-3944-4C50-B87C-0EA0B2159593}" destId="{24A5EF36-7D2C-449E-AB8A-E232740D425A}" srcOrd="2" destOrd="0" presId="urn:microsoft.com/office/officeart/2005/8/layout/hProcess11"/>
    <dgm:cxn modelId="{CB28B641-6904-4E8F-9C3B-7B7518285C02}" type="presParOf" srcId="{3EBEE75B-F854-49BE-8D44-C587FA288C70}" destId="{F6B4B428-775B-403F-A42F-644B4366259B}" srcOrd="3" destOrd="0" presId="urn:microsoft.com/office/officeart/2005/8/layout/hProcess11"/>
    <dgm:cxn modelId="{5AEA637D-EA57-49B2-93C0-E6CB4D004E78}" type="presParOf" srcId="{3EBEE75B-F854-49BE-8D44-C587FA288C70}" destId="{13B9134F-C455-4BA9-A839-BBF4D9C3B562}" srcOrd="4" destOrd="0" presId="urn:microsoft.com/office/officeart/2005/8/layout/hProcess11"/>
    <dgm:cxn modelId="{E32D56E4-07C0-4916-AE8B-901F0046C954}" type="presParOf" srcId="{13B9134F-C455-4BA9-A839-BBF4D9C3B562}" destId="{AB7EF6B0-8311-4A2B-9782-76F6027EC317}" srcOrd="0" destOrd="0" presId="urn:microsoft.com/office/officeart/2005/8/layout/hProcess11"/>
    <dgm:cxn modelId="{B8BB4503-D101-4E36-9B01-01E7729EC5F8}" type="presParOf" srcId="{13B9134F-C455-4BA9-A839-BBF4D9C3B562}" destId="{6127A24A-86B8-4753-A36D-94B3824E5DCE}" srcOrd="1" destOrd="0" presId="urn:microsoft.com/office/officeart/2005/8/layout/hProcess11"/>
    <dgm:cxn modelId="{65A5F3C9-DB05-4E5A-B8DD-55116ADEB842}" type="presParOf" srcId="{13B9134F-C455-4BA9-A839-BBF4D9C3B562}" destId="{1C8D49DC-E766-4026-9DE3-971B678C46EF}" srcOrd="2" destOrd="0" presId="urn:microsoft.com/office/officeart/2005/8/layout/hProcess11"/>
    <dgm:cxn modelId="{997DB995-9345-44C3-B6E0-89AE336565FA}" type="presParOf" srcId="{3EBEE75B-F854-49BE-8D44-C587FA288C70}" destId="{BCB69AE6-298E-4DEA-914D-EE15939F342E}" srcOrd="5" destOrd="0" presId="urn:microsoft.com/office/officeart/2005/8/layout/hProcess11"/>
    <dgm:cxn modelId="{53BC0981-F329-4455-8FF9-C4CC22FD686D}" type="presParOf" srcId="{3EBEE75B-F854-49BE-8D44-C587FA288C70}" destId="{16B019E1-9654-4D9C-AE79-B18602324D8B}" srcOrd="6" destOrd="0" presId="urn:microsoft.com/office/officeart/2005/8/layout/hProcess11"/>
    <dgm:cxn modelId="{D3B55D06-6E53-4541-B8A2-4111687B8DEF}" type="presParOf" srcId="{16B019E1-9654-4D9C-AE79-B18602324D8B}" destId="{42CB6A0C-9D4D-4270-88D8-F3F1DA46DAD1}" srcOrd="0" destOrd="0" presId="urn:microsoft.com/office/officeart/2005/8/layout/hProcess11"/>
    <dgm:cxn modelId="{9B5EB8F2-F7E0-43C4-B07F-F291731A50BF}" type="presParOf" srcId="{16B019E1-9654-4D9C-AE79-B18602324D8B}" destId="{EE50FC0A-1800-4B55-A6F5-CD88882CD84D}" srcOrd="1" destOrd="0" presId="urn:microsoft.com/office/officeart/2005/8/layout/hProcess11"/>
    <dgm:cxn modelId="{7D419BD6-B64C-4D54-AE6D-BBD1482BC3DF}" type="presParOf" srcId="{16B019E1-9654-4D9C-AE79-B18602324D8B}" destId="{B5B4FA11-279F-4F53-80EA-2CA314D6A882}" srcOrd="2" destOrd="0" presId="urn:microsoft.com/office/officeart/2005/8/layout/hProcess11"/>
    <dgm:cxn modelId="{EB6401DE-94B7-4EE6-AFF2-F9F92C1AF289}" type="presParOf" srcId="{3EBEE75B-F854-49BE-8D44-C587FA288C70}" destId="{2228F9C4-ECF0-46CB-BD59-8182ED9C1503}" srcOrd="7" destOrd="0" presId="urn:microsoft.com/office/officeart/2005/8/layout/hProcess11"/>
    <dgm:cxn modelId="{C29C5F6C-7BDA-4B14-9788-EDADBDEE4ACA}" type="presParOf" srcId="{3EBEE75B-F854-49BE-8D44-C587FA288C70}" destId="{AE936BCA-8BFB-4ACE-91E1-69A2827573B5}" srcOrd="8" destOrd="0" presId="urn:microsoft.com/office/officeart/2005/8/layout/hProcess11"/>
    <dgm:cxn modelId="{C8BF1735-47FA-4258-9579-E10FAECC543E}" type="presParOf" srcId="{AE936BCA-8BFB-4ACE-91E1-69A2827573B5}" destId="{12962CA2-D647-49BD-81FC-E786EBED1DED}" srcOrd="0" destOrd="0" presId="urn:microsoft.com/office/officeart/2005/8/layout/hProcess11"/>
    <dgm:cxn modelId="{EAE2224D-E77A-4D32-AEF8-AE6B1A4EA4E5}" type="presParOf" srcId="{AE936BCA-8BFB-4ACE-91E1-69A2827573B5}" destId="{56D082C5-8BA8-46CA-814D-30BD0AEEB51B}" srcOrd="1" destOrd="0" presId="urn:microsoft.com/office/officeart/2005/8/layout/hProcess11"/>
    <dgm:cxn modelId="{7377E9C1-1B1E-4002-B814-247D3229D186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Projektplanung</a:t>
          </a:r>
          <a:endParaRPr lang="de-DE" sz="1200" b="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Umsetzung</a:t>
          </a:r>
          <a:endParaRPr lang="de-DE" sz="1200" b="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Fazit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A3E8A096-A055-4AF1-AE90-BCCE2E24592D}" type="presOf" srcId="{263D1932-C914-44FA-91E5-7404EFB65698}" destId="{42CB6A0C-9D4D-4270-88D8-F3F1DA46DAD1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726ACBEA-0D46-423B-9983-DAC8D8BB713C}" type="presOf" srcId="{71E82913-291C-4747-9E0D-E26FBCCAC453}" destId="{5807F4F2-0443-4295-97A8-373A86B2C4AF}" srcOrd="0" destOrd="0" presId="urn:microsoft.com/office/officeart/2005/8/layout/hProcess11"/>
    <dgm:cxn modelId="{573D82D3-BE0C-40BB-AADA-8494FED79F9E}" type="presOf" srcId="{836F97C4-3741-4FD9-B961-3F6BCC913225}" destId="{AFCA00F9-252C-4474-BE2C-CDC264E45F31}" srcOrd="0" destOrd="0" presId="urn:microsoft.com/office/officeart/2005/8/layout/hProcess11"/>
    <dgm:cxn modelId="{D1268E20-A251-4552-8B30-36F554C28F9B}" type="presOf" srcId="{E358C221-9508-4421-8C3E-C14A1766DA97}" destId="{AB7EF6B0-8311-4A2B-9782-76F6027EC317}" srcOrd="0" destOrd="0" presId="urn:microsoft.com/office/officeart/2005/8/layout/hProcess11"/>
    <dgm:cxn modelId="{B2A67D56-9014-4917-9DAA-6DDF14CFC067}" type="presOf" srcId="{863FD00F-879C-40D8-BCA7-9630CC06DBCD}" destId="{12962CA2-D647-49BD-81FC-E786EBED1DED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A989D05-C22C-4BB5-994E-252969289E53}" type="presOf" srcId="{C092B36E-43EF-43DF-B7ED-BB22C399B9C8}" destId="{1F9F75E3-3329-4491-8611-F9A888AE0E3A}" srcOrd="0" destOrd="0" presId="urn:microsoft.com/office/officeart/2005/8/layout/hProcess11"/>
    <dgm:cxn modelId="{43392003-E861-4687-A8B3-70BDBFCCE73E}" type="presParOf" srcId="{1F9F75E3-3329-4491-8611-F9A888AE0E3A}" destId="{4AB9A1D7-027D-4EA5-B85D-2A0F7127070F}" srcOrd="0" destOrd="0" presId="urn:microsoft.com/office/officeart/2005/8/layout/hProcess11"/>
    <dgm:cxn modelId="{AE9CD466-4107-4109-BD32-124A311D23BE}" type="presParOf" srcId="{1F9F75E3-3329-4491-8611-F9A888AE0E3A}" destId="{3EBEE75B-F854-49BE-8D44-C587FA288C70}" srcOrd="1" destOrd="0" presId="urn:microsoft.com/office/officeart/2005/8/layout/hProcess11"/>
    <dgm:cxn modelId="{E863F7BE-3140-4D39-AB29-3EF105BFD684}" type="presParOf" srcId="{3EBEE75B-F854-49BE-8D44-C587FA288C70}" destId="{266DB7BC-080A-4953-A2FB-855B1140DE5A}" srcOrd="0" destOrd="0" presId="urn:microsoft.com/office/officeart/2005/8/layout/hProcess11"/>
    <dgm:cxn modelId="{6E8EB990-3AF7-45D9-AB13-73182DB0DA53}" type="presParOf" srcId="{266DB7BC-080A-4953-A2FB-855B1140DE5A}" destId="{AFCA00F9-252C-4474-BE2C-CDC264E45F31}" srcOrd="0" destOrd="0" presId="urn:microsoft.com/office/officeart/2005/8/layout/hProcess11"/>
    <dgm:cxn modelId="{75F47B8C-2E10-4993-8BA1-4083FCD4D0EA}" type="presParOf" srcId="{266DB7BC-080A-4953-A2FB-855B1140DE5A}" destId="{C39E104A-B3E2-4B8C-A982-8C8DED6454EC}" srcOrd="1" destOrd="0" presId="urn:microsoft.com/office/officeart/2005/8/layout/hProcess11"/>
    <dgm:cxn modelId="{2C3FCC0E-6CEC-4193-9982-42CF2BC0A786}" type="presParOf" srcId="{266DB7BC-080A-4953-A2FB-855B1140DE5A}" destId="{C791E6BA-5654-40CE-921D-1829DAC31EAA}" srcOrd="2" destOrd="0" presId="urn:microsoft.com/office/officeart/2005/8/layout/hProcess11"/>
    <dgm:cxn modelId="{A5F52D30-44CE-47FE-8CC9-83A77846553A}" type="presParOf" srcId="{3EBEE75B-F854-49BE-8D44-C587FA288C70}" destId="{47ABDAB3-8F7A-485E-B11A-A1136BE795C9}" srcOrd="1" destOrd="0" presId="urn:microsoft.com/office/officeart/2005/8/layout/hProcess11"/>
    <dgm:cxn modelId="{6322BA62-1F70-4A9B-949F-57605E7B08E0}" type="presParOf" srcId="{3EBEE75B-F854-49BE-8D44-C587FA288C70}" destId="{1F77D1AA-3944-4C50-B87C-0EA0B2159593}" srcOrd="2" destOrd="0" presId="urn:microsoft.com/office/officeart/2005/8/layout/hProcess11"/>
    <dgm:cxn modelId="{DA454FBB-1282-41ED-A6DC-073B5A171C53}" type="presParOf" srcId="{1F77D1AA-3944-4C50-B87C-0EA0B2159593}" destId="{5807F4F2-0443-4295-97A8-373A86B2C4AF}" srcOrd="0" destOrd="0" presId="urn:microsoft.com/office/officeart/2005/8/layout/hProcess11"/>
    <dgm:cxn modelId="{9ADA323A-50DE-4DA2-A780-C641CCEB8AA5}" type="presParOf" srcId="{1F77D1AA-3944-4C50-B87C-0EA0B2159593}" destId="{3390B0D5-AE1A-4F2A-BB66-6CE85BAE12B8}" srcOrd="1" destOrd="0" presId="urn:microsoft.com/office/officeart/2005/8/layout/hProcess11"/>
    <dgm:cxn modelId="{EFE5ACFC-970D-4E92-AE85-5B11C29C4F86}" type="presParOf" srcId="{1F77D1AA-3944-4C50-B87C-0EA0B2159593}" destId="{24A5EF36-7D2C-449E-AB8A-E232740D425A}" srcOrd="2" destOrd="0" presId="urn:microsoft.com/office/officeart/2005/8/layout/hProcess11"/>
    <dgm:cxn modelId="{706025D3-01A3-412D-A8BD-6968C268CAAC}" type="presParOf" srcId="{3EBEE75B-F854-49BE-8D44-C587FA288C70}" destId="{F6B4B428-775B-403F-A42F-644B4366259B}" srcOrd="3" destOrd="0" presId="urn:microsoft.com/office/officeart/2005/8/layout/hProcess11"/>
    <dgm:cxn modelId="{D5FB8B50-EF32-4C38-8068-AA45FFD95558}" type="presParOf" srcId="{3EBEE75B-F854-49BE-8D44-C587FA288C70}" destId="{13B9134F-C455-4BA9-A839-BBF4D9C3B562}" srcOrd="4" destOrd="0" presId="urn:microsoft.com/office/officeart/2005/8/layout/hProcess11"/>
    <dgm:cxn modelId="{6BC716A2-DF8E-43C3-8AA3-4E760E64A5C2}" type="presParOf" srcId="{13B9134F-C455-4BA9-A839-BBF4D9C3B562}" destId="{AB7EF6B0-8311-4A2B-9782-76F6027EC317}" srcOrd="0" destOrd="0" presId="urn:microsoft.com/office/officeart/2005/8/layout/hProcess11"/>
    <dgm:cxn modelId="{D2AD0079-8477-4C09-B173-D23D2FAB1889}" type="presParOf" srcId="{13B9134F-C455-4BA9-A839-BBF4D9C3B562}" destId="{6127A24A-86B8-4753-A36D-94B3824E5DCE}" srcOrd="1" destOrd="0" presId="urn:microsoft.com/office/officeart/2005/8/layout/hProcess11"/>
    <dgm:cxn modelId="{49A6F159-9DBF-4E92-8F2A-2AFC5D54D9D8}" type="presParOf" srcId="{13B9134F-C455-4BA9-A839-BBF4D9C3B562}" destId="{1C8D49DC-E766-4026-9DE3-971B678C46EF}" srcOrd="2" destOrd="0" presId="urn:microsoft.com/office/officeart/2005/8/layout/hProcess11"/>
    <dgm:cxn modelId="{1868F926-82CB-45A0-884E-06310EDE8E11}" type="presParOf" srcId="{3EBEE75B-F854-49BE-8D44-C587FA288C70}" destId="{BCB69AE6-298E-4DEA-914D-EE15939F342E}" srcOrd="5" destOrd="0" presId="urn:microsoft.com/office/officeart/2005/8/layout/hProcess11"/>
    <dgm:cxn modelId="{5D5F9803-5CA3-461B-A676-7CDF9AE4FB9D}" type="presParOf" srcId="{3EBEE75B-F854-49BE-8D44-C587FA288C70}" destId="{16B019E1-9654-4D9C-AE79-B18602324D8B}" srcOrd="6" destOrd="0" presId="urn:microsoft.com/office/officeart/2005/8/layout/hProcess11"/>
    <dgm:cxn modelId="{1D4281B6-CA4D-4C8A-806D-4D3830538DD2}" type="presParOf" srcId="{16B019E1-9654-4D9C-AE79-B18602324D8B}" destId="{42CB6A0C-9D4D-4270-88D8-F3F1DA46DAD1}" srcOrd="0" destOrd="0" presId="urn:microsoft.com/office/officeart/2005/8/layout/hProcess11"/>
    <dgm:cxn modelId="{3BD01BF5-CEB1-49C7-8E6F-F88668F82921}" type="presParOf" srcId="{16B019E1-9654-4D9C-AE79-B18602324D8B}" destId="{EE50FC0A-1800-4B55-A6F5-CD88882CD84D}" srcOrd="1" destOrd="0" presId="urn:microsoft.com/office/officeart/2005/8/layout/hProcess11"/>
    <dgm:cxn modelId="{807A3808-CBEB-4164-80C3-DC86EE6A589E}" type="presParOf" srcId="{16B019E1-9654-4D9C-AE79-B18602324D8B}" destId="{B5B4FA11-279F-4F53-80EA-2CA314D6A882}" srcOrd="2" destOrd="0" presId="urn:microsoft.com/office/officeart/2005/8/layout/hProcess11"/>
    <dgm:cxn modelId="{004EC82C-3A74-4A78-9AC0-2570B3E4966D}" type="presParOf" srcId="{3EBEE75B-F854-49BE-8D44-C587FA288C70}" destId="{2228F9C4-ECF0-46CB-BD59-8182ED9C1503}" srcOrd="7" destOrd="0" presId="urn:microsoft.com/office/officeart/2005/8/layout/hProcess11"/>
    <dgm:cxn modelId="{91AA3A04-B384-490E-9AC7-AC66915C52B2}" type="presParOf" srcId="{3EBEE75B-F854-49BE-8D44-C587FA288C70}" destId="{AE936BCA-8BFB-4ACE-91E1-69A2827573B5}" srcOrd="8" destOrd="0" presId="urn:microsoft.com/office/officeart/2005/8/layout/hProcess11"/>
    <dgm:cxn modelId="{285D9745-0907-4120-A618-763106F95E50}" type="presParOf" srcId="{AE936BCA-8BFB-4ACE-91E1-69A2827573B5}" destId="{12962CA2-D647-49BD-81FC-E786EBED1DED}" srcOrd="0" destOrd="0" presId="urn:microsoft.com/office/officeart/2005/8/layout/hProcess11"/>
    <dgm:cxn modelId="{5AE92229-6E03-4429-8E8A-57F00242E0E5}" type="presParOf" srcId="{AE936BCA-8BFB-4ACE-91E1-69A2827573B5}" destId="{56D082C5-8BA8-46CA-814D-30BD0AEEB51B}" srcOrd="1" destOrd="0" presId="urn:microsoft.com/office/officeart/2005/8/layout/hProcess11"/>
    <dgm:cxn modelId="{FA1D6FF9-7FD2-42CE-84BD-E83298AE8A1C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Projektplanung</a:t>
          </a:r>
          <a:endParaRPr lang="de-DE" sz="120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5C4508A1-AC7E-473F-B6FF-B7D4D3DE5D1E}" type="presOf" srcId="{863FD00F-879C-40D8-BCA7-9630CC06DBCD}" destId="{12962CA2-D647-49BD-81FC-E786EBED1DED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7B0DB15D-9D99-4CE8-827D-1EDFEA1D26C9}" type="presOf" srcId="{C092B36E-43EF-43DF-B7ED-BB22C399B9C8}" destId="{1F9F75E3-3329-4491-8611-F9A888AE0E3A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17776681-4C83-423F-A03D-628C068651D4}" type="presOf" srcId="{263D1932-C914-44FA-91E5-7404EFB65698}" destId="{42CB6A0C-9D4D-4270-88D8-F3F1DA46DAD1}" srcOrd="0" destOrd="0" presId="urn:microsoft.com/office/officeart/2005/8/layout/hProcess11"/>
    <dgm:cxn modelId="{4C0EFFE3-A926-4E27-935B-836E137D6570}" type="presOf" srcId="{71E82913-291C-4747-9E0D-E26FBCCAC453}" destId="{5807F4F2-0443-4295-97A8-373A86B2C4AF}" srcOrd="0" destOrd="0" presId="urn:microsoft.com/office/officeart/2005/8/layout/hProcess11"/>
    <dgm:cxn modelId="{78437462-3E0E-497F-AD80-4B6FC85EC4DC}" type="presOf" srcId="{E358C221-9508-4421-8C3E-C14A1766DA97}" destId="{AB7EF6B0-8311-4A2B-9782-76F6027EC317}" srcOrd="0" destOrd="0" presId="urn:microsoft.com/office/officeart/2005/8/layout/hProcess11"/>
    <dgm:cxn modelId="{728AADE8-12BE-4DE7-8444-9DADD75540D3}" type="presOf" srcId="{836F97C4-3741-4FD9-B961-3F6BCC913225}" destId="{AFCA00F9-252C-4474-BE2C-CDC264E45F31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7321A6C7-3110-4805-AE5B-F5A82BE7A16F}" type="presParOf" srcId="{1F9F75E3-3329-4491-8611-F9A888AE0E3A}" destId="{4AB9A1D7-027D-4EA5-B85D-2A0F7127070F}" srcOrd="0" destOrd="0" presId="urn:microsoft.com/office/officeart/2005/8/layout/hProcess11"/>
    <dgm:cxn modelId="{7B0E6CE4-463C-415C-B019-75142D3292FD}" type="presParOf" srcId="{1F9F75E3-3329-4491-8611-F9A888AE0E3A}" destId="{3EBEE75B-F854-49BE-8D44-C587FA288C70}" srcOrd="1" destOrd="0" presId="urn:microsoft.com/office/officeart/2005/8/layout/hProcess11"/>
    <dgm:cxn modelId="{D0BCD65E-B748-4270-BC6C-40B86608ED9C}" type="presParOf" srcId="{3EBEE75B-F854-49BE-8D44-C587FA288C70}" destId="{266DB7BC-080A-4953-A2FB-855B1140DE5A}" srcOrd="0" destOrd="0" presId="urn:microsoft.com/office/officeart/2005/8/layout/hProcess11"/>
    <dgm:cxn modelId="{256AB79E-F573-4FA6-A519-84EB277F3462}" type="presParOf" srcId="{266DB7BC-080A-4953-A2FB-855B1140DE5A}" destId="{AFCA00F9-252C-4474-BE2C-CDC264E45F31}" srcOrd="0" destOrd="0" presId="urn:microsoft.com/office/officeart/2005/8/layout/hProcess11"/>
    <dgm:cxn modelId="{C870C232-0492-4A93-8FC7-DE5B28C0BC3A}" type="presParOf" srcId="{266DB7BC-080A-4953-A2FB-855B1140DE5A}" destId="{C39E104A-B3E2-4B8C-A982-8C8DED6454EC}" srcOrd="1" destOrd="0" presId="urn:microsoft.com/office/officeart/2005/8/layout/hProcess11"/>
    <dgm:cxn modelId="{E39A86C3-1F93-420F-81F5-39475AF8DF51}" type="presParOf" srcId="{266DB7BC-080A-4953-A2FB-855B1140DE5A}" destId="{C791E6BA-5654-40CE-921D-1829DAC31EAA}" srcOrd="2" destOrd="0" presId="urn:microsoft.com/office/officeart/2005/8/layout/hProcess11"/>
    <dgm:cxn modelId="{54981771-5E8A-4963-BABF-D68D9CCEB453}" type="presParOf" srcId="{3EBEE75B-F854-49BE-8D44-C587FA288C70}" destId="{47ABDAB3-8F7A-485E-B11A-A1136BE795C9}" srcOrd="1" destOrd="0" presId="urn:microsoft.com/office/officeart/2005/8/layout/hProcess11"/>
    <dgm:cxn modelId="{1570256F-2820-4891-87D7-BD514D2F462D}" type="presParOf" srcId="{3EBEE75B-F854-49BE-8D44-C587FA288C70}" destId="{1F77D1AA-3944-4C50-B87C-0EA0B2159593}" srcOrd="2" destOrd="0" presId="urn:microsoft.com/office/officeart/2005/8/layout/hProcess11"/>
    <dgm:cxn modelId="{FC9B205B-A56A-4745-AF71-424660D25883}" type="presParOf" srcId="{1F77D1AA-3944-4C50-B87C-0EA0B2159593}" destId="{5807F4F2-0443-4295-97A8-373A86B2C4AF}" srcOrd="0" destOrd="0" presId="urn:microsoft.com/office/officeart/2005/8/layout/hProcess11"/>
    <dgm:cxn modelId="{B7337121-BD8B-4FD6-BF89-39C283DC6586}" type="presParOf" srcId="{1F77D1AA-3944-4C50-B87C-0EA0B2159593}" destId="{3390B0D5-AE1A-4F2A-BB66-6CE85BAE12B8}" srcOrd="1" destOrd="0" presId="urn:microsoft.com/office/officeart/2005/8/layout/hProcess11"/>
    <dgm:cxn modelId="{EC4A3925-DED8-4182-9ACB-A371CDD34EF8}" type="presParOf" srcId="{1F77D1AA-3944-4C50-B87C-0EA0B2159593}" destId="{24A5EF36-7D2C-449E-AB8A-E232740D425A}" srcOrd="2" destOrd="0" presId="urn:microsoft.com/office/officeart/2005/8/layout/hProcess11"/>
    <dgm:cxn modelId="{D43BB251-AA73-4FF0-AF2D-EE189C4ACA0D}" type="presParOf" srcId="{3EBEE75B-F854-49BE-8D44-C587FA288C70}" destId="{F6B4B428-775B-403F-A42F-644B4366259B}" srcOrd="3" destOrd="0" presId="urn:microsoft.com/office/officeart/2005/8/layout/hProcess11"/>
    <dgm:cxn modelId="{347C8E2A-9B93-47EE-AD7E-EC46D3A8B81C}" type="presParOf" srcId="{3EBEE75B-F854-49BE-8D44-C587FA288C70}" destId="{13B9134F-C455-4BA9-A839-BBF4D9C3B562}" srcOrd="4" destOrd="0" presId="urn:microsoft.com/office/officeart/2005/8/layout/hProcess11"/>
    <dgm:cxn modelId="{2466B33C-3AB1-47F3-A982-FA48FA770678}" type="presParOf" srcId="{13B9134F-C455-4BA9-A839-BBF4D9C3B562}" destId="{AB7EF6B0-8311-4A2B-9782-76F6027EC317}" srcOrd="0" destOrd="0" presId="urn:microsoft.com/office/officeart/2005/8/layout/hProcess11"/>
    <dgm:cxn modelId="{0A18E559-609E-4DD3-9FE9-331B08A93C2C}" type="presParOf" srcId="{13B9134F-C455-4BA9-A839-BBF4D9C3B562}" destId="{6127A24A-86B8-4753-A36D-94B3824E5DCE}" srcOrd="1" destOrd="0" presId="urn:microsoft.com/office/officeart/2005/8/layout/hProcess11"/>
    <dgm:cxn modelId="{DED59AEE-67DD-4328-B1AE-8016F92FF082}" type="presParOf" srcId="{13B9134F-C455-4BA9-A839-BBF4D9C3B562}" destId="{1C8D49DC-E766-4026-9DE3-971B678C46EF}" srcOrd="2" destOrd="0" presId="urn:microsoft.com/office/officeart/2005/8/layout/hProcess11"/>
    <dgm:cxn modelId="{1AFED468-9F63-4E38-AED3-C9CF4CB84705}" type="presParOf" srcId="{3EBEE75B-F854-49BE-8D44-C587FA288C70}" destId="{BCB69AE6-298E-4DEA-914D-EE15939F342E}" srcOrd="5" destOrd="0" presId="urn:microsoft.com/office/officeart/2005/8/layout/hProcess11"/>
    <dgm:cxn modelId="{33D874DB-AE01-44FF-9C87-0D79CFCF4B2B}" type="presParOf" srcId="{3EBEE75B-F854-49BE-8D44-C587FA288C70}" destId="{16B019E1-9654-4D9C-AE79-B18602324D8B}" srcOrd="6" destOrd="0" presId="urn:microsoft.com/office/officeart/2005/8/layout/hProcess11"/>
    <dgm:cxn modelId="{0ABA71C8-4FB1-4F05-A8AA-D493B5EC5FC2}" type="presParOf" srcId="{16B019E1-9654-4D9C-AE79-B18602324D8B}" destId="{42CB6A0C-9D4D-4270-88D8-F3F1DA46DAD1}" srcOrd="0" destOrd="0" presId="urn:microsoft.com/office/officeart/2005/8/layout/hProcess11"/>
    <dgm:cxn modelId="{1AFAF678-D1CA-4469-8B77-A0A1B078FF0F}" type="presParOf" srcId="{16B019E1-9654-4D9C-AE79-B18602324D8B}" destId="{EE50FC0A-1800-4B55-A6F5-CD88882CD84D}" srcOrd="1" destOrd="0" presId="urn:microsoft.com/office/officeart/2005/8/layout/hProcess11"/>
    <dgm:cxn modelId="{6D699164-397B-464E-90D1-B9D2B00A42D3}" type="presParOf" srcId="{16B019E1-9654-4D9C-AE79-B18602324D8B}" destId="{B5B4FA11-279F-4F53-80EA-2CA314D6A882}" srcOrd="2" destOrd="0" presId="urn:microsoft.com/office/officeart/2005/8/layout/hProcess11"/>
    <dgm:cxn modelId="{4348EC7C-136E-42D9-A425-C8FDBCE4E9B7}" type="presParOf" srcId="{3EBEE75B-F854-49BE-8D44-C587FA288C70}" destId="{2228F9C4-ECF0-46CB-BD59-8182ED9C1503}" srcOrd="7" destOrd="0" presId="urn:microsoft.com/office/officeart/2005/8/layout/hProcess11"/>
    <dgm:cxn modelId="{92FDE791-5207-440D-8E73-BFB3811F007F}" type="presParOf" srcId="{3EBEE75B-F854-49BE-8D44-C587FA288C70}" destId="{AE936BCA-8BFB-4ACE-91E1-69A2827573B5}" srcOrd="8" destOrd="0" presId="urn:microsoft.com/office/officeart/2005/8/layout/hProcess11"/>
    <dgm:cxn modelId="{54AA1CA9-BE7A-4ABF-92A7-25F36CE0E432}" type="presParOf" srcId="{AE936BCA-8BFB-4ACE-91E1-69A2827573B5}" destId="{12962CA2-D647-49BD-81FC-E786EBED1DED}" srcOrd="0" destOrd="0" presId="urn:microsoft.com/office/officeart/2005/8/layout/hProcess11"/>
    <dgm:cxn modelId="{BA03AD02-D5A1-48ED-AFED-1F59709D4F39}" type="presParOf" srcId="{AE936BCA-8BFB-4ACE-91E1-69A2827573B5}" destId="{56D082C5-8BA8-46CA-814D-30BD0AEEB51B}" srcOrd="1" destOrd="0" presId="urn:microsoft.com/office/officeart/2005/8/layout/hProcess11"/>
    <dgm:cxn modelId="{68154A0B-11B8-4CA4-9CBD-71CF0CCF7887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Projektplanung</a:t>
          </a:r>
          <a:endParaRPr lang="de-DE" sz="120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BE7D041A-B3F7-4305-AD2C-E76A59C9D7B5}" type="presOf" srcId="{E358C221-9508-4421-8C3E-C14A1766DA97}" destId="{AB7EF6B0-8311-4A2B-9782-76F6027EC317}" srcOrd="0" destOrd="0" presId="urn:microsoft.com/office/officeart/2005/8/layout/hProcess11"/>
    <dgm:cxn modelId="{3A2EDF3A-760D-462B-9A1F-2857FC0E48D3}" type="presOf" srcId="{71E82913-291C-4747-9E0D-E26FBCCAC453}" destId="{5807F4F2-0443-4295-97A8-373A86B2C4AF}" srcOrd="0" destOrd="0" presId="urn:microsoft.com/office/officeart/2005/8/layout/hProcess11"/>
    <dgm:cxn modelId="{8D160F63-4423-4F37-9F6E-29E6402695A8}" type="presOf" srcId="{C092B36E-43EF-43DF-B7ED-BB22C399B9C8}" destId="{1F9F75E3-3329-4491-8611-F9A888AE0E3A}" srcOrd="0" destOrd="0" presId="urn:microsoft.com/office/officeart/2005/8/layout/hProcess11"/>
    <dgm:cxn modelId="{AE682D0D-84D2-414A-A81F-2CE88F946F9E}" type="presOf" srcId="{863FD00F-879C-40D8-BCA7-9630CC06DBCD}" destId="{12962CA2-D647-49BD-81FC-E786EBED1DED}" srcOrd="0" destOrd="0" presId="urn:microsoft.com/office/officeart/2005/8/layout/hProcess11"/>
    <dgm:cxn modelId="{D8576028-030C-4ABB-A4BC-D663C293388B}" type="presOf" srcId="{836F97C4-3741-4FD9-B961-3F6BCC913225}" destId="{AFCA00F9-252C-4474-BE2C-CDC264E45F31}" srcOrd="0" destOrd="0" presId="urn:microsoft.com/office/officeart/2005/8/layout/hProcess11"/>
    <dgm:cxn modelId="{331E512C-B59A-4C67-A0FF-EB302862D4BA}" type="presOf" srcId="{263D1932-C914-44FA-91E5-7404EFB65698}" destId="{42CB6A0C-9D4D-4270-88D8-F3F1DA46DAD1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EEBC8517-7997-4069-8032-3DC3B36B62DD}" type="presParOf" srcId="{1F9F75E3-3329-4491-8611-F9A888AE0E3A}" destId="{4AB9A1D7-027D-4EA5-B85D-2A0F7127070F}" srcOrd="0" destOrd="0" presId="urn:microsoft.com/office/officeart/2005/8/layout/hProcess11"/>
    <dgm:cxn modelId="{4EBC1430-4DD3-4E9A-83BC-C5DF093D1870}" type="presParOf" srcId="{1F9F75E3-3329-4491-8611-F9A888AE0E3A}" destId="{3EBEE75B-F854-49BE-8D44-C587FA288C70}" srcOrd="1" destOrd="0" presId="urn:microsoft.com/office/officeart/2005/8/layout/hProcess11"/>
    <dgm:cxn modelId="{06D31A32-4307-4DA8-9C80-A844469A39A6}" type="presParOf" srcId="{3EBEE75B-F854-49BE-8D44-C587FA288C70}" destId="{266DB7BC-080A-4953-A2FB-855B1140DE5A}" srcOrd="0" destOrd="0" presId="urn:microsoft.com/office/officeart/2005/8/layout/hProcess11"/>
    <dgm:cxn modelId="{7093BF25-A343-4336-A602-7E8BB6A2610E}" type="presParOf" srcId="{266DB7BC-080A-4953-A2FB-855B1140DE5A}" destId="{AFCA00F9-252C-4474-BE2C-CDC264E45F31}" srcOrd="0" destOrd="0" presId="urn:microsoft.com/office/officeart/2005/8/layout/hProcess11"/>
    <dgm:cxn modelId="{3A18BBCD-02DB-4D16-8FE1-FFF958D3AA27}" type="presParOf" srcId="{266DB7BC-080A-4953-A2FB-855B1140DE5A}" destId="{C39E104A-B3E2-4B8C-A982-8C8DED6454EC}" srcOrd="1" destOrd="0" presId="urn:microsoft.com/office/officeart/2005/8/layout/hProcess11"/>
    <dgm:cxn modelId="{DB6A554D-B848-4F84-AAF7-F54447FA6F90}" type="presParOf" srcId="{266DB7BC-080A-4953-A2FB-855B1140DE5A}" destId="{C791E6BA-5654-40CE-921D-1829DAC31EAA}" srcOrd="2" destOrd="0" presId="urn:microsoft.com/office/officeart/2005/8/layout/hProcess11"/>
    <dgm:cxn modelId="{320186FD-333D-4092-B659-676E403FB372}" type="presParOf" srcId="{3EBEE75B-F854-49BE-8D44-C587FA288C70}" destId="{47ABDAB3-8F7A-485E-B11A-A1136BE795C9}" srcOrd="1" destOrd="0" presId="urn:microsoft.com/office/officeart/2005/8/layout/hProcess11"/>
    <dgm:cxn modelId="{5729A343-8F6C-43BF-A4AF-4AC00F065CA5}" type="presParOf" srcId="{3EBEE75B-F854-49BE-8D44-C587FA288C70}" destId="{1F77D1AA-3944-4C50-B87C-0EA0B2159593}" srcOrd="2" destOrd="0" presId="urn:microsoft.com/office/officeart/2005/8/layout/hProcess11"/>
    <dgm:cxn modelId="{B5A00100-AE27-4BBA-89E1-4ED59C4D5A07}" type="presParOf" srcId="{1F77D1AA-3944-4C50-B87C-0EA0B2159593}" destId="{5807F4F2-0443-4295-97A8-373A86B2C4AF}" srcOrd="0" destOrd="0" presId="urn:microsoft.com/office/officeart/2005/8/layout/hProcess11"/>
    <dgm:cxn modelId="{AFF5CE59-0B68-43C9-82A8-399003D7C4C3}" type="presParOf" srcId="{1F77D1AA-3944-4C50-B87C-0EA0B2159593}" destId="{3390B0D5-AE1A-4F2A-BB66-6CE85BAE12B8}" srcOrd="1" destOrd="0" presId="urn:microsoft.com/office/officeart/2005/8/layout/hProcess11"/>
    <dgm:cxn modelId="{F559F9ED-DBF9-4C59-9F7B-EBC6BA79A5C9}" type="presParOf" srcId="{1F77D1AA-3944-4C50-B87C-0EA0B2159593}" destId="{24A5EF36-7D2C-449E-AB8A-E232740D425A}" srcOrd="2" destOrd="0" presId="urn:microsoft.com/office/officeart/2005/8/layout/hProcess11"/>
    <dgm:cxn modelId="{3843CED7-9183-4722-8537-A498EF3A1649}" type="presParOf" srcId="{3EBEE75B-F854-49BE-8D44-C587FA288C70}" destId="{F6B4B428-775B-403F-A42F-644B4366259B}" srcOrd="3" destOrd="0" presId="urn:microsoft.com/office/officeart/2005/8/layout/hProcess11"/>
    <dgm:cxn modelId="{2896D307-B494-4A7E-BF4B-49E8E5E11BDE}" type="presParOf" srcId="{3EBEE75B-F854-49BE-8D44-C587FA288C70}" destId="{13B9134F-C455-4BA9-A839-BBF4D9C3B562}" srcOrd="4" destOrd="0" presId="urn:microsoft.com/office/officeart/2005/8/layout/hProcess11"/>
    <dgm:cxn modelId="{6D4022E1-C6AA-431E-A544-C10808A5282F}" type="presParOf" srcId="{13B9134F-C455-4BA9-A839-BBF4D9C3B562}" destId="{AB7EF6B0-8311-4A2B-9782-76F6027EC317}" srcOrd="0" destOrd="0" presId="urn:microsoft.com/office/officeart/2005/8/layout/hProcess11"/>
    <dgm:cxn modelId="{6E9BCF97-E02E-4B98-B98C-2CE7912DAE66}" type="presParOf" srcId="{13B9134F-C455-4BA9-A839-BBF4D9C3B562}" destId="{6127A24A-86B8-4753-A36D-94B3824E5DCE}" srcOrd="1" destOrd="0" presId="urn:microsoft.com/office/officeart/2005/8/layout/hProcess11"/>
    <dgm:cxn modelId="{D2505492-E223-4890-8B5A-CDB228B736A8}" type="presParOf" srcId="{13B9134F-C455-4BA9-A839-BBF4D9C3B562}" destId="{1C8D49DC-E766-4026-9DE3-971B678C46EF}" srcOrd="2" destOrd="0" presId="urn:microsoft.com/office/officeart/2005/8/layout/hProcess11"/>
    <dgm:cxn modelId="{D91559B7-6F33-4AD2-94FC-98DE01E912E1}" type="presParOf" srcId="{3EBEE75B-F854-49BE-8D44-C587FA288C70}" destId="{BCB69AE6-298E-4DEA-914D-EE15939F342E}" srcOrd="5" destOrd="0" presId="urn:microsoft.com/office/officeart/2005/8/layout/hProcess11"/>
    <dgm:cxn modelId="{B450F371-8372-44D8-B2F9-7992E5ADF888}" type="presParOf" srcId="{3EBEE75B-F854-49BE-8D44-C587FA288C70}" destId="{16B019E1-9654-4D9C-AE79-B18602324D8B}" srcOrd="6" destOrd="0" presId="urn:microsoft.com/office/officeart/2005/8/layout/hProcess11"/>
    <dgm:cxn modelId="{8FB0B192-922A-439C-AD0B-5381F4953A75}" type="presParOf" srcId="{16B019E1-9654-4D9C-AE79-B18602324D8B}" destId="{42CB6A0C-9D4D-4270-88D8-F3F1DA46DAD1}" srcOrd="0" destOrd="0" presId="urn:microsoft.com/office/officeart/2005/8/layout/hProcess11"/>
    <dgm:cxn modelId="{F661E616-69B5-446C-994C-F41A0134C16B}" type="presParOf" srcId="{16B019E1-9654-4D9C-AE79-B18602324D8B}" destId="{EE50FC0A-1800-4B55-A6F5-CD88882CD84D}" srcOrd="1" destOrd="0" presId="urn:microsoft.com/office/officeart/2005/8/layout/hProcess11"/>
    <dgm:cxn modelId="{273A182C-4B79-4E6A-9EB7-A24D61F09229}" type="presParOf" srcId="{16B019E1-9654-4D9C-AE79-B18602324D8B}" destId="{B5B4FA11-279F-4F53-80EA-2CA314D6A882}" srcOrd="2" destOrd="0" presId="urn:microsoft.com/office/officeart/2005/8/layout/hProcess11"/>
    <dgm:cxn modelId="{BC381AFC-017E-42E1-ACEA-1D255439C14E}" type="presParOf" srcId="{3EBEE75B-F854-49BE-8D44-C587FA288C70}" destId="{2228F9C4-ECF0-46CB-BD59-8182ED9C1503}" srcOrd="7" destOrd="0" presId="urn:microsoft.com/office/officeart/2005/8/layout/hProcess11"/>
    <dgm:cxn modelId="{E95A01A2-695C-4327-94DC-483CB2A696FA}" type="presParOf" srcId="{3EBEE75B-F854-49BE-8D44-C587FA288C70}" destId="{AE936BCA-8BFB-4ACE-91E1-69A2827573B5}" srcOrd="8" destOrd="0" presId="urn:microsoft.com/office/officeart/2005/8/layout/hProcess11"/>
    <dgm:cxn modelId="{FFBBE64E-8C75-495B-A98E-D47E4A541FA3}" type="presParOf" srcId="{AE936BCA-8BFB-4ACE-91E1-69A2827573B5}" destId="{12962CA2-D647-49BD-81FC-E786EBED1DED}" srcOrd="0" destOrd="0" presId="urn:microsoft.com/office/officeart/2005/8/layout/hProcess11"/>
    <dgm:cxn modelId="{71E664F4-5C47-4BC3-97BC-5C2B7F071C89}" type="presParOf" srcId="{AE936BCA-8BFB-4ACE-91E1-69A2827573B5}" destId="{56D082C5-8BA8-46CA-814D-30BD0AEEB51B}" srcOrd="1" destOrd="0" presId="urn:microsoft.com/office/officeart/2005/8/layout/hProcess11"/>
    <dgm:cxn modelId="{71992E92-10B5-45A9-9715-76B422F562A4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Projektplanung</a:t>
          </a:r>
          <a:endParaRPr lang="de-DE" sz="120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4C71AC4A-2F78-433A-9D36-22F207D0B9A2}" type="presOf" srcId="{E358C221-9508-4421-8C3E-C14A1766DA97}" destId="{AB7EF6B0-8311-4A2B-9782-76F6027EC317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F33E1366-B816-4320-8998-830355EF3396}" type="presOf" srcId="{263D1932-C914-44FA-91E5-7404EFB65698}" destId="{42CB6A0C-9D4D-4270-88D8-F3F1DA46DAD1}" srcOrd="0" destOrd="0" presId="urn:microsoft.com/office/officeart/2005/8/layout/hProcess11"/>
    <dgm:cxn modelId="{074E9129-CFB8-41CC-80C4-F4C5A88200E1}" type="presOf" srcId="{863FD00F-879C-40D8-BCA7-9630CC06DBCD}" destId="{12962CA2-D647-49BD-81FC-E786EBED1DED}" srcOrd="0" destOrd="0" presId="urn:microsoft.com/office/officeart/2005/8/layout/hProcess11"/>
    <dgm:cxn modelId="{96240DC9-BAFB-44FA-AEA6-C56961CC4AB4}" type="presOf" srcId="{C092B36E-43EF-43DF-B7ED-BB22C399B9C8}" destId="{1F9F75E3-3329-4491-8611-F9A888AE0E3A}" srcOrd="0" destOrd="0" presId="urn:microsoft.com/office/officeart/2005/8/layout/hProcess11"/>
    <dgm:cxn modelId="{F74BC9A9-A5B3-4540-B0B1-BE5E43AF0821}" type="presOf" srcId="{71E82913-291C-4747-9E0D-E26FBCCAC453}" destId="{5807F4F2-0443-4295-97A8-373A86B2C4AF}" srcOrd="0" destOrd="0" presId="urn:microsoft.com/office/officeart/2005/8/layout/hProcess11"/>
    <dgm:cxn modelId="{63B4560A-C9B0-42BA-8B0E-A705C18B109E}" type="presOf" srcId="{836F97C4-3741-4FD9-B961-3F6BCC913225}" destId="{AFCA00F9-252C-4474-BE2C-CDC264E45F31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9BCC3527-FFB5-4EEC-A39C-12DB7221803E}" type="presParOf" srcId="{1F9F75E3-3329-4491-8611-F9A888AE0E3A}" destId="{4AB9A1D7-027D-4EA5-B85D-2A0F7127070F}" srcOrd="0" destOrd="0" presId="urn:microsoft.com/office/officeart/2005/8/layout/hProcess11"/>
    <dgm:cxn modelId="{1E28C219-EBA7-4902-B6FF-17C7D72E01A7}" type="presParOf" srcId="{1F9F75E3-3329-4491-8611-F9A888AE0E3A}" destId="{3EBEE75B-F854-49BE-8D44-C587FA288C70}" srcOrd="1" destOrd="0" presId="urn:microsoft.com/office/officeart/2005/8/layout/hProcess11"/>
    <dgm:cxn modelId="{3FAFC4A1-DA34-472B-AE50-2F70B17A569C}" type="presParOf" srcId="{3EBEE75B-F854-49BE-8D44-C587FA288C70}" destId="{266DB7BC-080A-4953-A2FB-855B1140DE5A}" srcOrd="0" destOrd="0" presId="urn:microsoft.com/office/officeart/2005/8/layout/hProcess11"/>
    <dgm:cxn modelId="{52C53EB3-9DBC-4401-80E2-665F2CE8EF69}" type="presParOf" srcId="{266DB7BC-080A-4953-A2FB-855B1140DE5A}" destId="{AFCA00F9-252C-4474-BE2C-CDC264E45F31}" srcOrd="0" destOrd="0" presId="urn:microsoft.com/office/officeart/2005/8/layout/hProcess11"/>
    <dgm:cxn modelId="{39361F83-0A1A-4A2A-8448-43B506D3D3E3}" type="presParOf" srcId="{266DB7BC-080A-4953-A2FB-855B1140DE5A}" destId="{C39E104A-B3E2-4B8C-A982-8C8DED6454EC}" srcOrd="1" destOrd="0" presId="urn:microsoft.com/office/officeart/2005/8/layout/hProcess11"/>
    <dgm:cxn modelId="{6D41A06E-34D3-4EB9-9568-397F2BE2866B}" type="presParOf" srcId="{266DB7BC-080A-4953-A2FB-855B1140DE5A}" destId="{C791E6BA-5654-40CE-921D-1829DAC31EAA}" srcOrd="2" destOrd="0" presId="urn:microsoft.com/office/officeart/2005/8/layout/hProcess11"/>
    <dgm:cxn modelId="{B26FDDFE-5192-4E22-8CA7-D33F550E362D}" type="presParOf" srcId="{3EBEE75B-F854-49BE-8D44-C587FA288C70}" destId="{47ABDAB3-8F7A-485E-B11A-A1136BE795C9}" srcOrd="1" destOrd="0" presId="urn:microsoft.com/office/officeart/2005/8/layout/hProcess11"/>
    <dgm:cxn modelId="{62CFF6B2-F048-448E-B5C6-3E2967A6AB6D}" type="presParOf" srcId="{3EBEE75B-F854-49BE-8D44-C587FA288C70}" destId="{1F77D1AA-3944-4C50-B87C-0EA0B2159593}" srcOrd="2" destOrd="0" presId="urn:microsoft.com/office/officeart/2005/8/layout/hProcess11"/>
    <dgm:cxn modelId="{FF8CD8BC-ACE9-4FAE-A452-A27194E405B3}" type="presParOf" srcId="{1F77D1AA-3944-4C50-B87C-0EA0B2159593}" destId="{5807F4F2-0443-4295-97A8-373A86B2C4AF}" srcOrd="0" destOrd="0" presId="urn:microsoft.com/office/officeart/2005/8/layout/hProcess11"/>
    <dgm:cxn modelId="{C9A54A0F-0CA1-43B5-842E-260F21C2D0AE}" type="presParOf" srcId="{1F77D1AA-3944-4C50-B87C-0EA0B2159593}" destId="{3390B0D5-AE1A-4F2A-BB66-6CE85BAE12B8}" srcOrd="1" destOrd="0" presId="urn:microsoft.com/office/officeart/2005/8/layout/hProcess11"/>
    <dgm:cxn modelId="{03FDCFC5-E462-4A86-B189-B34AE990CFBB}" type="presParOf" srcId="{1F77D1AA-3944-4C50-B87C-0EA0B2159593}" destId="{24A5EF36-7D2C-449E-AB8A-E232740D425A}" srcOrd="2" destOrd="0" presId="urn:microsoft.com/office/officeart/2005/8/layout/hProcess11"/>
    <dgm:cxn modelId="{43CC25CB-46CA-45E7-B079-D7A5932584A1}" type="presParOf" srcId="{3EBEE75B-F854-49BE-8D44-C587FA288C70}" destId="{F6B4B428-775B-403F-A42F-644B4366259B}" srcOrd="3" destOrd="0" presId="urn:microsoft.com/office/officeart/2005/8/layout/hProcess11"/>
    <dgm:cxn modelId="{8A2C20E1-65D3-4D43-BF5E-395C3B613816}" type="presParOf" srcId="{3EBEE75B-F854-49BE-8D44-C587FA288C70}" destId="{13B9134F-C455-4BA9-A839-BBF4D9C3B562}" srcOrd="4" destOrd="0" presId="urn:microsoft.com/office/officeart/2005/8/layout/hProcess11"/>
    <dgm:cxn modelId="{DAE67F79-DF5B-46D3-9198-A85DEC0D0B6E}" type="presParOf" srcId="{13B9134F-C455-4BA9-A839-BBF4D9C3B562}" destId="{AB7EF6B0-8311-4A2B-9782-76F6027EC317}" srcOrd="0" destOrd="0" presId="urn:microsoft.com/office/officeart/2005/8/layout/hProcess11"/>
    <dgm:cxn modelId="{FF09BD5C-DB59-497A-897F-59A693D4B85D}" type="presParOf" srcId="{13B9134F-C455-4BA9-A839-BBF4D9C3B562}" destId="{6127A24A-86B8-4753-A36D-94B3824E5DCE}" srcOrd="1" destOrd="0" presId="urn:microsoft.com/office/officeart/2005/8/layout/hProcess11"/>
    <dgm:cxn modelId="{1344BB2D-D856-4E24-B823-5023814B78D4}" type="presParOf" srcId="{13B9134F-C455-4BA9-A839-BBF4D9C3B562}" destId="{1C8D49DC-E766-4026-9DE3-971B678C46EF}" srcOrd="2" destOrd="0" presId="urn:microsoft.com/office/officeart/2005/8/layout/hProcess11"/>
    <dgm:cxn modelId="{09FD35B1-DF75-4259-B956-4748CD1B30E9}" type="presParOf" srcId="{3EBEE75B-F854-49BE-8D44-C587FA288C70}" destId="{BCB69AE6-298E-4DEA-914D-EE15939F342E}" srcOrd="5" destOrd="0" presId="urn:microsoft.com/office/officeart/2005/8/layout/hProcess11"/>
    <dgm:cxn modelId="{BCBF04D1-4FBC-4FE4-8F5A-31506CFC2E7F}" type="presParOf" srcId="{3EBEE75B-F854-49BE-8D44-C587FA288C70}" destId="{16B019E1-9654-4D9C-AE79-B18602324D8B}" srcOrd="6" destOrd="0" presId="urn:microsoft.com/office/officeart/2005/8/layout/hProcess11"/>
    <dgm:cxn modelId="{0D3F689C-15B4-4E89-84CF-A5C8CC49D854}" type="presParOf" srcId="{16B019E1-9654-4D9C-AE79-B18602324D8B}" destId="{42CB6A0C-9D4D-4270-88D8-F3F1DA46DAD1}" srcOrd="0" destOrd="0" presId="urn:microsoft.com/office/officeart/2005/8/layout/hProcess11"/>
    <dgm:cxn modelId="{672FDF0A-CD82-47C8-B5C2-F7E00BFE1A7A}" type="presParOf" srcId="{16B019E1-9654-4D9C-AE79-B18602324D8B}" destId="{EE50FC0A-1800-4B55-A6F5-CD88882CD84D}" srcOrd="1" destOrd="0" presId="urn:microsoft.com/office/officeart/2005/8/layout/hProcess11"/>
    <dgm:cxn modelId="{9FB283FF-9419-4D75-9230-8157E11FBC51}" type="presParOf" srcId="{16B019E1-9654-4D9C-AE79-B18602324D8B}" destId="{B5B4FA11-279F-4F53-80EA-2CA314D6A882}" srcOrd="2" destOrd="0" presId="urn:microsoft.com/office/officeart/2005/8/layout/hProcess11"/>
    <dgm:cxn modelId="{92A29016-63FA-4B4F-825A-1878489282A3}" type="presParOf" srcId="{3EBEE75B-F854-49BE-8D44-C587FA288C70}" destId="{2228F9C4-ECF0-46CB-BD59-8182ED9C1503}" srcOrd="7" destOrd="0" presId="urn:microsoft.com/office/officeart/2005/8/layout/hProcess11"/>
    <dgm:cxn modelId="{6A65872A-07A8-4194-84BA-A74974C4694C}" type="presParOf" srcId="{3EBEE75B-F854-49BE-8D44-C587FA288C70}" destId="{AE936BCA-8BFB-4ACE-91E1-69A2827573B5}" srcOrd="8" destOrd="0" presId="urn:microsoft.com/office/officeart/2005/8/layout/hProcess11"/>
    <dgm:cxn modelId="{CAF918EA-9457-40C3-87EB-320779D9B2CE}" type="presParOf" srcId="{AE936BCA-8BFB-4ACE-91E1-69A2827573B5}" destId="{12962CA2-D647-49BD-81FC-E786EBED1DED}" srcOrd="0" destOrd="0" presId="urn:microsoft.com/office/officeart/2005/8/layout/hProcess11"/>
    <dgm:cxn modelId="{C65EA9AF-E108-4F47-8A1B-767A213F51C9}" type="presParOf" srcId="{AE936BCA-8BFB-4ACE-91E1-69A2827573B5}" destId="{56D082C5-8BA8-46CA-814D-30BD0AEEB51B}" srcOrd="1" destOrd="0" presId="urn:microsoft.com/office/officeart/2005/8/layout/hProcess11"/>
    <dgm:cxn modelId="{82912492-FF01-41F4-AF86-18E80B464FCD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Einleitung</a:t>
          </a:r>
          <a:endParaRPr lang="de-DE" sz="1200" b="1" dirty="0">
            <a:solidFill>
              <a:schemeClr val="bg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400" b="1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400" b="1" dirty="0">
            <a:solidFill>
              <a:schemeClr val="accent1">
                <a:lumMod val="75000"/>
              </a:schemeClr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Konfiguration</a:t>
          </a:r>
          <a:endParaRPr lang="de-DE" sz="1200" b="1" dirty="0">
            <a:solidFill>
              <a:schemeClr val="bg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Umsetzung</a:t>
          </a:r>
          <a:endParaRPr lang="de-DE" sz="1200" b="1" dirty="0">
            <a:solidFill>
              <a:schemeClr val="bg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Fazit</a:t>
          </a:r>
          <a:endParaRPr lang="de-DE" sz="1200" b="1" dirty="0">
            <a:solidFill>
              <a:schemeClr val="bg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54048769-9761-482C-AF1B-5981EAACBAE3}" type="presOf" srcId="{836F97C4-3741-4FD9-B961-3F6BCC913225}" destId="{AFCA00F9-252C-4474-BE2C-CDC264E45F31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48CD14B3-3A73-4E13-85F1-15CB0E79D6D6}" type="presOf" srcId="{C092B36E-43EF-43DF-B7ED-BB22C399B9C8}" destId="{1F9F75E3-3329-4491-8611-F9A888AE0E3A}" srcOrd="0" destOrd="0" presId="urn:microsoft.com/office/officeart/2005/8/layout/hProcess11"/>
    <dgm:cxn modelId="{D5590008-DB93-4F03-91DA-F0758442CA44}" type="presOf" srcId="{71E82913-291C-4747-9E0D-E26FBCCAC453}" destId="{5807F4F2-0443-4295-97A8-373A86B2C4AF}" srcOrd="0" destOrd="0" presId="urn:microsoft.com/office/officeart/2005/8/layout/hProcess11"/>
    <dgm:cxn modelId="{F67B37D0-CCC7-48B6-A378-DF17EE6ECF86}" type="presOf" srcId="{263D1932-C914-44FA-91E5-7404EFB65698}" destId="{42CB6A0C-9D4D-4270-88D8-F3F1DA46DAD1}" srcOrd="0" destOrd="0" presId="urn:microsoft.com/office/officeart/2005/8/layout/hProcess11"/>
    <dgm:cxn modelId="{6590772A-5D66-4884-8916-E464A4424244}" type="presOf" srcId="{E358C221-9508-4421-8C3E-C14A1766DA97}" destId="{AB7EF6B0-8311-4A2B-9782-76F6027EC317}" srcOrd="0" destOrd="0" presId="urn:microsoft.com/office/officeart/2005/8/layout/hProcess11"/>
    <dgm:cxn modelId="{38E6A386-A783-411A-BF7A-A21537799739}" type="presOf" srcId="{863FD00F-879C-40D8-BCA7-9630CC06DBCD}" destId="{12962CA2-D647-49BD-81FC-E786EBED1DED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771CDFB3-6A31-4446-B9E0-84E0A738B383}" type="presParOf" srcId="{1F9F75E3-3329-4491-8611-F9A888AE0E3A}" destId="{4AB9A1D7-027D-4EA5-B85D-2A0F7127070F}" srcOrd="0" destOrd="0" presId="urn:microsoft.com/office/officeart/2005/8/layout/hProcess11"/>
    <dgm:cxn modelId="{5E22C8AF-52DC-4ED3-A902-CD3F753AEC24}" type="presParOf" srcId="{1F9F75E3-3329-4491-8611-F9A888AE0E3A}" destId="{3EBEE75B-F854-49BE-8D44-C587FA288C70}" srcOrd="1" destOrd="0" presId="urn:microsoft.com/office/officeart/2005/8/layout/hProcess11"/>
    <dgm:cxn modelId="{56037457-1E0D-436E-ADF5-40DC9DCEE038}" type="presParOf" srcId="{3EBEE75B-F854-49BE-8D44-C587FA288C70}" destId="{266DB7BC-080A-4953-A2FB-855B1140DE5A}" srcOrd="0" destOrd="0" presId="urn:microsoft.com/office/officeart/2005/8/layout/hProcess11"/>
    <dgm:cxn modelId="{DE16111F-571F-4EE0-B604-0B1ABC87B656}" type="presParOf" srcId="{266DB7BC-080A-4953-A2FB-855B1140DE5A}" destId="{AFCA00F9-252C-4474-BE2C-CDC264E45F31}" srcOrd="0" destOrd="0" presId="urn:microsoft.com/office/officeart/2005/8/layout/hProcess11"/>
    <dgm:cxn modelId="{2A282202-1CBC-41A3-A2BA-1463EC4BCE17}" type="presParOf" srcId="{266DB7BC-080A-4953-A2FB-855B1140DE5A}" destId="{C39E104A-B3E2-4B8C-A982-8C8DED6454EC}" srcOrd="1" destOrd="0" presId="urn:microsoft.com/office/officeart/2005/8/layout/hProcess11"/>
    <dgm:cxn modelId="{F563F169-0E52-424D-8A7B-934D43A540D1}" type="presParOf" srcId="{266DB7BC-080A-4953-A2FB-855B1140DE5A}" destId="{C791E6BA-5654-40CE-921D-1829DAC31EAA}" srcOrd="2" destOrd="0" presId="urn:microsoft.com/office/officeart/2005/8/layout/hProcess11"/>
    <dgm:cxn modelId="{2787F20F-A3A4-479B-A76A-EB1485497809}" type="presParOf" srcId="{3EBEE75B-F854-49BE-8D44-C587FA288C70}" destId="{47ABDAB3-8F7A-485E-B11A-A1136BE795C9}" srcOrd="1" destOrd="0" presId="urn:microsoft.com/office/officeart/2005/8/layout/hProcess11"/>
    <dgm:cxn modelId="{F20E64DE-CAD8-4B9F-8ACE-04239DDF0365}" type="presParOf" srcId="{3EBEE75B-F854-49BE-8D44-C587FA288C70}" destId="{1F77D1AA-3944-4C50-B87C-0EA0B2159593}" srcOrd="2" destOrd="0" presId="urn:microsoft.com/office/officeart/2005/8/layout/hProcess11"/>
    <dgm:cxn modelId="{C54E73AF-1B0F-43C6-9D70-E855EA6EDB2F}" type="presParOf" srcId="{1F77D1AA-3944-4C50-B87C-0EA0B2159593}" destId="{5807F4F2-0443-4295-97A8-373A86B2C4AF}" srcOrd="0" destOrd="0" presId="urn:microsoft.com/office/officeart/2005/8/layout/hProcess11"/>
    <dgm:cxn modelId="{453B40F3-9EC0-43EA-83C0-BBE9FF9A6070}" type="presParOf" srcId="{1F77D1AA-3944-4C50-B87C-0EA0B2159593}" destId="{3390B0D5-AE1A-4F2A-BB66-6CE85BAE12B8}" srcOrd="1" destOrd="0" presId="urn:microsoft.com/office/officeart/2005/8/layout/hProcess11"/>
    <dgm:cxn modelId="{5D9686A1-6452-4159-AE20-C5338E58306B}" type="presParOf" srcId="{1F77D1AA-3944-4C50-B87C-0EA0B2159593}" destId="{24A5EF36-7D2C-449E-AB8A-E232740D425A}" srcOrd="2" destOrd="0" presId="urn:microsoft.com/office/officeart/2005/8/layout/hProcess11"/>
    <dgm:cxn modelId="{2B4375B5-4390-4B9B-9C3A-AD6EC4EB537B}" type="presParOf" srcId="{3EBEE75B-F854-49BE-8D44-C587FA288C70}" destId="{F6B4B428-775B-403F-A42F-644B4366259B}" srcOrd="3" destOrd="0" presId="urn:microsoft.com/office/officeart/2005/8/layout/hProcess11"/>
    <dgm:cxn modelId="{52DFCFC9-6E3C-4C1E-B2F2-BBF6118B41F9}" type="presParOf" srcId="{3EBEE75B-F854-49BE-8D44-C587FA288C70}" destId="{13B9134F-C455-4BA9-A839-BBF4D9C3B562}" srcOrd="4" destOrd="0" presId="urn:microsoft.com/office/officeart/2005/8/layout/hProcess11"/>
    <dgm:cxn modelId="{F2AB7502-70E6-45C4-9E55-0D87AAFF3389}" type="presParOf" srcId="{13B9134F-C455-4BA9-A839-BBF4D9C3B562}" destId="{AB7EF6B0-8311-4A2B-9782-76F6027EC317}" srcOrd="0" destOrd="0" presId="urn:microsoft.com/office/officeart/2005/8/layout/hProcess11"/>
    <dgm:cxn modelId="{930CAF38-15DE-40B0-AE13-C86AA1CA9753}" type="presParOf" srcId="{13B9134F-C455-4BA9-A839-BBF4D9C3B562}" destId="{6127A24A-86B8-4753-A36D-94B3824E5DCE}" srcOrd="1" destOrd="0" presId="urn:microsoft.com/office/officeart/2005/8/layout/hProcess11"/>
    <dgm:cxn modelId="{6B540E0C-6261-441C-84E4-05EAD162012F}" type="presParOf" srcId="{13B9134F-C455-4BA9-A839-BBF4D9C3B562}" destId="{1C8D49DC-E766-4026-9DE3-971B678C46EF}" srcOrd="2" destOrd="0" presId="urn:microsoft.com/office/officeart/2005/8/layout/hProcess11"/>
    <dgm:cxn modelId="{CA34C158-7DAF-4E6B-88F7-59103B3C8F9E}" type="presParOf" srcId="{3EBEE75B-F854-49BE-8D44-C587FA288C70}" destId="{BCB69AE6-298E-4DEA-914D-EE15939F342E}" srcOrd="5" destOrd="0" presId="urn:microsoft.com/office/officeart/2005/8/layout/hProcess11"/>
    <dgm:cxn modelId="{A43482BE-1041-4179-9E7D-9A07A8A5C744}" type="presParOf" srcId="{3EBEE75B-F854-49BE-8D44-C587FA288C70}" destId="{16B019E1-9654-4D9C-AE79-B18602324D8B}" srcOrd="6" destOrd="0" presId="urn:microsoft.com/office/officeart/2005/8/layout/hProcess11"/>
    <dgm:cxn modelId="{1B0CF035-B3CC-42F4-845F-0B2D71853102}" type="presParOf" srcId="{16B019E1-9654-4D9C-AE79-B18602324D8B}" destId="{42CB6A0C-9D4D-4270-88D8-F3F1DA46DAD1}" srcOrd="0" destOrd="0" presId="urn:microsoft.com/office/officeart/2005/8/layout/hProcess11"/>
    <dgm:cxn modelId="{70B575AA-8AB1-4A58-B940-2E63C712A92F}" type="presParOf" srcId="{16B019E1-9654-4D9C-AE79-B18602324D8B}" destId="{EE50FC0A-1800-4B55-A6F5-CD88882CD84D}" srcOrd="1" destOrd="0" presId="urn:microsoft.com/office/officeart/2005/8/layout/hProcess11"/>
    <dgm:cxn modelId="{8C91FEDF-F92F-47D9-9DDE-49949EE80A66}" type="presParOf" srcId="{16B019E1-9654-4D9C-AE79-B18602324D8B}" destId="{B5B4FA11-279F-4F53-80EA-2CA314D6A882}" srcOrd="2" destOrd="0" presId="urn:microsoft.com/office/officeart/2005/8/layout/hProcess11"/>
    <dgm:cxn modelId="{BD547087-C0A1-40D2-86C8-04FE2FBCCA69}" type="presParOf" srcId="{3EBEE75B-F854-49BE-8D44-C587FA288C70}" destId="{2228F9C4-ECF0-46CB-BD59-8182ED9C1503}" srcOrd="7" destOrd="0" presId="urn:microsoft.com/office/officeart/2005/8/layout/hProcess11"/>
    <dgm:cxn modelId="{383B77A1-9F92-4AAB-B749-6B8C78590292}" type="presParOf" srcId="{3EBEE75B-F854-49BE-8D44-C587FA288C70}" destId="{AE936BCA-8BFB-4ACE-91E1-69A2827573B5}" srcOrd="8" destOrd="0" presId="urn:microsoft.com/office/officeart/2005/8/layout/hProcess11"/>
    <dgm:cxn modelId="{3840C280-9987-4925-96B6-5D776F9760E2}" type="presParOf" srcId="{AE936BCA-8BFB-4ACE-91E1-69A2827573B5}" destId="{12962CA2-D647-49BD-81FC-E786EBED1DED}" srcOrd="0" destOrd="0" presId="urn:microsoft.com/office/officeart/2005/8/layout/hProcess11"/>
    <dgm:cxn modelId="{66F05E00-5BE1-429D-BA48-FD85EEBB49AC}" type="presParOf" srcId="{AE936BCA-8BFB-4ACE-91E1-69A2827573B5}" destId="{56D082C5-8BA8-46CA-814D-30BD0AEEB51B}" srcOrd="1" destOrd="0" presId="urn:microsoft.com/office/officeart/2005/8/layout/hProcess11"/>
    <dgm:cxn modelId="{5CAE6590-D0E9-4D1E-8BA7-14742AE1F7C2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CBF84D0A-3E91-4EFE-991D-F8D3276E9601}" type="presOf" srcId="{E358C221-9508-4421-8C3E-C14A1766DA97}" destId="{AB7EF6B0-8311-4A2B-9782-76F6027EC317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917558C4-9031-49F2-B91B-6429311C2C7F}" type="presOf" srcId="{71E82913-291C-4747-9E0D-E26FBCCAC453}" destId="{5807F4F2-0443-4295-97A8-373A86B2C4AF}" srcOrd="0" destOrd="0" presId="urn:microsoft.com/office/officeart/2005/8/layout/hProcess11"/>
    <dgm:cxn modelId="{B4CEBE0D-E4C5-45E3-B24E-B458B040FDD1}" type="presOf" srcId="{836F97C4-3741-4FD9-B961-3F6BCC913225}" destId="{AFCA00F9-252C-4474-BE2C-CDC264E45F31}" srcOrd="0" destOrd="0" presId="urn:microsoft.com/office/officeart/2005/8/layout/hProcess11"/>
    <dgm:cxn modelId="{22C609A9-1801-425F-A0FD-7BE88766B83A}" type="presOf" srcId="{C092B36E-43EF-43DF-B7ED-BB22C399B9C8}" destId="{1F9F75E3-3329-4491-8611-F9A888AE0E3A}" srcOrd="0" destOrd="0" presId="urn:microsoft.com/office/officeart/2005/8/layout/hProcess11"/>
    <dgm:cxn modelId="{362943FA-2E0C-415D-A384-715510D13A39}" type="presOf" srcId="{863FD00F-879C-40D8-BCA7-9630CC06DBCD}" destId="{12962CA2-D647-49BD-81FC-E786EBED1DED}" srcOrd="0" destOrd="0" presId="urn:microsoft.com/office/officeart/2005/8/layout/hProcess11"/>
    <dgm:cxn modelId="{B2E4F41F-7A59-43D1-8ECE-619E65954676}" type="presOf" srcId="{263D1932-C914-44FA-91E5-7404EFB65698}" destId="{42CB6A0C-9D4D-4270-88D8-F3F1DA46DAD1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6533AEA4-FF5A-4C0A-BFD8-3A20A4CBA6FA}" type="presParOf" srcId="{1F9F75E3-3329-4491-8611-F9A888AE0E3A}" destId="{4AB9A1D7-027D-4EA5-B85D-2A0F7127070F}" srcOrd="0" destOrd="0" presId="urn:microsoft.com/office/officeart/2005/8/layout/hProcess11"/>
    <dgm:cxn modelId="{3B094802-3603-4518-9AAB-CF4ED7A23482}" type="presParOf" srcId="{1F9F75E3-3329-4491-8611-F9A888AE0E3A}" destId="{3EBEE75B-F854-49BE-8D44-C587FA288C70}" srcOrd="1" destOrd="0" presId="urn:microsoft.com/office/officeart/2005/8/layout/hProcess11"/>
    <dgm:cxn modelId="{5F1BC050-EC06-4CB8-BD83-90C40C86FE7C}" type="presParOf" srcId="{3EBEE75B-F854-49BE-8D44-C587FA288C70}" destId="{266DB7BC-080A-4953-A2FB-855B1140DE5A}" srcOrd="0" destOrd="0" presId="urn:microsoft.com/office/officeart/2005/8/layout/hProcess11"/>
    <dgm:cxn modelId="{BC1E6A73-18CD-417E-ADAD-14F9EF78EA6D}" type="presParOf" srcId="{266DB7BC-080A-4953-A2FB-855B1140DE5A}" destId="{AFCA00F9-252C-4474-BE2C-CDC264E45F31}" srcOrd="0" destOrd="0" presId="urn:microsoft.com/office/officeart/2005/8/layout/hProcess11"/>
    <dgm:cxn modelId="{E79159A5-0B87-48A2-9976-03C32AC70C71}" type="presParOf" srcId="{266DB7BC-080A-4953-A2FB-855B1140DE5A}" destId="{C39E104A-B3E2-4B8C-A982-8C8DED6454EC}" srcOrd="1" destOrd="0" presId="urn:microsoft.com/office/officeart/2005/8/layout/hProcess11"/>
    <dgm:cxn modelId="{6F97A067-E2C6-4242-A94E-47903C2260E1}" type="presParOf" srcId="{266DB7BC-080A-4953-A2FB-855B1140DE5A}" destId="{C791E6BA-5654-40CE-921D-1829DAC31EAA}" srcOrd="2" destOrd="0" presId="urn:microsoft.com/office/officeart/2005/8/layout/hProcess11"/>
    <dgm:cxn modelId="{98D908F3-4058-40E3-9F4E-D128D36D13ED}" type="presParOf" srcId="{3EBEE75B-F854-49BE-8D44-C587FA288C70}" destId="{47ABDAB3-8F7A-485E-B11A-A1136BE795C9}" srcOrd="1" destOrd="0" presId="urn:microsoft.com/office/officeart/2005/8/layout/hProcess11"/>
    <dgm:cxn modelId="{04660ADD-B3CB-4A20-9E91-953C1A7FD084}" type="presParOf" srcId="{3EBEE75B-F854-49BE-8D44-C587FA288C70}" destId="{1F77D1AA-3944-4C50-B87C-0EA0B2159593}" srcOrd="2" destOrd="0" presId="urn:microsoft.com/office/officeart/2005/8/layout/hProcess11"/>
    <dgm:cxn modelId="{25E5E478-095B-49EF-8458-AA0E52F06706}" type="presParOf" srcId="{1F77D1AA-3944-4C50-B87C-0EA0B2159593}" destId="{5807F4F2-0443-4295-97A8-373A86B2C4AF}" srcOrd="0" destOrd="0" presId="urn:microsoft.com/office/officeart/2005/8/layout/hProcess11"/>
    <dgm:cxn modelId="{BDAA93E1-B4BC-4E1C-AF7B-AFB405846359}" type="presParOf" srcId="{1F77D1AA-3944-4C50-B87C-0EA0B2159593}" destId="{3390B0D5-AE1A-4F2A-BB66-6CE85BAE12B8}" srcOrd="1" destOrd="0" presId="urn:microsoft.com/office/officeart/2005/8/layout/hProcess11"/>
    <dgm:cxn modelId="{0C8FE611-8B42-4364-8D86-ED56FE8754D7}" type="presParOf" srcId="{1F77D1AA-3944-4C50-B87C-0EA0B2159593}" destId="{24A5EF36-7D2C-449E-AB8A-E232740D425A}" srcOrd="2" destOrd="0" presId="urn:microsoft.com/office/officeart/2005/8/layout/hProcess11"/>
    <dgm:cxn modelId="{3AA85996-4744-4FD2-9B2A-ADA463C26642}" type="presParOf" srcId="{3EBEE75B-F854-49BE-8D44-C587FA288C70}" destId="{F6B4B428-775B-403F-A42F-644B4366259B}" srcOrd="3" destOrd="0" presId="urn:microsoft.com/office/officeart/2005/8/layout/hProcess11"/>
    <dgm:cxn modelId="{EF2C6657-DE56-459E-9831-D2608385E5D8}" type="presParOf" srcId="{3EBEE75B-F854-49BE-8D44-C587FA288C70}" destId="{13B9134F-C455-4BA9-A839-BBF4D9C3B562}" srcOrd="4" destOrd="0" presId="urn:microsoft.com/office/officeart/2005/8/layout/hProcess11"/>
    <dgm:cxn modelId="{C9870AD1-0AEC-4B03-B052-36784C47D21A}" type="presParOf" srcId="{13B9134F-C455-4BA9-A839-BBF4D9C3B562}" destId="{AB7EF6B0-8311-4A2B-9782-76F6027EC317}" srcOrd="0" destOrd="0" presId="urn:microsoft.com/office/officeart/2005/8/layout/hProcess11"/>
    <dgm:cxn modelId="{42085F82-B2C8-4A4E-A052-6ACA840C4A59}" type="presParOf" srcId="{13B9134F-C455-4BA9-A839-BBF4D9C3B562}" destId="{6127A24A-86B8-4753-A36D-94B3824E5DCE}" srcOrd="1" destOrd="0" presId="urn:microsoft.com/office/officeart/2005/8/layout/hProcess11"/>
    <dgm:cxn modelId="{B6DD349C-EE76-4F05-AFDF-A83033EE53BE}" type="presParOf" srcId="{13B9134F-C455-4BA9-A839-BBF4D9C3B562}" destId="{1C8D49DC-E766-4026-9DE3-971B678C46EF}" srcOrd="2" destOrd="0" presId="urn:microsoft.com/office/officeart/2005/8/layout/hProcess11"/>
    <dgm:cxn modelId="{AEF75979-94CA-4F2D-A72C-14638D6D6882}" type="presParOf" srcId="{3EBEE75B-F854-49BE-8D44-C587FA288C70}" destId="{BCB69AE6-298E-4DEA-914D-EE15939F342E}" srcOrd="5" destOrd="0" presId="urn:microsoft.com/office/officeart/2005/8/layout/hProcess11"/>
    <dgm:cxn modelId="{4CF0B3AE-95E0-48B6-965C-E20DA2E2D1C4}" type="presParOf" srcId="{3EBEE75B-F854-49BE-8D44-C587FA288C70}" destId="{16B019E1-9654-4D9C-AE79-B18602324D8B}" srcOrd="6" destOrd="0" presId="urn:microsoft.com/office/officeart/2005/8/layout/hProcess11"/>
    <dgm:cxn modelId="{5E28C20E-EE01-45C9-80BA-546B28DE83BE}" type="presParOf" srcId="{16B019E1-9654-4D9C-AE79-B18602324D8B}" destId="{42CB6A0C-9D4D-4270-88D8-F3F1DA46DAD1}" srcOrd="0" destOrd="0" presId="urn:microsoft.com/office/officeart/2005/8/layout/hProcess11"/>
    <dgm:cxn modelId="{77021F57-8E80-43CC-A09B-826B1DAFDE92}" type="presParOf" srcId="{16B019E1-9654-4D9C-AE79-B18602324D8B}" destId="{EE50FC0A-1800-4B55-A6F5-CD88882CD84D}" srcOrd="1" destOrd="0" presId="urn:microsoft.com/office/officeart/2005/8/layout/hProcess11"/>
    <dgm:cxn modelId="{B5FA3E65-F6F3-470A-9B7C-0AF52A21FB2D}" type="presParOf" srcId="{16B019E1-9654-4D9C-AE79-B18602324D8B}" destId="{B5B4FA11-279F-4F53-80EA-2CA314D6A882}" srcOrd="2" destOrd="0" presId="urn:microsoft.com/office/officeart/2005/8/layout/hProcess11"/>
    <dgm:cxn modelId="{78A18AED-7218-4EE5-BCCB-32603B983D20}" type="presParOf" srcId="{3EBEE75B-F854-49BE-8D44-C587FA288C70}" destId="{2228F9C4-ECF0-46CB-BD59-8182ED9C1503}" srcOrd="7" destOrd="0" presId="urn:microsoft.com/office/officeart/2005/8/layout/hProcess11"/>
    <dgm:cxn modelId="{ED74783E-6204-4B66-8606-FE9276DF0B83}" type="presParOf" srcId="{3EBEE75B-F854-49BE-8D44-C587FA288C70}" destId="{AE936BCA-8BFB-4ACE-91E1-69A2827573B5}" srcOrd="8" destOrd="0" presId="urn:microsoft.com/office/officeart/2005/8/layout/hProcess11"/>
    <dgm:cxn modelId="{ADEAFD0D-C9B4-4BB2-971E-C480224E65AF}" type="presParOf" srcId="{AE936BCA-8BFB-4ACE-91E1-69A2827573B5}" destId="{12962CA2-D647-49BD-81FC-E786EBED1DED}" srcOrd="0" destOrd="0" presId="urn:microsoft.com/office/officeart/2005/8/layout/hProcess11"/>
    <dgm:cxn modelId="{DE878D4E-3CC4-456C-88B7-2E8C8996BECA}" type="presParOf" srcId="{AE936BCA-8BFB-4ACE-91E1-69A2827573B5}" destId="{56D082C5-8BA8-46CA-814D-30BD0AEEB51B}" srcOrd="1" destOrd="0" presId="urn:microsoft.com/office/officeart/2005/8/layout/hProcess11"/>
    <dgm:cxn modelId="{9E75189A-D01E-41FD-8E5C-41276FFE55A4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5B1F0F15-B6E3-47BA-8523-C8C7346B3D45}" type="presOf" srcId="{E358C221-9508-4421-8C3E-C14A1766DA97}" destId="{AB7EF6B0-8311-4A2B-9782-76F6027EC317}" srcOrd="0" destOrd="0" presId="urn:microsoft.com/office/officeart/2005/8/layout/hProcess11"/>
    <dgm:cxn modelId="{5C02416E-2CAF-41E2-8943-A16A41ECDD36}" type="presOf" srcId="{71E82913-291C-4747-9E0D-E26FBCCAC453}" destId="{5807F4F2-0443-4295-97A8-373A86B2C4AF}" srcOrd="0" destOrd="0" presId="urn:microsoft.com/office/officeart/2005/8/layout/hProcess11"/>
    <dgm:cxn modelId="{37578D8A-5975-453F-8BE8-4B7287816D17}" type="presOf" srcId="{C092B36E-43EF-43DF-B7ED-BB22C399B9C8}" destId="{1F9F75E3-3329-4491-8611-F9A888AE0E3A}" srcOrd="0" destOrd="0" presId="urn:microsoft.com/office/officeart/2005/8/layout/hProcess11"/>
    <dgm:cxn modelId="{AFF688FF-9B03-419B-827B-B0754469A471}" type="presOf" srcId="{263D1932-C914-44FA-91E5-7404EFB65698}" destId="{42CB6A0C-9D4D-4270-88D8-F3F1DA46DAD1}" srcOrd="0" destOrd="0" presId="urn:microsoft.com/office/officeart/2005/8/layout/hProcess11"/>
    <dgm:cxn modelId="{A3DA7B8D-4B5E-4D9F-AF28-4EB4C5E7B3C8}" type="presOf" srcId="{863FD00F-879C-40D8-BCA7-9630CC06DBCD}" destId="{12962CA2-D647-49BD-81FC-E786EBED1DED}" srcOrd="0" destOrd="0" presId="urn:microsoft.com/office/officeart/2005/8/layout/hProcess11"/>
    <dgm:cxn modelId="{0BF8F125-51FC-4A13-8E47-8DAA97BA8449}" type="presOf" srcId="{836F97C4-3741-4FD9-B961-3F6BCC913225}" destId="{AFCA00F9-252C-4474-BE2C-CDC264E45F31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464FBA74-BC78-462F-BDF4-A67A77219325}" type="presParOf" srcId="{1F9F75E3-3329-4491-8611-F9A888AE0E3A}" destId="{4AB9A1D7-027D-4EA5-B85D-2A0F7127070F}" srcOrd="0" destOrd="0" presId="urn:microsoft.com/office/officeart/2005/8/layout/hProcess11"/>
    <dgm:cxn modelId="{FE78DF5C-787A-49E2-B84F-D93B9D8FCBBB}" type="presParOf" srcId="{1F9F75E3-3329-4491-8611-F9A888AE0E3A}" destId="{3EBEE75B-F854-49BE-8D44-C587FA288C70}" srcOrd="1" destOrd="0" presId="urn:microsoft.com/office/officeart/2005/8/layout/hProcess11"/>
    <dgm:cxn modelId="{33001EF2-DF4A-4266-8736-56F8AD4F8258}" type="presParOf" srcId="{3EBEE75B-F854-49BE-8D44-C587FA288C70}" destId="{266DB7BC-080A-4953-A2FB-855B1140DE5A}" srcOrd="0" destOrd="0" presId="urn:microsoft.com/office/officeart/2005/8/layout/hProcess11"/>
    <dgm:cxn modelId="{4E90B918-9373-44B7-AE19-13CA0430FD9B}" type="presParOf" srcId="{266DB7BC-080A-4953-A2FB-855B1140DE5A}" destId="{AFCA00F9-252C-4474-BE2C-CDC264E45F31}" srcOrd="0" destOrd="0" presId="urn:microsoft.com/office/officeart/2005/8/layout/hProcess11"/>
    <dgm:cxn modelId="{4E8BD5ED-171C-4E03-94DD-2C81F1C46F57}" type="presParOf" srcId="{266DB7BC-080A-4953-A2FB-855B1140DE5A}" destId="{C39E104A-B3E2-4B8C-A982-8C8DED6454EC}" srcOrd="1" destOrd="0" presId="urn:microsoft.com/office/officeart/2005/8/layout/hProcess11"/>
    <dgm:cxn modelId="{C5451D61-CEAE-4A77-94E2-92581D6EEB20}" type="presParOf" srcId="{266DB7BC-080A-4953-A2FB-855B1140DE5A}" destId="{C791E6BA-5654-40CE-921D-1829DAC31EAA}" srcOrd="2" destOrd="0" presId="urn:microsoft.com/office/officeart/2005/8/layout/hProcess11"/>
    <dgm:cxn modelId="{F9DF3FBB-2F0F-449C-9A33-0D5596990C9A}" type="presParOf" srcId="{3EBEE75B-F854-49BE-8D44-C587FA288C70}" destId="{47ABDAB3-8F7A-485E-B11A-A1136BE795C9}" srcOrd="1" destOrd="0" presId="urn:microsoft.com/office/officeart/2005/8/layout/hProcess11"/>
    <dgm:cxn modelId="{9B361679-2B97-47FD-83E1-ABCDB4DABC60}" type="presParOf" srcId="{3EBEE75B-F854-49BE-8D44-C587FA288C70}" destId="{1F77D1AA-3944-4C50-B87C-0EA0B2159593}" srcOrd="2" destOrd="0" presId="urn:microsoft.com/office/officeart/2005/8/layout/hProcess11"/>
    <dgm:cxn modelId="{29A12389-E982-4935-9DAC-A1338AD97F4B}" type="presParOf" srcId="{1F77D1AA-3944-4C50-B87C-0EA0B2159593}" destId="{5807F4F2-0443-4295-97A8-373A86B2C4AF}" srcOrd="0" destOrd="0" presId="urn:microsoft.com/office/officeart/2005/8/layout/hProcess11"/>
    <dgm:cxn modelId="{91E84F3B-A506-4B55-A4B2-89D976FFCE59}" type="presParOf" srcId="{1F77D1AA-3944-4C50-B87C-0EA0B2159593}" destId="{3390B0D5-AE1A-4F2A-BB66-6CE85BAE12B8}" srcOrd="1" destOrd="0" presId="urn:microsoft.com/office/officeart/2005/8/layout/hProcess11"/>
    <dgm:cxn modelId="{0D2030F6-6FB7-4A1A-81FE-957F699BB341}" type="presParOf" srcId="{1F77D1AA-3944-4C50-B87C-0EA0B2159593}" destId="{24A5EF36-7D2C-449E-AB8A-E232740D425A}" srcOrd="2" destOrd="0" presId="urn:microsoft.com/office/officeart/2005/8/layout/hProcess11"/>
    <dgm:cxn modelId="{02F47880-8AC4-4471-B5BD-87729A2FDE46}" type="presParOf" srcId="{3EBEE75B-F854-49BE-8D44-C587FA288C70}" destId="{F6B4B428-775B-403F-A42F-644B4366259B}" srcOrd="3" destOrd="0" presId="urn:microsoft.com/office/officeart/2005/8/layout/hProcess11"/>
    <dgm:cxn modelId="{3CB512EB-A8A6-4430-899B-4911B9D6DB23}" type="presParOf" srcId="{3EBEE75B-F854-49BE-8D44-C587FA288C70}" destId="{13B9134F-C455-4BA9-A839-BBF4D9C3B562}" srcOrd="4" destOrd="0" presId="urn:microsoft.com/office/officeart/2005/8/layout/hProcess11"/>
    <dgm:cxn modelId="{79C47262-A7BF-468F-A62E-27A31A3EDDBD}" type="presParOf" srcId="{13B9134F-C455-4BA9-A839-BBF4D9C3B562}" destId="{AB7EF6B0-8311-4A2B-9782-76F6027EC317}" srcOrd="0" destOrd="0" presId="urn:microsoft.com/office/officeart/2005/8/layout/hProcess11"/>
    <dgm:cxn modelId="{7362F041-6462-4BCB-8861-60FF15781B53}" type="presParOf" srcId="{13B9134F-C455-4BA9-A839-BBF4D9C3B562}" destId="{6127A24A-86B8-4753-A36D-94B3824E5DCE}" srcOrd="1" destOrd="0" presId="urn:microsoft.com/office/officeart/2005/8/layout/hProcess11"/>
    <dgm:cxn modelId="{D1B09948-55DB-493C-A29B-956E13A7CDE4}" type="presParOf" srcId="{13B9134F-C455-4BA9-A839-BBF4D9C3B562}" destId="{1C8D49DC-E766-4026-9DE3-971B678C46EF}" srcOrd="2" destOrd="0" presId="urn:microsoft.com/office/officeart/2005/8/layout/hProcess11"/>
    <dgm:cxn modelId="{31A21E94-3D30-45BA-AFAC-D94F8DA568C2}" type="presParOf" srcId="{3EBEE75B-F854-49BE-8D44-C587FA288C70}" destId="{BCB69AE6-298E-4DEA-914D-EE15939F342E}" srcOrd="5" destOrd="0" presId="urn:microsoft.com/office/officeart/2005/8/layout/hProcess11"/>
    <dgm:cxn modelId="{4E8636CA-FF55-4A1D-9170-99CC77217E15}" type="presParOf" srcId="{3EBEE75B-F854-49BE-8D44-C587FA288C70}" destId="{16B019E1-9654-4D9C-AE79-B18602324D8B}" srcOrd="6" destOrd="0" presId="urn:microsoft.com/office/officeart/2005/8/layout/hProcess11"/>
    <dgm:cxn modelId="{39FF7FAC-49CA-4534-BBF8-0C458902A0C0}" type="presParOf" srcId="{16B019E1-9654-4D9C-AE79-B18602324D8B}" destId="{42CB6A0C-9D4D-4270-88D8-F3F1DA46DAD1}" srcOrd="0" destOrd="0" presId="urn:microsoft.com/office/officeart/2005/8/layout/hProcess11"/>
    <dgm:cxn modelId="{FBB0915E-EB94-4F5B-87DE-E8DE9B655256}" type="presParOf" srcId="{16B019E1-9654-4D9C-AE79-B18602324D8B}" destId="{EE50FC0A-1800-4B55-A6F5-CD88882CD84D}" srcOrd="1" destOrd="0" presId="urn:microsoft.com/office/officeart/2005/8/layout/hProcess11"/>
    <dgm:cxn modelId="{D553E207-713C-40EB-8C90-DD0459BFC510}" type="presParOf" srcId="{16B019E1-9654-4D9C-AE79-B18602324D8B}" destId="{B5B4FA11-279F-4F53-80EA-2CA314D6A882}" srcOrd="2" destOrd="0" presId="urn:microsoft.com/office/officeart/2005/8/layout/hProcess11"/>
    <dgm:cxn modelId="{9047A148-59FF-45D7-9147-768279102511}" type="presParOf" srcId="{3EBEE75B-F854-49BE-8D44-C587FA288C70}" destId="{2228F9C4-ECF0-46CB-BD59-8182ED9C1503}" srcOrd="7" destOrd="0" presId="urn:microsoft.com/office/officeart/2005/8/layout/hProcess11"/>
    <dgm:cxn modelId="{9C72E316-6B39-4F5E-B6CF-E60955991332}" type="presParOf" srcId="{3EBEE75B-F854-49BE-8D44-C587FA288C70}" destId="{AE936BCA-8BFB-4ACE-91E1-69A2827573B5}" srcOrd="8" destOrd="0" presId="urn:microsoft.com/office/officeart/2005/8/layout/hProcess11"/>
    <dgm:cxn modelId="{D893BDA3-DF81-4413-A8A9-3F3611E317CA}" type="presParOf" srcId="{AE936BCA-8BFB-4ACE-91E1-69A2827573B5}" destId="{12962CA2-D647-49BD-81FC-E786EBED1DED}" srcOrd="0" destOrd="0" presId="urn:microsoft.com/office/officeart/2005/8/layout/hProcess11"/>
    <dgm:cxn modelId="{81D43858-1E96-4615-928C-D9143B5F52B6}" type="presParOf" srcId="{AE936BCA-8BFB-4ACE-91E1-69A2827573B5}" destId="{56D082C5-8BA8-46CA-814D-30BD0AEEB51B}" srcOrd="1" destOrd="0" presId="urn:microsoft.com/office/officeart/2005/8/layout/hProcess11"/>
    <dgm:cxn modelId="{20935979-4847-46B8-A66F-C3E1F9122D95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E83893F9-F600-4781-89DE-AD84A880344C}" type="presOf" srcId="{C092B36E-43EF-43DF-B7ED-BB22C399B9C8}" destId="{1F9F75E3-3329-4491-8611-F9A888AE0E3A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B8D2DD37-F817-4DAB-A667-A8EF39FE343D}" type="presOf" srcId="{71E82913-291C-4747-9E0D-E26FBCCAC453}" destId="{5807F4F2-0443-4295-97A8-373A86B2C4AF}" srcOrd="0" destOrd="0" presId="urn:microsoft.com/office/officeart/2005/8/layout/hProcess11"/>
    <dgm:cxn modelId="{2FDEB18A-2B92-4691-842C-6609ED7A5387}" type="presOf" srcId="{263D1932-C914-44FA-91E5-7404EFB65698}" destId="{42CB6A0C-9D4D-4270-88D8-F3F1DA46DAD1}" srcOrd="0" destOrd="0" presId="urn:microsoft.com/office/officeart/2005/8/layout/hProcess11"/>
    <dgm:cxn modelId="{0C8B9B78-EF89-4778-A1AE-5C4EDD615265}" type="presOf" srcId="{836F97C4-3741-4FD9-B961-3F6BCC913225}" destId="{AFCA00F9-252C-4474-BE2C-CDC264E45F31}" srcOrd="0" destOrd="0" presId="urn:microsoft.com/office/officeart/2005/8/layout/hProcess11"/>
    <dgm:cxn modelId="{0471DB55-95AA-4777-8381-6E59A084A144}" type="presOf" srcId="{E358C221-9508-4421-8C3E-C14A1766DA97}" destId="{AB7EF6B0-8311-4A2B-9782-76F6027EC317}" srcOrd="0" destOrd="0" presId="urn:microsoft.com/office/officeart/2005/8/layout/hProcess11"/>
    <dgm:cxn modelId="{95E573FB-7A70-4646-A335-4B64B2B1D3F8}" type="presOf" srcId="{863FD00F-879C-40D8-BCA7-9630CC06DBCD}" destId="{12962CA2-D647-49BD-81FC-E786EBED1DED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EEF35799-C644-480A-96BC-A4E777291722}" type="presParOf" srcId="{1F9F75E3-3329-4491-8611-F9A888AE0E3A}" destId="{4AB9A1D7-027D-4EA5-B85D-2A0F7127070F}" srcOrd="0" destOrd="0" presId="urn:microsoft.com/office/officeart/2005/8/layout/hProcess11"/>
    <dgm:cxn modelId="{EA6B0A82-C5B1-452A-AA79-364A5B32AC85}" type="presParOf" srcId="{1F9F75E3-3329-4491-8611-F9A888AE0E3A}" destId="{3EBEE75B-F854-49BE-8D44-C587FA288C70}" srcOrd="1" destOrd="0" presId="urn:microsoft.com/office/officeart/2005/8/layout/hProcess11"/>
    <dgm:cxn modelId="{F7EFBA8E-428C-468B-9FEA-C9524BC7B322}" type="presParOf" srcId="{3EBEE75B-F854-49BE-8D44-C587FA288C70}" destId="{266DB7BC-080A-4953-A2FB-855B1140DE5A}" srcOrd="0" destOrd="0" presId="urn:microsoft.com/office/officeart/2005/8/layout/hProcess11"/>
    <dgm:cxn modelId="{66AA35E4-AD97-4C08-BFDD-05A8652D14E8}" type="presParOf" srcId="{266DB7BC-080A-4953-A2FB-855B1140DE5A}" destId="{AFCA00F9-252C-4474-BE2C-CDC264E45F31}" srcOrd="0" destOrd="0" presId="urn:microsoft.com/office/officeart/2005/8/layout/hProcess11"/>
    <dgm:cxn modelId="{2630981F-6B6D-4153-9C7D-08306E5A1618}" type="presParOf" srcId="{266DB7BC-080A-4953-A2FB-855B1140DE5A}" destId="{C39E104A-B3E2-4B8C-A982-8C8DED6454EC}" srcOrd="1" destOrd="0" presId="urn:microsoft.com/office/officeart/2005/8/layout/hProcess11"/>
    <dgm:cxn modelId="{DDF646CD-B830-4718-B176-E8B95BAA7063}" type="presParOf" srcId="{266DB7BC-080A-4953-A2FB-855B1140DE5A}" destId="{C791E6BA-5654-40CE-921D-1829DAC31EAA}" srcOrd="2" destOrd="0" presId="urn:microsoft.com/office/officeart/2005/8/layout/hProcess11"/>
    <dgm:cxn modelId="{B2A3655D-56C2-4076-AFD4-078282AF55CC}" type="presParOf" srcId="{3EBEE75B-F854-49BE-8D44-C587FA288C70}" destId="{47ABDAB3-8F7A-485E-B11A-A1136BE795C9}" srcOrd="1" destOrd="0" presId="urn:microsoft.com/office/officeart/2005/8/layout/hProcess11"/>
    <dgm:cxn modelId="{9D758C17-AFF3-4223-9246-3AD78ACEC290}" type="presParOf" srcId="{3EBEE75B-F854-49BE-8D44-C587FA288C70}" destId="{1F77D1AA-3944-4C50-B87C-0EA0B2159593}" srcOrd="2" destOrd="0" presId="urn:microsoft.com/office/officeart/2005/8/layout/hProcess11"/>
    <dgm:cxn modelId="{38483F79-0C91-48B5-AD57-1157CC48008B}" type="presParOf" srcId="{1F77D1AA-3944-4C50-B87C-0EA0B2159593}" destId="{5807F4F2-0443-4295-97A8-373A86B2C4AF}" srcOrd="0" destOrd="0" presId="urn:microsoft.com/office/officeart/2005/8/layout/hProcess11"/>
    <dgm:cxn modelId="{8B33A9AE-E0D2-488B-AF0E-2608296DA814}" type="presParOf" srcId="{1F77D1AA-3944-4C50-B87C-0EA0B2159593}" destId="{3390B0D5-AE1A-4F2A-BB66-6CE85BAE12B8}" srcOrd="1" destOrd="0" presId="urn:microsoft.com/office/officeart/2005/8/layout/hProcess11"/>
    <dgm:cxn modelId="{5384D6B9-7E1D-413B-90C3-E731B28B4653}" type="presParOf" srcId="{1F77D1AA-3944-4C50-B87C-0EA0B2159593}" destId="{24A5EF36-7D2C-449E-AB8A-E232740D425A}" srcOrd="2" destOrd="0" presId="urn:microsoft.com/office/officeart/2005/8/layout/hProcess11"/>
    <dgm:cxn modelId="{85B094DD-A665-4EC4-A38E-47A2EDDF9F96}" type="presParOf" srcId="{3EBEE75B-F854-49BE-8D44-C587FA288C70}" destId="{F6B4B428-775B-403F-A42F-644B4366259B}" srcOrd="3" destOrd="0" presId="urn:microsoft.com/office/officeart/2005/8/layout/hProcess11"/>
    <dgm:cxn modelId="{79ACD9C0-CCE7-4F27-931D-086EBE85D098}" type="presParOf" srcId="{3EBEE75B-F854-49BE-8D44-C587FA288C70}" destId="{13B9134F-C455-4BA9-A839-BBF4D9C3B562}" srcOrd="4" destOrd="0" presId="urn:microsoft.com/office/officeart/2005/8/layout/hProcess11"/>
    <dgm:cxn modelId="{A40CFA41-F797-40E0-8104-BB0D2136FCB4}" type="presParOf" srcId="{13B9134F-C455-4BA9-A839-BBF4D9C3B562}" destId="{AB7EF6B0-8311-4A2B-9782-76F6027EC317}" srcOrd="0" destOrd="0" presId="urn:microsoft.com/office/officeart/2005/8/layout/hProcess11"/>
    <dgm:cxn modelId="{16183A1E-EEEF-46A0-A526-A47E199102CA}" type="presParOf" srcId="{13B9134F-C455-4BA9-A839-BBF4D9C3B562}" destId="{6127A24A-86B8-4753-A36D-94B3824E5DCE}" srcOrd="1" destOrd="0" presId="urn:microsoft.com/office/officeart/2005/8/layout/hProcess11"/>
    <dgm:cxn modelId="{B36FB0A1-D8DA-4A89-B5E3-6D576B628090}" type="presParOf" srcId="{13B9134F-C455-4BA9-A839-BBF4D9C3B562}" destId="{1C8D49DC-E766-4026-9DE3-971B678C46EF}" srcOrd="2" destOrd="0" presId="urn:microsoft.com/office/officeart/2005/8/layout/hProcess11"/>
    <dgm:cxn modelId="{4EC8360C-4AA7-418D-BE89-0333573F0C1F}" type="presParOf" srcId="{3EBEE75B-F854-49BE-8D44-C587FA288C70}" destId="{BCB69AE6-298E-4DEA-914D-EE15939F342E}" srcOrd="5" destOrd="0" presId="urn:microsoft.com/office/officeart/2005/8/layout/hProcess11"/>
    <dgm:cxn modelId="{729F5307-9E73-4F44-88AF-1E108A422DF0}" type="presParOf" srcId="{3EBEE75B-F854-49BE-8D44-C587FA288C70}" destId="{16B019E1-9654-4D9C-AE79-B18602324D8B}" srcOrd="6" destOrd="0" presId="urn:microsoft.com/office/officeart/2005/8/layout/hProcess11"/>
    <dgm:cxn modelId="{81135425-114F-4CF6-9B00-3D0E0AFFFE27}" type="presParOf" srcId="{16B019E1-9654-4D9C-AE79-B18602324D8B}" destId="{42CB6A0C-9D4D-4270-88D8-F3F1DA46DAD1}" srcOrd="0" destOrd="0" presId="urn:microsoft.com/office/officeart/2005/8/layout/hProcess11"/>
    <dgm:cxn modelId="{F0E96207-D15A-4D87-B0B6-6EB62C0A4CDE}" type="presParOf" srcId="{16B019E1-9654-4D9C-AE79-B18602324D8B}" destId="{EE50FC0A-1800-4B55-A6F5-CD88882CD84D}" srcOrd="1" destOrd="0" presId="urn:microsoft.com/office/officeart/2005/8/layout/hProcess11"/>
    <dgm:cxn modelId="{C34B2852-84FB-4E28-BB3D-1D8F4D100917}" type="presParOf" srcId="{16B019E1-9654-4D9C-AE79-B18602324D8B}" destId="{B5B4FA11-279F-4F53-80EA-2CA314D6A882}" srcOrd="2" destOrd="0" presId="urn:microsoft.com/office/officeart/2005/8/layout/hProcess11"/>
    <dgm:cxn modelId="{96250D3A-8846-4141-BD8C-64F9BBB5D519}" type="presParOf" srcId="{3EBEE75B-F854-49BE-8D44-C587FA288C70}" destId="{2228F9C4-ECF0-46CB-BD59-8182ED9C1503}" srcOrd="7" destOrd="0" presId="urn:microsoft.com/office/officeart/2005/8/layout/hProcess11"/>
    <dgm:cxn modelId="{09B752D6-1AD2-41BD-883F-4032E0AC92AD}" type="presParOf" srcId="{3EBEE75B-F854-49BE-8D44-C587FA288C70}" destId="{AE936BCA-8BFB-4ACE-91E1-69A2827573B5}" srcOrd="8" destOrd="0" presId="urn:microsoft.com/office/officeart/2005/8/layout/hProcess11"/>
    <dgm:cxn modelId="{151B411B-4493-4E52-8FC1-902F0352C357}" type="presParOf" srcId="{AE936BCA-8BFB-4ACE-91E1-69A2827573B5}" destId="{12962CA2-D647-49BD-81FC-E786EBED1DED}" srcOrd="0" destOrd="0" presId="urn:microsoft.com/office/officeart/2005/8/layout/hProcess11"/>
    <dgm:cxn modelId="{798AF2AD-7386-452A-98E8-3FA645E4F793}" type="presParOf" srcId="{AE936BCA-8BFB-4ACE-91E1-69A2827573B5}" destId="{56D082C5-8BA8-46CA-814D-30BD0AEEB51B}" srcOrd="1" destOrd="0" presId="urn:microsoft.com/office/officeart/2005/8/layout/hProcess11"/>
    <dgm:cxn modelId="{763F768B-9651-48EE-B8B8-9CA7EAF345E3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4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Projektplanung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Konfiguration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Umsetzung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Fazit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3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3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Einleitung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Projektplanung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4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Umsetzung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Fazit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tx2"/>
              </a:solidFill>
            </a:rPr>
            <a:t>Projektplanung</a:t>
          </a:r>
          <a:endParaRPr lang="de-DE" sz="1200" b="1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tx2"/>
              </a:solidFill>
            </a:rPr>
            <a:t>Projektplanung</a:t>
          </a:r>
          <a:endParaRPr lang="de-DE" sz="1200" b="1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tx2"/>
              </a:solidFill>
            </a:rPr>
            <a:t>Projektplanung</a:t>
          </a:r>
          <a:endParaRPr lang="de-DE" sz="1200" b="1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3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Projektplanung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3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Projektplanung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3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Projektplanung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3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Einleitung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Projektplanung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Konfiguration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4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Fazit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3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Projektplanung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Projektplanung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3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Projektplanung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3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Projektplanung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3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Projektplanung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3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Projektplanung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3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Projektplanung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3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Projektplanung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3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Einleitung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Projektplanung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Konfiguration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Umsetzung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>
              <a:solidFill>
                <a:schemeClr val="accent1">
                  <a:lumMod val="75000"/>
                </a:schemeClr>
              </a:solidFill>
            </a:rPr>
            <a:t>Fazit</a:t>
          </a:r>
          <a:endParaRPr lang="de-DE" sz="14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3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Projektplanung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Umsetzung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Fazit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Projektplanung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3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Projektplanung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3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Projektplanung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3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Einleitung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4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Konfiguration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Umsetzung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Fazit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3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3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3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38865-A80C-40EA-BEA2-C8892B54D303}" type="datetimeFigureOut">
              <a:rPr lang="de-DE" smtClean="0"/>
              <a:pPr/>
              <a:t>13.06.2016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71ABB-FFDC-42C9-A58F-2CA07A9052E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703741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Bryan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4925446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Fabi</a:t>
            </a:r>
            <a:endParaRPr lang="de-DE" dirty="0" smtClean="0"/>
          </a:p>
          <a:p>
            <a:r>
              <a:rPr lang="de-DE" dirty="0" smtClean="0"/>
              <a:t>Team</a:t>
            </a:r>
            <a:r>
              <a:rPr lang="de-DE" baseline="0" dirty="0" smtClean="0"/>
              <a:t> besteht aus uns 3 Personen,</a:t>
            </a:r>
          </a:p>
          <a:p>
            <a:endParaRPr lang="de-DE" baseline="0" dirty="0" smtClean="0"/>
          </a:p>
          <a:p>
            <a:r>
              <a:rPr lang="de-DE" dirty="0" smtClean="0"/>
              <a:t>Sebastian A. </a:t>
            </a:r>
            <a:r>
              <a:rPr lang="de-DE" dirty="0" err="1" smtClean="0"/>
              <a:t>Deployment</a:t>
            </a:r>
            <a:r>
              <a:rPr lang="de-DE" baseline="0" dirty="0" smtClean="0"/>
              <a:t> Manager </a:t>
            </a:r>
            <a:r>
              <a:rPr lang="de-DE" baseline="0" dirty="0" smtClean="0">
                <a:sym typeface="Wingdings" panose="05000000000000000000" pitchFamily="2" charset="2"/>
              </a:rPr>
              <a:t> Aufsetzen des Servers und einem 2. Servers zum testen (Näheres im Punkt Konfiguration)</a:t>
            </a:r>
          </a:p>
          <a:p>
            <a:r>
              <a:rPr lang="de-DE" dirty="0" smtClean="0"/>
              <a:t>	Backend</a:t>
            </a:r>
            <a:r>
              <a:rPr lang="de-DE" baseline="0" dirty="0" smtClean="0"/>
              <a:t> seitige Architektur entworfen; PHP seitiges Backend implementiert</a:t>
            </a:r>
          </a:p>
          <a:p>
            <a:endParaRPr lang="de-D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Fabian 	F</a:t>
            </a:r>
            <a:r>
              <a:rPr lang="de-DE" dirty="0" smtClean="0"/>
              <a:t>rontend</a:t>
            </a:r>
            <a:r>
              <a:rPr lang="de-DE" baseline="0" dirty="0" smtClean="0"/>
              <a:t> seitige Architektur entworfen und Implementiert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	</a:t>
            </a:r>
            <a:r>
              <a:rPr lang="de-DE" baseline="0" dirty="0" smtClean="0"/>
              <a:t>Entwicklung </a:t>
            </a:r>
            <a:r>
              <a:rPr lang="de-DE" baseline="0" dirty="0" smtClean="0"/>
              <a:t>eines Designs.</a:t>
            </a:r>
          </a:p>
          <a:p>
            <a:r>
              <a:rPr lang="de-DE" baseline="0" dirty="0" smtClean="0"/>
              <a:t>	Zusammen mit dem Projektmanager </a:t>
            </a:r>
            <a:r>
              <a:rPr lang="de-DE" baseline="0" dirty="0" err="1" smtClean="0"/>
              <a:t>Use</a:t>
            </a:r>
            <a:r>
              <a:rPr lang="de-DE" baseline="0" dirty="0" smtClean="0"/>
              <a:t> Cases besprochen und diskutiert, dokumentiert</a:t>
            </a:r>
          </a:p>
          <a:p>
            <a:endParaRPr lang="de-DE" baseline="0" dirty="0" smtClean="0"/>
          </a:p>
          <a:p>
            <a:r>
              <a:rPr lang="de-DE" baseline="0" dirty="0" smtClean="0"/>
              <a:t>Sebastian S. Test Manager </a:t>
            </a:r>
            <a:r>
              <a:rPr lang="de-DE" baseline="0" dirty="0" smtClean="0">
                <a:sym typeface="Wingdings" panose="05000000000000000000" pitchFamily="2" charset="2"/>
              </a:rPr>
              <a:t> aufsetzen des </a:t>
            </a:r>
            <a:r>
              <a:rPr lang="de-DE" baseline="0" dirty="0" err="1" smtClean="0">
                <a:sym typeface="Wingdings" panose="05000000000000000000" pitchFamily="2" charset="2"/>
              </a:rPr>
              <a:t>Cucumber</a:t>
            </a:r>
            <a:r>
              <a:rPr lang="de-DE" baseline="0" dirty="0" smtClean="0">
                <a:sym typeface="Wingdings" panose="05000000000000000000" pitchFamily="2" charset="2"/>
              </a:rPr>
              <a:t> Tests </a:t>
            </a:r>
            <a:r>
              <a:rPr lang="de-DE" baseline="0" dirty="0" smtClean="0">
                <a:sym typeface="Wingdings" panose="05000000000000000000" pitchFamily="2" charset="2"/>
              </a:rPr>
              <a:t>für </a:t>
            </a:r>
            <a:r>
              <a:rPr lang="de-DE" baseline="0" dirty="0" err="1" smtClean="0">
                <a:sym typeface="Wingdings" panose="05000000000000000000" pitchFamily="2" charset="2"/>
              </a:rPr>
              <a:t>feature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files</a:t>
            </a:r>
            <a:r>
              <a:rPr lang="de-DE" baseline="0" dirty="0" smtClean="0">
                <a:sym typeface="Wingdings" panose="05000000000000000000" pitchFamily="2" charset="2"/>
              </a:rPr>
              <a:t> (UI </a:t>
            </a:r>
            <a:r>
              <a:rPr lang="de-DE" baseline="0" dirty="0" err="1" smtClean="0">
                <a:sym typeface="Wingdings" panose="05000000000000000000" pitchFamily="2" charset="2"/>
              </a:rPr>
              <a:t>test</a:t>
            </a:r>
            <a:r>
              <a:rPr lang="de-DE" baseline="0" dirty="0" smtClean="0">
                <a:sym typeface="Wingdings" panose="05000000000000000000" pitchFamily="2" charset="2"/>
              </a:rPr>
              <a:t>)</a:t>
            </a:r>
            <a:endParaRPr lang="de-DE" baseline="0" dirty="0" smtClean="0">
              <a:sym typeface="Wingdings" panose="05000000000000000000" pitchFamily="2" charset="2"/>
            </a:endParaRPr>
          </a:p>
          <a:p>
            <a:r>
              <a:rPr lang="de-DE" baseline="0" dirty="0" smtClean="0">
                <a:sym typeface="Wingdings" panose="05000000000000000000" pitchFamily="2" charset="2"/>
              </a:rPr>
              <a:t>	Projektmanager: verteilt Aufgaben; setzte Deadlines; setzte </a:t>
            </a:r>
            <a:r>
              <a:rPr lang="de-DE" baseline="0" dirty="0" err="1" smtClean="0">
                <a:sym typeface="Wingdings" panose="05000000000000000000" pitchFamily="2" charset="2"/>
              </a:rPr>
              <a:t>Scrum</a:t>
            </a:r>
            <a:r>
              <a:rPr lang="de-DE" baseline="0" dirty="0" smtClean="0">
                <a:sym typeface="Wingdings" panose="05000000000000000000" pitchFamily="2" charset="2"/>
              </a:rPr>
              <a:t> Meetings auf…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	Implementiert Java seitiges Backend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0586530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Sebi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Wir verwenden einen Iterativen Softwareentwicklungsprozess </a:t>
            </a:r>
          </a:p>
          <a:p>
            <a:r>
              <a:rPr lang="de-DE" dirty="0" smtClean="0"/>
              <a:t>Dadurch aus den Erfahrungen einer Iteration die nächste Iteration verbessern</a:t>
            </a:r>
          </a:p>
          <a:p>
            <a:r>
              <a:rPr lang="de-DE" dirty="0" smtClean="0"/>
              <a:t>Schnelle</a:t>
            </a:r>
            <a:r>
              <a:rPr lang="de-DE" baseline="0" dirty="0" smtClean="0"/>
              <a:t> Reaktion auf Änderungen der Anforderungen</a:t>
            </a:r>
          </a:p>
          <a:p>
            <a:r>
              <a:rPr lang="de-DE" baseline="0" dirty="0" smtClean="0"/>
              <a:t>Komponentenweise Entwicklung</a:t>
            </a:r>
          </a:p>
          <a:p>
            <a:r>
              <a:rPr lang="de-DE" baseline="0" dirty="0" smtClean="0"/>
              <a:t>Implementierung, Test einer Funktion innerhalb einer Iteration </a:t>
            </a:r>
            <a:r>
              <a:rPr lang="de-DE" baseline="0" dirty="0" smtClean="0">
                <a:sym typeface="Wingdings" pitchFamily="2" charset="2"/>
              </a:rPr>
              <a:t> Demo möglich</a:t>
            </a:r>
          </a:p>
          <a:p>
            <a:endParaRPr lang="de-DE" baseline="0" dirty="0" smtClean="0">
              <a:sym typeface="Wingdings" pitchFamily="2" charset="2"/>
            </a:endParaRPr>
          </a:p>
          <a:p>
            <a:r>
              <a:rPr lang="de-DE" baseline="0" dirty="0" smtClean="0">
                <a:sym typeface="Wingdings" pitchFamily="2" charset="2"/>
              </a:rPr>
              <a:t>Iterative Prozess: Einteilung in Phasen</a:t>
            </a:r>
          </a:p>
          <a:p>
            <a:r>
              <a:rPr lang="de-DE" baseline="0" dirty="0" smtClean="0">
                <a:sym typeface="Wingdings" pitchFamily="2" charset="2"/>
              </a:rPr>
              <a:t>Jede Phase: Aufgaben aus jeder Disziplin (jedem Bereich)</a:t>
            </a:r>
          </a:p>
          <a:p>
            <a:endParaRPr lang="de-DE" baseline="0" dirty="0" smtClean="0">
              <a:sym typeface="Wingdings" pitchFamily="2" charset="2"/>
            </a:endParaRPr>
          </a:p>
          <a:p>
            <a:r>
              <a:rPr lang="de-DE" baseline="0" dirty="0" smtClean="0">
                <a:sym typeface="Wingdings" pitchFamily="2" charset="2"/>
              </a:rPr>
              <a:t>Aktuell: </a:t>
            </a:r>
            <a:r>
              <a:rPr lang="de-DE" baseline="0" dirty="0" smtClean="0">
                <a:sym typeface="Wingdings" pitchFamily="2" charset="2"/>
              </a:rPr>
              <a:t>Transition Phase (Ende des Projekts)</a:t>
            </a:r>
            <a:endParaRPr lang="de-DE" baseline="0" dirty="0" smtClean="0">
              <a:sym typeface="Wingdings" pitchFamily="2" charset="2"/>
            </a:endParaRPr>
          </a:p>
          <a:p>
            <a:endParaRPr lang="de-DE" baseline="0" dirty="0" smtClean="0">
              <a:sym typeface="Wingdings" pitchFamily="2" charset="2"/>
            </a:endParaRPr>
          </a:p>
          <a:p>
            <a:r>
              <a:rPr lang="de-DE" baseline="0" dirty="0" smtClean="0">
                <a:sym typeface="Wingdings" pitchFamily="2" charset="2"/>
              </a:rPr>
              <a:t>Aufgaben und Gantt-Chart auch in diese Phasen eingeteilt</a:t>
            </a:r>
          </a:p>
          <a:p>
            <a:endParaRPr lang="de-DE" baseline="0" dirty="0" smtClean="0">
              <a:sym typeface="Wingdings" pitchFamily="2" charset="2"/>
            </a:endParaRPr>
          </a:p>
          <a:p>
            <a:r>
              <a:rPr lang="de-DE" baseline="0" dirty="0" smtClean="0">
                <a:sym typeface="Wingdings" pitchFamily="2" charset="2"/>
              </a:rPr>
              <a:t>Wie man Ressourcenverteilung sehen kann:</a:t>
            </a:r>
          </a:p>
          <a:p>
            <a:r>
              <a:rPr lang="de-DE" baseline="0" dirty="0" smtClean="0">
                <a:sym typeface="Wingdings" pitchFamily="2" charset="2"/>
              </a:rPr>
              <a:t>Darauf Geachtet, dass </a:t>
            </a:r>
            <a:r>
              <a:rPr lang="de-DE" baseline="0" dirty="0" err="1" smtClean="0">
                <a:sym typeface="Wingdings" pitchFamily="2" charset="2"/>
              </a:rPr>
              <a:t>Workload</a:t>
            </a:r>
            <a:r>
              <a:rPr lang="de-DE" baseline="0" dirty="0" smtClean="0">
                <a:sym typeface="Wingdings" pitchFamily="2" charset="2"/>
              </a:rPr>
              <a:t> gleich</a:t>
            </a:r>
          </a:p>
          <a:p>
            <a:r>
              <a:rPr lang="de-DE" baseline="0" dirty="0" smtClean="0">
                <a:sym typeface="Wingdings" pitchFamily="2" charset="2"/>
              </a:rPr>
              <a:t>Auf Zeit verteilt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3730075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Sebi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Aufgaben</a:t>
            </a:r>
            <a:r>
              <a:rPr lang="de-DE" baseline="0" dirty="0" smtClean="0"/>
              <a:t> pro Phase erledigen</a:t>
            </a:r>
          </a:p>
          <a:p>
            <a:r>
              <a:rPr lang="de-DE" baseline="0" dirty="0" smtClean="0"/>
              <a:t>-&gt; Iterationsplanung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Jira</a:t>
            </a:r>
            <a:r>
              <a:rPr lang="de-DE" baseline="0" dirty="0" smtClean="0"/>
              <a:t> als Planungstool, da gutes Zeittracking, einfache </a:t>
            </a:r>
            <a:r>
              <a:rPr lang="de-DE" baseline="0" dirty="0" smtClean="0"/>
              <a:t>IDE-Integration</a:t>
            </a:r>
            <a:endParaRPr lang="de-DE" baseline="0" dirty="0" smtClean="0"/>
          </a:p>
          <a:p>
            <a:r>
              <a:rPr lang="de-DE" baseline="0" dirty="0" smtClean="0"/>
              <a:t>Bild: </a:t>
            </a:r>
            <a:r>
              <a:rPr lang="de-DE" baseline="0" dirty="0" err="1" smtClean="0"/>
              <a:t>Burndown</a:t>
            </a:r>
            <a:r>
              <a:rPr lang="de-DE" baseline="0" dirty="0" smtClean="0"/>
              <a:t> Chart</a:t>
            </a:r>
          </a:p>
          <a:p>
            <a:r>
              <a:rPr lang="de-DE" baseline="0" dirty="0" err="1" smtClean="0"/>
              <a:t>Geschätze</a:t>
            </a:r>
            <a:r>
              <a:rPr lang="de-DE" baseline="0" dirty="0" smtClean="0"/>
              <a:t> Zeit in Rot, wird durch loggen von Zeit weniger</a:t>
            </a:r>
          </a:p>
          <a:p>
            <a:r>
              <a:rPr lang="de-DE" baseline="0" dirty="0" smtClean="0"/>
              <a:t>Aufgewendete Zeit in Grün, wird mehr</a:t>
            </a:r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smtClean="0"/>
              <a:t>Wie man sieht zu </a:t>
            </a:r>
            <a:r>
              <a:rPr lang="de-DE" baseline="0" dirty="0" smtClean="0"/>
              <a:t>gering geschätzt </a:t>
            </a:r>
            <a:endParaRPr lang="de-DE" baseline="0" dirty="0" smtClean="0"/>
          </a:p>
          <a:p>
            <a:r>
              <a:rPr lang="de-DE" baseline="0" dirty="0" smtClean="0"/>
              <a:t> -&gt; </a:t>
            </a:r>
            <a:r>
              <a:rPr lang="de-DE" baseline="0" dirty="0" smtClean="0"/>
              <a:t>Erfahrung aus diesem Sprint in nächsten -&gt; bessere Schätzung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40010136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40010136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Bryan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4160966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Bryan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Jira</a:t>
            </a:r>
            <a:r>
              <a:rPr lang="de-DE" dirty="0" smtClean="0"/>
              <a:t>-Tasks-Einbindung in IDE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8354749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Bryan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17</a:t>
            </a:fld>
            <a:endParaRPr lang="de-D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Bryan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18</a:t>
            </a:fld>
            <a:endParaRPr lang="de-D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Sebi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Backend:</a:t>
            </a:r>
            <a:r>
              <a:rPr lang="de-DE" baseline="0" dirty="0" smtClean="0"/>
              <a:t> automatische </a:t>
            </a:r>
            <a:r>
              <a:rPr lang="de-DE" baseline="0" dirty="0" err="1" smtClean="0"/>
              <a:t>UnitTest</a:t>
            </a:r>
            <a:r>
              <a:rPr lang="de-DE" baseline="0" dirty="0" smtClean="0"/>
              <a:t> bei jedem Push</a:t>
            </a:r>
          </a:p>
          <a:p>
            <a:r>
              <a:rPr lang="de-DE" baseline="0" dirty="0" smtClean="0"/>
              <a:t>Ausführung über Travis CI:</a:t>
            </a:r>
          </a:p>
          <a:p>
            <a:r>
              <a:rPr lang="de-DE" baseline="0" dirty="0" smtClean="0"/>
              <a:t>Folgende </a:t>
            </a:r>
            <a:r>
              <a:rPr lang="de-DE" baseline="0" dirty="0" err="1" smtClean="0"/>
              <a:t>Listing</a:t>
            </a:r>
            <a:r>
              <a:rPr lang="de-DE" baseline="0" dirty="0" smtClean="0"/>
              <a:t> zeigt Test-Lauf mit 30 Tests …alle erfolgreich</a:t>
            </a:r>
          </a:p>
          <a:p>
            <a:endParaRPr lang="de-DE" baseline="0" dirty="0" smtClean="0"/>
          </a:p>
          <a:p>
            <a:r>
              <a:rPr lang="de-DE" baseline="0" dirty="0" smtClean="0"/>
              <a:t>Außerdem RTSP-Bibliothek noch </a:t>
            </a:r>
            <a:r>
              <a:rPr lang="de-DE" baseline="0" dirty="0" err="1" smtClean="0"/>
              <a:t>Junit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tests</a:t>
            </a:r>
            <a:r>
              <a:rPr lang="de-DE" baseline="0" dirty="0" smtClean="0"/>
              <a:t> getestet während Entwicklung</a:t>
            </a:r>
          </a:p>
          <a:p>
            <a:r>
              <a:rPr lang="de-DE" baseline="0" dirty="0" smtClean="0"/>
              <a:t>-&gt; kleine Änderungen direkt gegen die Anforderungen </a:t>
            </a:r>
            <a:r>
              <a:rPr lang="de-DE" baseline="0" dirty="0" smtClean="0"/>
              <a:t>abgleichen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7837956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Sebi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Frontend:</a:t>
            </a:r>
            <a:r>
              <a:rPr lang="de-DE" baseline="0" dirty="0" smtClean="0"/>
              <a:t> UI </a:t>
            </a:r>
            <a:r>
              <a:rPr lang="de-DE" baseline="0" dirty="0" err="1" smtClean="0"/>
              <a:t>test</a:t>
            </a:r>
            <a:r>
              <a:rPr lang="de-DE" baseline="0" dirty="0" smtClean="0"/>
              <a:t> mit </a:t>
            </a:r>
            <a:r>
              <a:rPr lang="de-DE" baseline="0" dirty="0" err="1" smtClean="0"/>
              <a:t>Cucumber</a:t>
            </a:r>
            <a:endParaRPr lang="de-DE" baseline="0" dirty="0" smtClean="0"/>
          </a:p>
          <a:p>
            <a:r>
              <a:rPr lang="de-DE" baseline="0" dirty="0" smtClean="0"/>
              <a:t>Bei Bedarf: Feature-File ausgeführt </a:t>
            </a:r>
            <a:r>
              <a:rPr lang="de-DE" baseline="0" dirty="0" err="1" smtClean="0"/>
              <a:t>Cucumber</a:t>
            </a:r>
            <a:endParaRPr lang="de-DE" baseline="0" dirty="0" smtClean="0"/>
          </a:p>
          <a:p>
            <a:r>
              <a:rPr lang="de-DE" baseline="0" dirty="0" smtClean="0"/>
              <a:t>Rechte Bild: Ergebnis eines Testlauf mit 7 erfolgreichen Szenarios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505452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Einleitung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Aufgabenstellung / Vision			Bryan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Anforderungen und Rahmenbedingungen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Sebi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Projektplanung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Projektteam und Verantwortungen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Fabi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Langzeitplanung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Sebi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Iterationsplanung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Sebi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Konfiguration			</a:t>
            </a:r>
          </a:p>
          <a:p>
            <a:pPr lvl="1"/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Deployment</a:t>
            </a: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				Bryan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Testumgebung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Sebi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2"/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Unittest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2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UI-Test</a:t>
            </a:r>
          </a:p>
          <a:p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Umsetzung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MVC-Patterns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Fabi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Client-Server-Aufteilung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Fabi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Demo	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Fabi</a:t>
            </a: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/Bryan</a:t>
            </a:r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Fazit und weiteres Vorgehen			Bryan</a:t>
            </a:r>
          </a:p>
          <a:p>
            <a:endParaRPr lang="de-DE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5581556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Sebi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Wie Sebastian</a:t>
            </a:r>
            <a:r>
              <a:rPr lang="de-DE" baseline="0" dirty="0" smtClean="0"/>
              <a:t> schon erwähnt -&gt; werden einige </a:t>
            </a:r>
            <a:r>
              <a:rPr lang="de-DE" baseline="0" dirty="0" err="1" smtClean="0"/>
              <a:t>tools</a:t>
            </a:r>
            <a:r>
              <a:rPr lang="de-DE" baseline="0" dirty="0" smtClean="0"/>
              <a:t> von </a:t>
            </a:r>
            <a:r>
              <a:rPr lang="de-DE" baseline="0" dirty="0" err="1" smtClean="0"/>
              <a:t>travis</a:t>
            </a:r>
            <a:r>
              <a:rPr lang="de-DE" baseline="0" dirty="0" smtClean="0"/>
              <a:t> CI gespeist</a:t>
            </a:r>
          </a:p>
          <a:p>
            <a:endParaRPr lang="de-DE" baseline="0" dirty="0" smtClean="0"/>
          </a:p>
          <a:p>
            <a:r>
              <a:rPr lang="de-DE" baseline="0" dirty="0" smtClean="0"/>
              <a:t>Coveralls analysiert </a:t>
            </a:r>
            <a:r>
              <a:rPr lang="de-DE" baseline="0" dirty="0" err="1" smtClean="0"/>
              <a:t>test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coverage</a:t>
            </a:r>
            <a:endParaRPr lang="de-DE" baseline="0" dirty="0" smtClean="0"/>
          </a:p>
          <a:p>
            <a:r>
              <a:rPr lang="de-DE" baseline="0" dirty="0" err="1" smtClean="0"/>
              <a:t>streaming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bibliothek</a:t>
            </a:r>
            <a:r>
              <a:rPr lang="de-DE" baseline="0" dirty="0" smtClean="0"/>
              <a:t> </a:t>
            </a:r>
            <a:r>
              <a:rPr lang="de-DE" baseline="0" dirty="0" err="1" smtClean="0"/>
              <a:t>zB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test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coverage</a:t>
            </a:r>
            <a:r>
              <a:rPr lang="de-DE" baseline="0" dirty="0" smtClean="0"/>
              <a:t> von 63%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Sonarqube</a:t>
            </a:r>
            <a:r>
              <a:rPr lang="de-DE" baseline="0" dirty="0" smtClean="0"/>
              <a:t> für allgemeine Code Qualität</a:t>
            </a:r>
          </a:p>
          <a:p>
            <a:r>
              <a:rPr lang="de-DE" baseline="0" dirty="0" smtClean="0"/>
              <a:t>3,3% doppelter </a:t>
            </a:r>
            <a:r>
              <a:rPr lang="de-DE" baseline="0" dirty="0" err="1" smtClean="0"/>
              <a:t>code</a:t>
            </a:r>
            <a:r>
              <a:rPr lang="de-DE" baseline="0" dirty="0" smtClean="0"/>
              <a:t> bei über 4500 </a:t>
            </a:r>
            <a:r>
              <a:rPr lang="de-DE" baseline="0" dirty="0" err="1" smtClean="0"/>
              <a:t>zeilen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code</a:t>
            </a:r>
            <a:r>
              <a:rPr lang="de-DE" baseline="0" dirty="0" smtClean="0"/>
              <a:t> und Grade A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5054526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Sebi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Codacy</a:t>
            </a:r>
            <a:r>
              <a:rPr lang="de-DE" baseline="0" dirty="0" smtClean="0"/>
              <a:t> dient auch Code Qualität</a:t>
            </a:r>
          </a:p>
          <a:p>
            <a:r>
              <a:rPr lang="de-DE" baseline="0" dirty="0" smtClean="0"/>
              <a:t>Note B, aufgrund einiger </a:t>
            </a:r>
            <a:r>
              <a:rPr lang="de-DE" baseline="0" dirty="0" err="1" smtClean="0"/>
              <a:t>fehleranfälligkeiten</a:t>
            </a:r>
            <a:endParaRPr lang="de-DE" baseline="0" dirty="0" smtClean="0"/>
          </a:p>
          <a:p>
            <a:r>
              <a:rPr lang="de-DE" baseline="0" dirty="0" smtClean="0"/>
              <a:t>Arbeiten ständig an der </a:t>
            </a:r>
            <a:r>
              <a:rPr lang="de-DE" baseline="0" dirty="0" err="1" smtClean="0"/>
              <a:t>verbesserung</a:t>
            </a:r>
            <a:r>
              <a:rPr lang="de-DE" baseline="0" dirty="0" smtClean="0"/>
              <a:t> dieser </a:t>
            </a:r>
            <a:r>
              <a:rPr lang="de-DE" baseline="0" dirty="0" err="1" smtClean="0"/>
              <a:t>metrics</a:t>
            </a:r>
            <a:r>
              <a:rPr lang="de-DE" baseline="0" dirty="0" smtClean="0"/>
              <a:t>, um </a:t>
            </a:r>
            <a:r>
              <a:rPr lang="de-DE" baseline="0" dirty="0" err="1" smtClean="0"/>
              <a:t>sicherheit</a:t>
            </a:r>
            <a:r>
              <a:rPr lang="de-DE" baseline="0" dirty="0" smtClean="0"/>
              <a:t> der </a:t>
            </a:r>
            <a:r>
              <a:rPr lang="de-DE" baseline="0" dirty="0" err="1" smtClean="0"/>
              <a:t>software</a:t>
            </a:r>
            <a:r>
              <a:rPr lang="de-DE" baseline="0" dirty="0" smtClean="0"/>
              <a:t> zu gewährleisten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5054526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Fabi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Genug</a:t>
            </a:r>
            <a:r>
              <a:rPr lang="de-DE" baseline="0" dirty="0" smtClean="0"/>
              <a:t> zum Testen </a:t>
            </a:r>
            <a:r>
              <a:rPr lang="de-DE" baseline="0" smtClean="0"/>
              <a:t>-&gt; Entwicklung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2696115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4311829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1383665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Fabi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Die Logik befindet sich</a:t>
            </a:r>
            <a:r>
              <a:rPr lang="de-DE" baseline="0" dirty="0" smtClean="0"/>
              <a:t> im blau umrahmtem Kasten, worin  die sogenannten </a:t>
            </a:r>
            <a:r>
              <a:rPr lang="de-DE" baseline="0" dirty="0" err="1" smtClean="0"/>
              <a:t>Activities</a:t>
            </a:r>
            <a:r>
              <a:rPr lang="de-DE" baseline="0" dirty="0" smtClean="0"/>
              <a:t> liegen.</a:t>
            </a:r>
          </a:p>
          <a:p>
            <a:endParaRPr lang="de-DE" baseline="0" dirty="0" smtClean="0"/>
          </a:p>
          <a:p>
            <a:r>
              <a:rPr lang="de-DE" baseline="0" dirty="0" smtClean="0"/>
              <a:t>Jeder </a:t>
            </a:r>
            <a:r>
              <a:rPr lang="de-DE" baseline="0" dirty="0" err="1" smtClean="0"/>
              <a:t>Activity</a:t>
            </a:r>
            <a:r>
              <a:rPr lang="de-DE" baseline="0" dirty="0" smtClean="0"/>
              <a:t> ist dabei ein </a:t>
            </a:r>
            <a:r>
              <a:rPr lang="de-DE" baseline="0" dirty="0" err="1" smtClean="0"/>
              <a:t>xml</a:t>
            </a:r>
            <a:r>
              <a:rPr lang="de-DE" baseline="0" dirty="0" smtClean="0"/>
              <a:t> File </a:t>
            </a:r>
            <a:r>
              <a:rPr lang="de-DE" baseline="0" dirty="0" err="1" smtClean="0"/>
              <a:t>zugeornet</a:t>
            </a:r>
            <a:r>
              <a:rPr lang="de-DE" baseline="0" dirty="0" smtClean="0"/>
              <a:t>, welcher als View fungiert.</a:t>
            </a:r>
          </a:p>
          <a:p>
            <a:endParaRPr lang="de-DE" baseline="0" dirty="0" smtClean="0"/>
          </a:p>
          <a:p>
            <a:r>
              <a:rPr lang="de-DE" baseline="0" dirty="0" smtClean="0"/>
              <a:t>Jede Klasse ist mit der ServerConnection verbunden, welche sich wiederum zum Backend verbindet.</a:t>
            </a:r>
          </a:p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42806212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27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9714932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7979009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Fabi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In App</a:t>
            </a:r>
            <a:r>
              <a:rPr lang="de-DE" baseline="0" dirty="0" smtClean="0"/>
              <a:t> / Website – Server aufgeteilt</a:t>
            </a:r>
          </a:p>
          <a:p>
            <a:pPr marL="0" indent="0">
              <a:buNone/>
            </a:pPr>
            <a:endParaRPr lang="de-DE" baseline="0" dirty="0" smtClean="0"/>
          </a:p>
          <a:p>
            <a:pPr marL="0" indent="0">
              <a:buNone/>
            </a:pPr>
            <a:r>
              <a:rPr lang="de-DE" baseline="0" dirty="0" smtClean="0"/>
              <a:t>App für Medien Aufnahme </a:t>
            </a:r>
          </a:p>
          <a:p>
            <a:pPr marL="0" indent="0">
              <a:buNone/>
            </a:pPr>
            <a:endParaRPr lang="de-DE" baseline="0" dirty="0" smtClean="0"/>
          </a:p>
          <a:p>
            <a:pPr marL="0" indent="0">
              <a:buNone/>
            </a:pPr>
            <a:r>
              <a:rPr lang="de-DE" baseline="0" dirty="0" smtClean="0"/>
              <a:t>Website für Medien Verwaltung</a:t>
            </a:r>
            <a:endParaRPr lang="de-DE" dirty="0" smtClean="0"/>
          </a:p>
          <a:p>
            <a:pPr marL="228600" indent="-228600">
              <a:buAutoNum type="arabicPeriod"/>
            </a:pPr>
            <a:endParaRPr lang="de-DE" dirty="0" smtClean="0"/>
          </a:p>
          <a:p>
            <a:pPr marL="228600" indent="-228600">
              <a:buAutoNum type="arabicPeriod"/>
            </a:pPr>
            <a:r>
              <a:rPr lang="de-DE" dirty="0" smtClean="0"/>
              <a:t>In der Android</a:t>
            </a:r>
            <a:r>
              <a:rPr lang="de-DE" baseline="0" dirty="0" smtClean="0"/>
              <a:t> App wird der Stream über aufnehmen gestartet. 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Stream wird über Server Connector mit dem Streaming Server hergestellt.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Daten werden an die Datenbank übermittelt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Über Dataprovider Zugriff auf die Modelle</a:t>
            </a:r>
          </a:p>
          <a:p>
            <a:pPr marL="228600" indent="-228600">
              <a:buAutoNum type="arabicPeriod"/>
            </a:pPr>
            <a:r>
              <a:rPr lang="de-DE" baseline="0" dirty="0" err="1" smtClean="0">
                <a:sym typeface="Wingdings" panose="05000000000000000000" pitchFamily="2" charset="2"/>
              </a:rPr>
              <a:t>Dataprovider</a:t>
            </a:r>
            <a:r>
              <a:rPr lang="de-DE" baseline="0" dirty="0" smtClean="0">
                <a:sym typeface="Wingdings" panose="05000000000000000000" pitchFamily="2" charset="2"/>
              </a:rPr>
              <a:t> Website  Zugriff auf die Modelle über </a:t>
            </a:r>
            <a:r>
              <a:rPr lang="de-DE" baseline="0" dirty="0" err="1" smtClean="0">
                <a:sym typeface="Wingdings" panose="05000000000000000000" pitchFamily="2" charset="2"/>
              </a:rPr>
              <a:t>Reuqest</a:t>
            </a:r>
            <a:r>
              <a:rPr lang="de-DE" baseline="0" dirty="0" smtClean="0">
                <a:sym typeface="Wingdings" panose="05000000000000000000" pitchFamily="2" charset="2"/>
              </a:rPr>
              <a:t> + </a:t>
            </a:r>
            <a:r>
              <a:rPr lang="de-DE" baseline="0" dirty="0" err="1" smtClean="0">
                <a:sym typeface="Wingdings" panose="05000000000000000000" pitchFamily="2" charset="2"/>
              </a:rPr>
              <a:t>änderung</a:t>
            </a:r>
            <a:r>
              <a:rPr lang="de-DE" baseline="0" dirty="0" smtClean="0">
                <a:sym typeface="Wingdings" panose="05000000000000000000" pitchFamily="2" charset="2"/>
              </a:rPr>
              <a:t> von Einstellungen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29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8046316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Bryan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31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733271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Bryan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2025651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Bryan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32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855631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Sebi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2</a:t>
            </a:r>
            <a:r>
              <a:rPr lang="de-DE" baseline="0" dirty="0" smtClean="0"/>
              <a:t> Client-Bereiche: </a:t>
            </a:r>
            <a:r>
              <a:rPr lang="de-DE" baseline="0" dirty="0" err="1" smtClean="0"/>
              <a:t>Android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App</a:t>
            </a:r>
            <a:r>
              <a:rPr lang="de-DE" baseline="0" dirty="0" smtClean="0"/>
              <a:t> und Webseite</a:t>
            </a:r>
          </a:p>
          <a:p>
            <a:endParaRPr lang="de-DE" baseline="0" dirty="0" smtClean="0"/>
          </a:p>
          <a:p>
            <a:r>
              <a:rPr lang="de-DE" baseline="0" dirty="0" smtClean="0"/>
              <a:t>Unterteilung der Benutzer in 3 Rollen: User, eingeloggter User, Admin</a:t>
            </a:r>
          </a:p>
          <a:p>
            <a:r>
              <a:rPr lang="de-DE" baseline="0" dirty="0" smtClean="0"/>
              <a:t>Verschiedenen </a:t>
            </a:r>
            <a:r>
              <a:rPr lang="de-DE" baseline="0" dirty="0" err="1" smtClean="0"/>
              <a:t>Use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Cases</a:t>
            </a:r>
            <a:r>
              <a:rPr lang="de-DE" baseline="0" dirty="0" smtClean="0"/>
              <a:t> sind in diesem Bild dargestellt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Android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App</a:t>
            </a:r>
            <a:r>
              <a:rPr lang="de-DE" baseline="0" dirty="0" smtClean="0"/>
              <a:t> dient alleinig dem </a:t>
            </a:r>
            <a:r>
              <a:rPr lang="de-DE" baseline="0" dirty="0" err="1" smtClean="0"/>
              <a:t>Streamen</a:t>
            </a:r>
            <a:r>
              <a:rPr lang="de-DE" baseline="0" dirty="0" smtClean="0"/>
              <a:t> und Uploaden von Content (Videos/Bilder)</a:t>
            </a:r>
          </a:p>
          <a:p>
            <a:endParaRPr lang="de-DE" baseline="0" dirty="0" smtClean="0"/>
          </a:p>
          <a:p>
            <a:r>
              <a:rPr lang="de-DE" baseline="0" dirty="0" smtClean="0"/>
              <a:t>Webseite ist zum Verwalten der Daten</a:t>
            </a:r>
          </a:p>
          <a:p>
            <a:r>
              <a:rPr lang="de-DE" baseline="0" dirty="0" smtClean="0"/>
              <a:t>Sowohl Nutzerdaten als auch die </a:t>
            </a:r>
            <a:r>
              <a:rPr lang="de-DE" baseline="0" dirty="0" err="1" smtClean="0"/>
              <a:t>gestreamten</a:t>
            </a:r>
            <a:r>
              <a:rPr lang="de-DE" baseline="0" dirty="0" smtClean="0"/>
              <a:t> Medien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448205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Sebi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Beide UIs</a:t>
            </a:r>
            <a:r>
              <a:rPr lang="de-DE" baseline="0" dirty="0" smtClean="0"/>
              <a:t> sollen natürlich leicht zu bedienen sein:</a:t>
            </a:r>
          </a:p>
          <a:p>
            <a:endParaRPr lang="de-DE" baseline="0" dirty="0" smtClean="0"/>
          </a:p>
          <a:p>
            <a:r>
              <a:rPr lang="de-DE" dirty="0" err="1" smtClean="0"/>
              <a:t>Android</a:t>
            </a:r>
            <a:r>
              <a:rPr lang="de-DE" dirty="0" smtClean="0"/>
              <a:t> </a:t>
            </a:r>
            <a:r>
              <a:rPr lang="de-DE" dirty="0" err="1" smtClean="0"/>
              <a:t>App</a:t>
            </a:r>
            <a:r>
              <a:rPr lang="de-DE" dirty="0" smtClean="0"/>
              <a:t>: hält sich an</a:t>
            </a:r>
            <a:r>
              <a:rPr lang="de-DE" baseline="0" dirty="0" smtClean="0"/>
              <a:t> Material design von </a:t>
            </a:r>
            <a:r>
              <a:rPr lang="de-DE" baseline="0" dirty="0" err="1" smtClean="0"/>
              <a:t>Android</a:t>
            </a:r>
            <a:r>
              <a:rPr lang="de-DE" baseline="0" dirty="0" smtClean="0"/>
              <a:t> und soll schlank und leicht </a:t>
            </a:r>
            <a:r>
              <a:rPr lang="de-DE" baseline="0" dirty="0" err="1" smtClean="0"/>
              <a:t>bedienbar</a:t>
            </a:r>
            <a:r>
              <a:rPr lang="de-DE" baseline="0" dirty="0" smtClean="0"/>
              <a:t> sein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Webseite</a:t>
            </a:r>
            <a:r>
              <a:rPr lang="de-DE" baseline="0" dirty="0" smtClean="0"/>
              <a:t> sollte aktuelle Standards unterstützen und unter den gängigen Browsern Chrome, </a:t>
            </a:r>
            <a:r>
              <a:rPr lang="de-DE" baseline="0" dirty="0" err="1" smtClean="0"/>
              <a:t>Firefox</a:t>
            </a:r>
            <a:r>
              <a:rPr lang="de-DE" baseline="0" dirty="0" smtClean="0"/>
              <a:t>, Opera laufen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erwarten</a:t>
            </a:r>
            <a:r>
              <a:rPr lang="de-DE" baseline="0" dirty="0" smtClean="0"/>
              <a:t>, dass Nutzer e</a:t>
            </a:r>
            <a:r>
              <a:rPr lang="de-DE" dirty="0" smtClean="0"/>
              <a:t>hrliche Personen,</a:t>
            </a:r>
            <a:r>
              <a:rPr lang="de-DE" baseline="0" dirty="0" smtClean="0"/>
              <a:t> da nicht alle Inhalte überprüft werden können</a:t>
            </a:r>
          </a:p>
          <a:p>
            <a:r>
              <a:rPr lang="de-DE" baseline="0" dirty="0" smtClean="0"/>
              <a:t>Allerdings Admin/Moderator-Funktion für die Webseite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222524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Sebi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Für</a:t>
            </a:r>
            <a:r>
              <a:rPr lang="de-DE" baseline="0" dirty="0" smtClean="0"/>
              <a:t> unseren eigenen Server gilt, dass er eine 90%ige </a:t>
            </a:r>
            <a:r>
              <a:rPr lang="de-DE" baseline="0" dirty="0" err="1" smtClean="0"/>
              <a:t>uptime</a:t>
            </a:r>
            <a:r>
              <a:rPr lang="de-DE" baseline="0" dirty="0" smtClean="0"/>
              <a:t> hat </a:t>
            </a:r>
          </a:p>
          <a:p>
            <a:endParaRPr lang="de-DE" baseline="0" dirty="0" smtClean="0"/>
          </a:p>
          <a:p>
            <a:r>
              <a:rPr lang="de-DE" baseline="0" dirty="0" smtClean="0"/>
              <a:t>Das Streaming der Daten soll die RFCs RTSP und RTP berücksichtigen und dadurch Kompatibilität auch zu anderen Produkten bieten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1899731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Sebi</a:t>
            </a:r>
            <a:endParaRPr lang="de-DE" dirty="0" smtClean="0"/>
          </a:p>
          <a:p>
            <a:r>
              <a:rPr lang="de-DE" baseline="0" dirty="0" smtClean="0"/>
              <a:t>Software auch in Zukunft Technologie nutzen, die nicht so schnell veraltet:</a:t>
            </a:r>
          </a:p>
          <a:p>
            <a:r>
              <a:rPr lang="de-DE" baseline="0" dirty="0" smtClean="0"/>
              <a:t>Das Streaming wird in Java EE Version 7 implementiert (Java 8 </a:t>
            </a:r>
            <a:r>
              <a:rPr lang="de-DE" baseline="0" dirty="0" smtClean="0"/>
              <a:t>ist bereits herausgekommen)</a:t>
            </a:r>
            <a:endParaRPr lang="de-DE" baseline="0" dirty="0" smtClean="0"/>
          </a:p>
          <a:p>
            <a:r>
              <a:rPr lang="de-DE" baseline="0" dirty="0" err="1" smtClean="0"/>
              <a:t>Android</a:t>
            </a:r>
            <a:r>
              <a:rPr lang="de-DE" baseline="0" dirty="0" smtClean="0"/>
              <a:t> wird auch in Zukunft weiterentwickelt</a:t>
            </a:r>
          </a:p>
          <a:p>
            <a:r>
              <a:rPr lang="de-DE" baseline="0" dirty="0" smtClean="0"/>
              <a:t>Und dies trifft auch auf HTML5, CSS3 und JavaScript zu</a:t>
            </a:r>
          </a:p>
          <a:p>
            <a:endParaRPr lang="de-DE" baseline="0" dirty="0" smtClean="0"/>
          </a:p>
          <a:p>
            <a:r>
              <a:rPr lang="de-DE" baseline="0" dirty="0" smtClean="0"/>
              <a:t>Serverseitig eigene RTSP Streaming Bibliothek, die immer kompatibel zu unserer Software bleibt</a:t>
            </a:r>
          </a:p>
          <a:p>
            <a:r>
              <a:rPr lang="de-DE" dirty="0" smtClean="0"/>
              <a:t>Andere Abhängigkeiten sind die </a:t>
            </a:r>
            <a:r>
              <a:rPr lang="de-DE" dirty="0" err="1" smtClean="0"/>
              <a:t>Android</a:t>
            </a:r>
            <a:r>
              <a:rPr lang="de-DE" dirty="0" smtClean="0"/>
              <a:t>-Bibliothek </a:t>
            </a:r>
            <a:r>
              <a:rPr lang="de-DE" dirty="0" err="1" smtClean="0"/>
              <a:t>libstreaming</a:t>
            </a:r>
            <a:r>
              <a:rPr lang="de-DE" dirty="0" smtClean="0"/>
              <a:t> und Bootstrap </a:t>
            </a:r>
            <a:r>
              <a:rPr lang="de-DE" dirty="0" smtClean="0"/>
              <a:t>….</a:t>
            </a:r>
            <a:r>
              <a:rPr lang="de-DE" dirty="0" err="1" smtClean="0"/>
              <a:t>libstreaming</a:t>
            </a:r>
            <a:r>
              <a:rPr lang="de-DE" baseline="0" dirty="0" smtClean="0"/>
              <a:t> werden wir mit der Zeit durch eigene </a:t>
            </a:r>
            <a:r>
              <a:rPr lang="de-DE" baseline="0" dirty="0" err="1" smtClean="0"/>
              <a:t>Bib</a:t>
            </a:r>
            <a:r>
              <a:rPr lang="de-DE" baseline="0" dirty="0" smtClean="0"/>
              <a:t> ersetzen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105194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Sebi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Nicht teil dieses</a:t>
            </a:r>
            <a:r>
              <a:rPr lang="de-DE" baseline="0" dirty="0" smtClean="0"/>
              <a:t> Projekt ist:</a:t>
            </a:r>
          </a:p>
          <a:p>
            <a:r>
              <a:rPr lang="de-DE" baseline="0" dirty="0" smtClean="0"/>
              <a:t>zum einen Veröffentlichung  über soziale Medien (</a:t>
            </a:r>
            <a:r>
              <a:rPr lang="de-DE" baseline="0" dirty="0" err="1" smtClean="0"/>
              <a:t>vlt</a:t>
            </a:r>
            <a:r>
              <a:rPr lang="de-DE" baseline="0" dirty="0" smtClean="0"/>
              <a:t>. Getrenntes Projekt)</a:t>
            </a:r>
          </a:p>
          <a:p>
            <a:endParaRPr lang="de-DE" baseline="0" dirty="0" smtClean="0"/>
          </a:p>
          <a:p>
            <a:r>
              <a:rPr lang="de-DE" baseline="0" dirty="0" smtClean="0"/>
              <a:t>Ebenso keinen öfftl. Streaming </a:t>
            </a:r>
            <a:r>
              <a:rPr lang="de-DE" baseline="0" dirty="0" err="1" smtClean="0"/>
              <a:t>server</a:t>
            </a:r>
            <a:r>
              <a:rPr lang="de-DE" baseline="0" dirty="0" smtClean="0"/>
              <a:t> für </a:t>
            </a:r>
            <a:r>
              <a:rPr lang="de-DE" baseline="0" dirty="0" err="1" smtClean="0"/>
              <a:t>Unveiled</a:t>
            </a:r>
            <a:r>
              <a:rPr lang="de-DE" baseline="0" dirty="0" smtClean="0"/>
              <a:t> </a:t>
            </a:r>
            <a:r>
              <a:rPr lang="de-DE" baseline="0" dirty="0" smtClean="0"/>
              <a:t>bereitstellen</a:t>
            </a:r>
          </a:p>
          <a:p>
            <a:r>
              <a:rPr lang="de-DE" baseline="0" dirty="0" smtClean="0"/>
              <a:t>Unser </a:t>
            </a:r>
            <a:r>
              <a:rPr lang="de-DE" baseline="0" dirty="0" err="1" smtClean="0"/>
              <a:t>server</a:t>
            </a:r>
            <a:r>
              <a:rPr lang="de-DE" baseline="0" dirty="0" smtClean="0"/>
              <a:t> nur für einen eingeschränkten Nutzerkreis</a:t>
            </a:r>
            <a:endParaRPr lang="de-DE" baseline="0" dirty="0" smtClean="0"/>
          </a:p>
          <a:p>
            <a:r>
              <a:rPr lang="de-DE" baseline="0" dirty="0" smtClean="0"/>
              <a:t>stattdessen </a:t>
            </a:r>
            <a:r>
              <a:rPr lang="de-DE" baseline="0" dirty="0" smtClean="0"/>
              <a:t>können in Zukunft Unternehmen </a:t>
            </a:r>
            <a:r>
              <a:rPr lang="de-DE" baseline="0" dirty="0" smtClean="0"/>
              <a:t>selber </a:t>
            </a:r>
            <a:r>
              <a:rPr lang="de-DE" baseline="0" dirty="0" err="1" smtClean="0"/>
              <a:t>hosten</a:t>
            </a:r>
            <a:r>
              <a:rPr lang="de-DE" baseline="0" dirty="0" smtClean="0"/>
              <a:t> und dadurch verwalten wer </a:t>
            </a:r>
            <a:r>
              <a:rPr lang="de-DE" baseline="0" dirty="0" smtClean="0"/>
              <a:t>zugriff hat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0874004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Sebi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692791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ltGray">
          <a:xfrm>
            <a:off x="2" y="1"/>
            <a:ext cx="9143999" cy="5135431"/>
          </a:xfrm>
          <a:prstGeom prst="rect">
            <a:avLst/>
          </a:prstGeom>
          <a:solidFill>
            <a:srgbClr val="303538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>
                <a:solidFill>
                  <a:schemeClr val="tx1"/>
                </a:solidFill>
              </a:defRPr>
            </a:lvl1pPr>
            <a:extLst/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C99E699F-A65E-429A-9E05-03DFEFACF64D}" type="datetimeFigureOut">
              <a:rPr lang="de-DE" smtClean="0"/>
              <a:pPr/>
              <a:t>13.06.2016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640598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504388E0-CB88-4860-84B0-314CD2D244B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Rechteck 9"/>
          <p:cNvSpPr/>
          <p:nvPr/>
        </p:nvSpPr>
        <p:spPr bwMode="invGray">
          <a:xfrm>
            <a:off x="0" y="5128335"/>
            <a:ext cx="9144000" cy="45720"/>
          </a:xfrm>
          <a:prstGeom prst="rect">
            <a:avLst/>
          </a:prstGeom>
          <a:solidFill>
            <a:schemeClr val="accent1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C99E699F-A65E-429A-9E05-03DFEFACF64D}" type="datetimeFigureOut">
              <a:rPr lang="de-DE" smtClean="0"/>
              <a:pPr/>
              <a:t>13.06.2016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640598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504388E0-CB88-4860-84B0-314CD2D244B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0"/>
            <a:ext cx="73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504388E0-CB88-4860-84B0-314CD2D244B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Rechteck 8"/>
          <p:cNvSpPr/>
          <p:nvPr/>
        </p:nvSpPr>
        <p:spPr bwMode="invGray">
          <a:xfrm>
            <a:off x="7332796" y="0"/>
            <a:ext cx="45720" cy="6858000"/>
          </a:xfrm>
          <a:prstGeom prst="rect">
            <a:avLst/>
          </a:prstGeom>
          <a:solidFill>
            <a:schemeClr val="accent1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 bwMode="ltGray">
          <a:xfrm>
            <a:off x="7380312" y="0"/>
            <a:ext cx="1781976" cy="6858000"/>
          </a:xfrm>
          <a:prstGeom prst="rect">
            <a:avLst/>
          </a:prstGeom>
          <a:solidFill>
            <a:schemeClr val="tx2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80312" y="274641"/>
            <a:ext cx="1760984" cy="5602632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63508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dirty="0" smtClean="0"/>
              <a:t>Textmasterformate durch Klicken bearbeiten</a:t>
            </a:r>
          </a:p>
          <a:p>
            <a:pPr lvl="1" eaLnBrk="1" latinLnBrk="0" hangingPunct="1"/>
            <a:r>
              <a:rPr lang="de-DE" dirty="0" smtClean="0"/>
              <a:t>Zweite Ebene</a:t>
            </a:r>
          </a:p>
          <a:p>
            <a:pPr lvl="2" eaLnBrk="1" latinLnBrk="0" hangingPunct="1"/>
            <a:r>
              <a:rPr lang="de-DE" dirty="0" smtClean="0"/>
              <a:t>Dritte Ebene</a:t>
            </a:r>
          </a:p>
          <a:p>
            <a:pPr lvl="3" eaLnBrk="1" latinLnBrk="0" hangingPunct="1"/>
            <a:r>
              <a:rPr lang="de-DE" dirty="0" smtClean="0"/>
              <a:t>Vierte Ebene</a:t>
            </a:r>
          </a:p>
          <a:p>
            <a:pPr lvl="4" eaLnBrk="1" latinLnBrk="0" hangingPunct="1"/>
            <a:r>
              <a:rPr lang="de-DE" dirty="0" smtClean="0"/>
              <a:t>Fünfte Ebene</a:t>
            </a:r>
            <a:endParaRPr kumimoji="0" lang="en-US" dirty="0"/>
          </a:p>
        </p:txBody>
      </p:sp>
      <p:pic>
        <p:nvPicPr>
          <p:cNvPr id="11" name="Picture 2" descr="D:\Sebastian\Documents\DHBW\Software Engineering\Unveiled\Unveiled-Documentation\Bilder\logo_prototyp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7817417" y="5719093"/>
            <a:ext cx="989837" cy="128798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0"/>
            <a:ext cx="7859216" cy="1052736"/>
          </a:xfrm>
        </p:spPr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chemeClr val="bg2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chemeClr val="accent1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>
                <a:solidFill>
                  <a:schemeClr val="tx1"/>
                </a:solidFill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C99E699F-A65E-429A-9E05-03DFEFACF64D}" type="datetimeFigureOut">
              <a:rPr lang="de-DE" smtClean="0"/>
              <a:pPr/>
              <a:t>13.06.2016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640598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504388E0-CB88-4860-84B0-314CD2D244B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4038600" cy="482453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48245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68761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988840"/>
            <a:ext cx="4040188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7" y="1268761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7" y="1988840"/>
            <a:ext cx="4041775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7838" y="0"/>
            <a:ext cx="2523744" cy="1052736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19379" y="1340769"/>
            <a:ext cx="5920641" cy="49612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7838" y="1326496"/>
            <a:ext cx="2468880" cy="49755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C99E699F-A65E-429A-9E05-03DFEFACF64D}" type="datetimeFigureOut">
              <a:rPr lang="de-DE" smtClean="0"/>
              <a:pPr/>
              <a:t>13.06.2016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640598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504388E0-CB88-4860-84B0-314CD2D244B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Rechteck 8"/>
          <p:cNvSpPr/>
          <p:nvPr/>
        </p:nvSpPr>
        <p:spPr bwMode="invGray">
          <a:xfrm>
            <a:off x="2855738" y="0"/>
            <a:ext cx="60079" cy="1080000"/>
          </a:xfrm>
          <a:prstGeom prst="rect">
            <a:avLst/>
          </a:prstGeom>
          <a:solidFill>
            <a:schemeClr val="accent1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681264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895643" y="1124744"/>
            <a:ext cx="6247397" cy="5733256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4592" y="1268760"/>
            <a:ext cx="2468880" cy="50314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164592" y="841580"/>
            <a:ext cx="2523744" cy="201168"/>
          </a:xfrm>
          <a:prstGeom prst="rect">
            <a:avLst/>
          </a:prstGeom>
        </p:spPr>
        <p:txBody>
          <a:bodyPr/>
          <a:lstStyle/>
          <a:p>
            <a:fld id="{C99E699F-A65E-429A-9E05-03DFEFACF64D}" type="datetimeFigureOut">
              <a:rPr lang="de-DE" smtClean="0"/>
              <a:pPr/>
              <a:t>13.06.2016</a:t>
            </a:fld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chemeClr val="accent1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35808" y="841580"/>
            <a:ext cx="4128480" cy="2011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308304" y="836712"/>
            <a:ext cx="733864" cy="201168"/>
          </a:xfrm>
          <a:prstGeom prst="rect">
            <a:avLst/>
          </a:prstGeom>
        </p:spPr>
        <p:txBody>
          <a:bodyPr/>
          <a:lstStyle/>
          <a:p>
            <a:fld id="{504388E0-CB88-4860-84B0-314CD2D244B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ltGray">
          <a:xfrm>
            <a:off x="2" y="1"/>
            <a:ext cx="9143999" cy="1052736"/>
          </a:xfrm>
          <a:prstGeom prst="rect">
            <a:avLst/>
          </a:prstGeom>
          <a:solidFill>
            <a:schemeClr val="tx2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67544" y="0"/>
            <a:ext cx="7848872" cy="1052736"/>
          </a:xfrm>
          <a:prstGeom prst="rect">
            <a:avLst/>
          </a:prstGeom>
        </p:spPr>
        <p:txBody>
          <a:bodyPr vert="horz" lIns="91440" rIns="45720" rtlCol="0" anchor="ctr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68762"/>
            <a:ext cx="8229600" cy="4824535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pic>
        <p:nvPicPr>
          <p:cNvPr id="9" name="Picture 2" descr="D:\Sebastian\Documents\DHBW\Software Engineering\Unveiled\Unveiled-Documentation\Bilder\logo_prototype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316418" y="1"/>
            <a:ext cx="818635" cy="1065211"/>
          </a:xfrm>
          <a:prstGeom prst="rect">
            <a:avLst/>
          </a:prstGeom>
          <a:noFill/>
        </p:spPr>
      </p:pic>
      <p:sp>
        <p:nvSpPr>
          <p:cNvPr id="10" name="Rechteck 9"/>
          <p:cNvSpPr/>
          <p:nvPr/>
        </p:nvSpPr>
        <p:spPr bwMode="invGray">
          <a:xfrm>
            <a:off x="0" y="1052736"/>
            <a:ext cx="9144000" cy="45720"/>
          </a:xfrm>
          <a:prstGeom prst="rect">
            <a:avLst/>
          </a:prstGeom>
          <a:solidFill>
            <a:schemeClr val="accent1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chemeClr val="bg1"/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2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12.pn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13.jpeg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11" Type="http://schemas.openxmlformats.org/officeDocument/2006/relationships/image" Target="../media/image16.png"/><Relationship Id="rId5" Type="http://schemas.openxmlformats.org/officeDocument/2006/relationships/diagramLayout" Target="../diagrams/layout8.xml"/><Relationship Id="rId10" Type="http://schemas.openxmlformats.org/officeDocument/2006/relationships/image" Target="../media/image15.jpeg"/><Relationship Id="rId4" Type="http://schemas.openxmlformats.org/officeDocument/2006/relationships/diagramData" Target="../diagrams/data8.xml"/><Relationship Id="rId9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2.xml"/><Relationship Id="rId3" Type="http://schemas.openxmlformats.org/officeDocument/2006/relationships/image" Target="../media/image18.png"/><Relationship Id="rId7" Type="http://schemas.openxmlformats.org/officeDocument/2006/relationships/diagramColors" Target="../diagrams/colors1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2.xml"/><Relationship Id="rId5" Type="http://schemas.openxmlformats.org/officeDocument/2006/relationships/diagramLayout" Target="../diagrams/layout12.xml"/><Relationship Id="rId4" Type="http://schemas.openxmlformats.org/officeDocument/2006/relationships/diagramData" Target="../diagrams/data1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3.xml"/><Relationship Id="rId3" Type="http://schemas.openxmlformats.org/officeDocument/2006/relationships/image" Target="../media/image19.png"/><Relationship Id="rId7" Type="http://schemas.openxmlformats.org/officeDocument/2006/relationships/diagramQuickStyle" Target="../diagrams/quickStyle1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3.xml"/><Relationship Id="rId5" Type="http://schemas.openxmlformats.org/officeDocument/2006/relationships/diagramData" Target="../diagrams/data13.xml"/><Relationship Id="rId4" Type="http://schemas.openxmlformats.org/officeDocument/2006/relationships/image" Target="../media/image20.png"/><Relationship Id="rId9" Type="http://schemas.microsoft.com/office/2007/relationships/diagramDrawing" Target="../diagrams/drawing13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4.xml"/><Relationship Id="rId3" Type="http://schemas.openxmlformats.org/officeDocument/2006/relationships/image" Target="../media/image21.png"/><Relationship Id="rId7" Type="http://schemas.openxmlformats.org/officeDocument/2006/relationships/diagramColors" Target="../diagrams/colors1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4.xml"/><Relationship Id="rId5" Type="http://schemas.openxmlformats.org/officeDocument/2006/relationships/diagramLayout" Target="../diagrams/layout14.xml"/><Relationship Id="rId4" Type="http://schemas.openxmlformats.org/officeDocument/2006/relationships/diagramData" Target="../diagrams/data1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11" Type="http://schemas.openxmlformats.org/officeDocument/2006/relationships/image" Target="../media/image25.png"/><Relationship Id="rId5" Type="http://schemas.openxmlformats.org/officeDocument/2006/relationships/diagramQuickStyle" Target="../diagrams/quickStyle15.xml"/><Relationship Id="rId10" Type="http://schemas.openxmlformats.org/officeDocument/2006/relationships/image" Target="../media/image24.png"/><Relationship Id="rId4" Type="http://schemas.openxmlformats.org/officeDocument/2006/relationships/diagramLayout" Target="../diagrams/layout15.xml"/><Relationship Id="rId9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10" Type="http://schemas.openxmlformats.org/officeDocument/2006/relationships/image" Target="../media/image29.png"/><Relationship Id="rId4" Type="http://schemas.openxmlformats.org/officeDocument/2006/relationships/diagramLayout" Target="../diagrams/layout16.xml"/><Relationship Id="rId9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4" Type="http://schemas.openxmlformats.org/officeDocument/2006/relationships/diagramLayout" Target="../diagrams/layout20.xml"/></Relationships>
</file>

<file path=ppt/slides/_rels/slide2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1.xml"/><Relationship Id="rId3" Type="http://schemas.openxmlformats.org/officeDocument/2006/relationships/image" Target="../media/image34.png"/><Relationship Id="rId7" Type="http://schemas.openxmlformats.org/officeDocument/2006/relationships/diagramColors" Target="../diagrams/colors21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1.xml"/><Relationship Id="rId5" Type="http://schemas.openxmlformats.org/officeDocument/2006/relationships/diagramLayout" Target="../diagrams/layout21.xml"/><Relationship Id="rId4" Type="http://schemas.openxmlformats.org/officeDocument/2006/relationships/diagramData" Target="../diagrams/data2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2.xml"/><Relationship Id="rId7" Type="http://schemas.microsoft.com/office/2007/relationships/diagramDrawing" Target="../diagrams/drawing22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2.xml"/><Relationship Id="rId5" Type="http://schemas.openxmlformats.org/officeDocument/2006/relationships/diagramQuickStyle" Target="../diagrams/quickStyle22.xml"/><Relationship Id="rId4" Type="http://schemas.openxmlformats.org/officeDocument/2006/relationships/diagramLayout" Target="../diagrams/layout2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diagramData" Target="../diagrams/data23.xml"/><Relationship Id="rId7" Type="http://schemas.microsoft.com/office/2007/relationships/diagramDrawing" Target="../diagrams/drawing23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3.xml"/><Relationship Id="rId5" Type="http://schemas.openxmlformats.org/officeDocument/2006/relationships/diagramQuickStyle" Target="../diagrams/quickStyle23.xml"/><Relationship Id="rId4" Type="http://schemas.openxmlformats.org/officeDocument/2006/relationships/diagramLayout" Target="../diagrams/layout23.xml"/></Relationships>
</file>

<file path=ppt/slides/_rels/slide2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4.xml"/><Relationship Id="rId3" Type="http://schemas.openxmlformats.org/officeDocument/2006/relationships/image" Target="../media/image36.png"/><Relationship Id="rId7" Type="http://schemas.openxmlformats.org/officeDocument/2006/relationships/diagramColors" Target="../diagrams/colors24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4.xml"/><Relationship Id="rId5" Type="http://schemas.openxmlformats.org/officeDocument/2006/relationships/diagramLayout" Target="../diagrams/layout24.xml"/><Relationship Id="rId4" Type="http://schemas.openxmlformats.org/officeDocument/2006/relationships/diagramData" Target="../diagrams/data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7" Type="http://schemas.openxmlformats.org/officeDocument/2006/relationships/image" Target="../media/image37.png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6.xml"/><Relationship Id="rId7" Type="http://schemas.microsoft.com/office/2007/relationships/diagramDrawing" Target="../diagrams/drawing26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6.xml"/><Relationship Id="rId5" Type="http://schemas.openxmlformats.org/officeDocument/2006/relationships/diagramQuickStyle" Target="../diagrams/quickStyle26.xml"/><Relationship Id="rId4" Type="http://schemas.openxmlformats.org/officeDocument/2006/relationships/diagramLayout" Target="../diagrams/layout2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7.xml"/><Relationship Id="rId7" Type="http://schemas.microsoft.com/office/2007/relationships/diagramDrawing" Target="../diagrams/drawing27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7.xml"/><Relationship Id="rId5" Type="http://schemas.openxmlformats.org/officeDocument/2006/relationships/diagramQuickStyle" Target="../diagrams/quickStyle27.xml"/><Relationship Id="rId4" Type="http://schemas.openxmlformats.org/officeDocument/2006/relationships/diagramLayout" Target="../diagrams/layout2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image" Target="../media/image9.png"/><Relationship Id="rId5" Type="http://schemas.openxmlformats.org/officeDocument/2006/relationships/diagramQuickStyle" Target="../diagrams/quickStyle4.xml"/><Relationship Id="rId10" Type="http://schemas.openxmlformats.org/officeDocument/2006/relationships/image" Target="../media/image8.png"/><Relationship Id="rId4" Type="http://schemas.openxmlformats.org/officeDocument/2006/relationships/diagramLayout" Target="../diagrams/layout4.xml"/><Relationship Id="rId9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mtClean="0"/>
              <a:t>Unveiled</a:t>
            </a:r>
            <a:br>
              <a:rPr lang="de-DE" smtClean="0"/>
            </a:br>
            <a:r>
              <a:rPr lang="de-DE" sz="3200" smtClean="0"/>
              <a:t>Fight against injustice straightaway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Ein Projekt von SAS-Systems: </a:t>
            </a:r>
            <a:br>
              <a:rPr lang="de-DE" dirty="0" smtClean="0"/>
            </a:br>
            <a:r>
              <a:rPr lang="de-DE" dirty="0" smtClean="0"/>
              <a:t>Sebastian Adams, Fabian Schäfer, Sebastian Schmidl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Projektplanung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Diagramm 3"/>
          <p:cNvGraphicFramePr/>
          <p:nvPr/>
        </p:nvGraphicFramePr>
        <p:xfrm>
          <a:off x="-180528" y="4149080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Projektteam und Verantwortungen</a:t>
            </a:r>
            <a:endParaRPr lang="de-DE" sz="4000" dirty="0">
              <a:solidFill>
                <a:schemeClr val="bg1"/>
              </a:solidFill>
            </a:endParaRPr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060848"/>
            <a:ext cx="8772337" cy="3050794"/>
          </a:xfrm>
        </p:spPr>
      </p:pic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2555778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a) </a:t>
            </a:r>
            <a:r>
              <a:rPr lang="de-DE" sz="1100" b="1" dirty="0" smtClean="0"/>
              <a:t>Projektteam und Verantwortungen</a:t>
            </a:r>
            <a:endParaRPr lang="de-DE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Langzeitplanung</a:t>
            </a:r>
            <a:endParaRPr lang="de-DE" sz="4000" dirty="0">
              <a:solidFill>
                <a:schemeClr val="bg1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159" r="17849"/>
          <a:stretch/>
        </p:blipFill>
        <p:spPr>
          <a:xfrm>
            <a:off x="-1828" y="1772816"/>
            <a:ext cx="9145828" cy="3438831"/>
          </a:xfrm>
        </p:spPr>
      </p:pic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2555778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b) </a:t>
            </a:r>
            <a:r>
              <a:rPr lang="de-DE" sz="1100" b="1" dirty="0" smtClean="0"/>
              <a:t>Langzeitplanung</a:t>
            </a:r>
            <a:endParaRPr lang="de-DE" b="1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812" y="1700808"/>
            <a:ext cx="9143188" cy="3600000"/>
            <a:chOff x="812" y="1556792"/>
            <a:chExt cx="9143188" cy="3600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r="48425"/>
            <a:stretch/>
          </p:blipFill>
          <p:spPr>
            <a:xfrm>
              <a:off x="812" y="1556792"/>
              <a:ext cx="8107896" cy="18000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51595"/>
            <a:stretch/>
          </p:blipFill>
          <p:spPr>
            <a:xfrm>
              <a:off x="1534436" y="3356792"/>
              <a:ext cx="7609564" cy="1800000"/>
            </a:xfrm>
            <a:prstGeom prst="rect">
              <a:avLst/>
            </a:prstGeom>
          </p:spPr>
        </p:pic>
      </p:grpSp>
      <p:sp>
        <p:nvSpPr>
          <p:cNvPr id="9" name="Inhaltsplatzhalter 2"/>
          <p:cNvSpPr txBox="1">
            <a:spLocks/>
          </p:cNvSpPr>
          <p:nvPr/>
        </p:nvSpPr>
        <p:spPr>
          <a:xfrm>
            <a:off x="457200" y="1268762"/>
            <a:ext cx="8229600" cy="4824535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lang="de-DE" sz="3200" dirty="0" smtClean="0">
                <a:solidFill>
                  <a:schemeClr val="tx2"/>
                </a:solidFill>
              </a:rPr>
              <a:t>Iterative Softwareentwicklung:</a:t>
            </a:r>
          </a:p>
          <a:p>
            <a:pPr marL="896112" lvl="1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de-DE" sz="3200" noProof="0" dirty="0" smtClean="0">
                <a:solidFill>
                  <a:schemeClr val="tx2"/>
                </a:solidFill>
              </a:rPr>
              <a:t>Erfahrung aus vorgehender Phase kann genutzt werden</a:t>
            </a:r>
          </a:p>
          <a:p>
            <a:pPr marL="896112" lvl="1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kumimoji="0" lang="de-DE" sz="3200" b="0" i="0" u="none" strike="noStrike" kern="1200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Reaktion</a:t>
            </a:r>
            <a:r>
              <a:rPr kumimoji="0" lang="de-DE" sz="3200" b="0" i="0" u="none" strike="noStrike" kern="1200" cap="none" spc="0" normalizeH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auf sich ändernde Anforderungen möglich</a:t>
            </a:r>
          </a:p>
          <a:p>
            <a:pPr marL="896112" lvl="1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de-DE" sz="3200" baseline="0" noProof="0" dirty="0" smtClean="0">
                <a:solidFill>
                  <a:schemeClr val="tx2"/>
                </a:solidFill>
              </a:rPr>
              <a:t>Komponentenweises</a:t>
            </a:r>
            <a:r>
              <a:rPr lang="de-DE" sz="3200" noProof="0" dirty="0" smtClean="0">
                <a:solidFill>
                  <a:schemeClr val="tx2"/>
                </a:solidFill>
              </a:rPr>
              <a:t> Entwickeln und Testen</a:t>
            </a:r>
            <a:endParaRPr kumimoji="0" lang="de-DE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5362" name="Picture 2" descr="https://era.nih.gov/docs/rup_fundamentals_slide03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39552" y="1340768"/>
            <a:ext cx="6696744" cy="4460257"/>
          </a:xfrm>
          <a:prstGeom prst="rect">
            <a:avLst/>
          </a:prstGeom>
          <a:noFill/>
        </p:spPr>
      </p:pic>
      <p:pic>
        <p:nvPicPr>
          <p:cNvPr id="1026" name="Picture 2" descr="E:\Sebastian\Documents\DHBW\Software Engineering\Unveiled\Unveiled-Documentation\Bilder\MSProj_Planning\term 2\Gantt1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-142246" y="1700808"/>
            <a:ext cx="9394766" cy="31683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Iterationsplanung</a:t>
            </a:r>
            <a:endParaRPr lang="de-DE" sz="4000" dirty="0">
              <a:solidFill>
                <a:schemeClr val="bg1"/>
              </a:solidFill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Planungstool: </a:t>
            </a:r>
            <a:r>
              <a:rPr lang="de-DE" dirty="0" err="1" smtClean="0"/>
              <a:t>Jira</a:t>
            </a:r>
            <a:endParaRPr lang="de-DE" dirty="0" smtClean="0"/>
          </a:p>
          <a:p>
            <a:pPr lvl="1"/>
            <a:r>
              <a:rPr lang="de-DE" dirty="0" smtClean="0"/>
              <a:t>Gutes Zeittracking möglich</a:t>
            </a:r>
          </a:p>
          <a:p>
            <a:pPr lvl="1"/>
            <a:r>
              <a:rPr lang="de-DE" dirty="0" smtClean="0"/>
              <a:t>Einfache Integration in Entwicklungsumgebung</a:t>
            </a:r>
            <a:endParaRPr lang="de-DE" dirty="0"/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2555778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>
                <a:solidFill>
                  <a:schemeClr val="tx2"/>
                </a:solidFill>
              </a:rPr>
              <a:t>c</a:t>
            </a:r>
            <a:r>
              <a:rPr lang="de-DE" sz="1100" b="1" dirty="0" smtClean="0">
                <a:solidFill>
                  <a:schemeClr val="tx2"/>
                </a:solidFill>
              </a:rPr>
              <a:t>) </a:t>
            </a:r>
            <a:r>
              <a:rPr lang="de-DE" sz="1100" b="1" dirty="0" smtClean="0"/>
              <a:t>Iterationsplanung</a:t>
            </a:r>
            <a:endParaRPr lang="de-DE" b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4" y="2924944"/>
            <a:ext cx="9144000" cy="27751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err="1" smtClean="0">
                <a:solidFill>
                  <a:schemeClr val="bg1"/>
                </a:solidFill>
              </a:rPr>
              <a:t>Risk</a:t>
            </a:r>
            <a:r>
              <a:rPr lang="de-DE" sz="4000" dirty="0" smtClean="0">
                <a:solidFill>
                  <a:schemeClr val="bg1"/>
                </a:solidFill>
              </a:rPr>
              <a:t> Management</a:t>
            </a:r>
            <a:endParaRPr lang="de-DE" sz="4000" dirty="0">
              <a:solidFill>
                <a:schemeClr val="bg1"/>
              </a:solidFill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2555778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d) </a:t>
            </a:r>
            <a:r>
              <a:rPr lang="de-DE" sz="1100" b="1" dirty="0" err="1" smtClean="0"/>
              <a:t>Risk</a:t>
            </a:r>
            <a:r>
              <a:rPr lang="de-DE" sz="1100" b="1" dirty="0" smtClean="0"/>
              <a:t> Management</a:t>
            </a:r>
            <a:endParaRPr lang="de-DE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Konfiguration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Diagramm 3"/>
          <p:cNvGraphicFramePr/>
          <p:nvPr/>
        </p:nvGraphicFramePr>
        <p:xfrm>
          <a:off x="-180528" y="4149080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Deployment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de-DE" dirty="0" smtClean="0"/>
              <a:t>PHP-</a:t>
            </a:r>
            <a:r>
              <a:rPr lang="de-DE" dirty="0" err="1" smtClean="0"/>
              <a:t>Stack</a:t>
            </a:r>
            <a:endParaRPr lang="de-DE" dirty="0" smtClean="0"/>
          </a:p>
          <a:p>
            <a:r>
              <a:rPr lang="de-DE" dirty="0" smtClean="0"/>
              <a:t>Apache2</a:t>
            </a:r>
          </a:p>
          <a:p>
            <a:pPr lvl="1"/>
            <a:r>
              <a:rPr lang="de-DE" dirty="0" smtClean="0"/>
              <a:t>PHP </a:t>
            </a:r>
            <a:r>
              <a:rPr lang="tr-TR" dirty="0" smtClean="0"/>
              <a:t>5.5.9-1</a:t>
            </a:r>
            <a:endParaRPr lang="de-DE" dirty="0" smtClean="0"/>
          </a:p>
          <a:p>
            <a:pPr lvl="1"/>
            <a:r>
              <a:rPr lang="de-DE" dirty="0" smtClean="0"/>
              <a:t>U</a:t>
            </a:r>
            <a:r>
              <a:rPr lang="tr-TR" dirty="0" smtClean="0"/>
              <a:t>buntu</a:t>
            </a:r>
            <a:r>
              <a:rPr lang="de-DE" dirty="0" smtClean="0"/>
              <a:t> </a:t>
            </a:r>
            <a:r>
              <a:rPr lang="tr-TR" dirty="0" smtClean="0"/>
              <a:t>4.14</a:t>
            </a:r>
          </a:p>
          <a:p>
            <a:pPr lvl="1"/>
            <a:r>
              <a:rPr lang="tr-TR" dirty="0" err="1" smtClean="0"/>
              <a:t>MySQL</a:t>
            </a:r>
            <a:r>
              <a:rPr lang="tr-TR" dirty="0" smtClean="0"/>
              <a:t> </a:t>
            </a:r>
            <a:r>
              <a:rPr lang="nb-NO" dirty="0" smtClean="0"/>
              <a:t>5.5.46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Upload über FTP</a:t>
            </a:r>
          </a:p>
          <a:p>
            <a:r>
              <a:rPr lang="de-DE" dirty="0" err="1" smtClean="0"/>
              <a:t>Git</a:t>
            </a:r>
            <a:r>
              <a:rPr lang="de-DE" dirty="0" smtClean="0"/>
              <a:t> Push -&gt; Tests und Upload auf Server über Travis </a:t>
            </a:r>
            <a:r>
              <a:rPr lang="de-DE" dirty="0" smtClean="0"/>
              <a:t>CI</a:t>
            </a:r>
            <a:endParaRPr lang="de-DE" dirty="0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916832"/>
            <a:ext cx="7771861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Diagramm 8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" name="Textfeld 9"/>
          <p:cNvSpPr txBox="1"/>
          <p:nvPr/>
        </p:nvSpPr>
        <p:spPr>
          <a:xfrm>
            <a:off x="4103253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a</a:t>
            </a:r>
            <a:r>
              <a:rPr lang="de-DE" sz="1100" b="1" dirty="0" smtClean="0">
                <a:solidFill>
                  <a:schemeClr val="tx2"/>
                </a:solidFill>
              </a:rPr>
              <a:t>) </a:t>
            </a:r>
            <a:r>
              <a:rPr lang="de-DE" sz="1100" b="1" dirty="0" err="1" smtClean="0">
                <a:solidFill>
                  <a:schemeClr val="tx2"/>
                </a:solidFill>
              </a:rPr>
              <a:t>Deployment</a:t>
            </a:r>
            <a:endParaRPr lang="de-DE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1743231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457200" y="1268762"/>
            <a:ext cx="8229600" cy="4824535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r>
              <a:rPr lang="de-DE" dirty="0" smtClean="0"/>
              <a:t>Java </a:t>
            </a:r>
            <a:r>
              <a:rPr lang="de-DE" dirty="0" err="1" smtClean="0"/>
              <a:t>Stack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Deployment</a:t>
            </a:r>
            <a:endParaRPr lang="de-DE" dirty="0"/>
          </a:p>
        </p:txBody>
      </p:sp>
      <p:pic>
        <p:nvPicPr>
          <p:cNvPr id="3075" name="Picture 3" descr="E:\Sebastian\Documents\DHBW\Software Engineering\Unveiled\Unveiled-Documentation\Bilder\auto_deployment_lifecyc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700808"/>
            <a:ext cx="6480720" cy="4272380"/>
          </a:xfrm>
          <a:prstGeom prst="rect">
            <a:avLst/>
          </a:prstGeom>
          <a:noFill/>
        </p:spPr>
      </p:pic>
      <p:pic>
        <p:nvPicPr>
          <p:cNvPr id="3074" name="Picture 2" descr="E:\Sebastian\Documents\DHBW\Software Engineering\Unveiled\Unveiled-Documentation\Bilder\automatically_generated_jira_ticke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1805867"/>
            <a:ext cx="8880695" cy="4137507"/>
          </a:xfrm>
          <a:prstGeom prst="rect">
            <a:avLst/>
          </a:prstGeom>
          <a:noFill/>
        </p:spPr>
      </p:pic>
      <p:graphicFrame>
        <p:nvGraphicFramePr>
          <p:cNvPr id="10" name="Diagramm 9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1" name="Textfeld 10"/>
          <p:cNvSpPr txBox="1"/>
          <p:nvPr/>
        </p:nvSpPr>
        <p:spPr>
          <a:xfrm>
            <a:off x="4103253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a</a:t>
            </a:r>
            <a:r>
              <a:rPr lang="de-DE" sz="1100" b="1" dirty="0" smtClean="0">
                <a:solidFill>
                  <a:schemeClr val="tx2"/>
                </a:solidFill>
              </a:rPr>
              <a:t>) </a:t>
            </a:r>
            <a:r>
              <a:rPr lang="de-DE" sz="1100" b="1" dirty="0" err="1" smtClean="0">
                <a:solidFill>
                  <a:schemeClr val="tx2"/>
                </a:solidFill>
              </a:rPr>
              <a:t>Deployment</a:t>
            </a:r>
            <a:endParaRPr lang="de-DE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9" grpI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Travis CI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3 </a:t>
            </a:r>
            <a:r>
              <a:rPr lang="de-DE" dirty="0" err="1" smtClean="0"/>
              <a:t>Repositories</a:t>
            </a:r>
            <a:endParaRPr lang="de-DE" dirty="0" smtClean="0"/>
          </a:p>
          <a:p>
            <a:r>
              <a:rPr lang="de-DE" dirty="0" smtClean="0"/>
              <a:t>211 </a:t>
            </a:r>
            <a:r>
              <a:rPr lang="de-DE" dirty="0" err="1" smtClean="0"/>
              <a:t>Builds</a:t>
            </a:r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147" y="2564904"/>
            <a:ext cx="3553321" cy="3277057"/>
          </a:xfrm>
          <a:prstGeom prst="rect">
            <a:avLst/>
          </a:prstGeom>
        </p:spPr>
      </p:pic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4103253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a</a:t>
            </a:r>
            <a:r>
              <a:rPr lang="de-DE" sz="1100" b="1" dirty="0" smtClean="0">
                <a:solidFill>
                  <a:schemeClr val="tx2"/>
                </a:solidFill>
              </a:rPr>
              <a:t>) </a:t>
            </a:r>
            <a:r>
              <a:rPr lang="de-DE" sz="1100" b="1" dirty="0" err="1" smtClean="0">
                <a:solidFill>
                  <a:schemeClr val="tx2"/>
                </a:solidFill>
              </a:rPr>
              <a:t>Deployment</a:t>
            </a:r>
            <a:endParaRPr lang="de-DE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34418886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Testumgebung (Backend)</a:t>
            </a:r>
            <a:endParaRPr lang="de-DE" dirty="0"/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3779912" y="6596390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chemeClr val="tx2"/>
                </a:solidFill>
              </a:rPr>
              <a:t>b) Testumgebung &amp; Code Quality</a:t>
            </a:r>
            <a:endParaRPr lang="de-DE" sz="1100" b="1" dirty="0">
              <a:solidFill>
                <a:schemeClr val="tx2"/>
              </a:solidFill>
            </a:endParaRPr>
          </a:p>
        </p:txBody>
      </p:sp>
      <p:sp>
        <p:nvSpPr>
          <p:cNvPr id="1026" name="AutoShape 2" descr="http://techformatic.com/wp-content/uploads/2015/03/social_media_icons_large.png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3" name="Gerade Verbindung 12"/>
          <p:cNvCxnSpPr/>
          <p:nvPr/>
        </p:nvCxnSpPr>
        <p:spPr>
          <a:xfrm>
            <a:off x="4572000" y="1124744"/>
            <a:ext cx="0" cy="46805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http://www.cloud66.com/img/logo/travisci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04539" y="1196752"/>
            <a:ext cx="3375373" cy="1080120"/>
          </a:xfrm>
          <a:prstGeom prst="rect">
            <a:avLst/>
          </a:prstGeom>
          <a:noFill/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9" cstate="print">
            <a:lum bright="-10000" contrast="10000"/>
          </a:blip>
          <a:srcRect/>
          <a:stretch>
            <a:fillRect/>
          </a:stretch>
        </p:blipFill>
        <p:spPr bwMode="auto">
          <a:xfrm>
            <a:off x="463389" y="2492896"/>
            <a:ext cx="3100499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10" cstate="print">
            <a:lum bright="-10000" contrast="10000"/>
          </a:blip>
          <a:srcRect b="16819"/>
          <a:stretch>
            <a:fillRect/>
          </a:stretch>
        </p:blipFill>
        <p:spPr bwMode="auto">
          <a:xfrm>
            <a:off x="4644008" y="2348880"/>
            <a:ext cx="3888432" cy="3314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8" descr="http://www.yusuf-cakmak.com/wp-content/uploads/2015/08/junit.png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44008" y="1196752"/>
            <a:ext cx="1944216" cy="1098347"/>
          </a:xfrm>
          <a:prstGeom prst="rect">
            <a:avLst/>
          </a:prstGeom>
          <a:noFill/>
        </p:spPr>
      </p:pic>
      <p:grpSp>
        <p:nvGrpSpPr>
          <p:cNvPr id="24" name="Gruppieren 23"/>
          <p:cNvGrpSpPr/>
          <p:nvPr/>
        </p:nvGrpSpPr>
        <p:grpSpPr>
          <a:xfrm>
            <a:off x="0" y="-9427"/>
            <a:ext cx="9144000" cy="6867427"/>
            <a:chOff x="0" y="1412776"/>
            <a:chExt cx="9144000" cy="6867427"/>
          </a:xfrm>
        </p:grpSpPr>
        <p:pic>
          <p:nvPicPr>
            <p:cNvPr id="39946" name="Picture 10"/>
            <p:cNvPicPr>
              <a:picLocks noChangeAspect="1" noChangeArrowheads="1"/>
            </p:cNvPicPr>
            <p:nvPr/>
          </p:nvPicPr>
          <p:blipFill>
            <a:blip r:embed="rId12" cstate="print"/>
            <a:srcRect t="4630" r="21117"/>
            <a:stretch>
              <a:fillRect/>
            </a:stretch>
          </p:blipFill>
          <p:spPr bwMode="auto">
            <a:xfrm>
              <a:off x="0" y="1412776"/>
              <a:ext cx="9144000" cy="68674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" name="Picture 2" descr="http://www.cloud66.com/img/logo/travisci.png"/>
            <p:cNvPicPr>
              <a:picLocks noChangeAspect="1" noChangeArrowheads="1"/>
            </p:cNvPicPr>
            <p:nvPr/>
          </p:nvPicPr>
          <p:blipFill>
            <a:blip r:embed="rId8" cstate="print"/>
            <a:srcRect r="65052"/>
            <a:stretch>
              <a:fillRect/>
            </a:stretch>
          </p:blipFill>
          <p:spPr bwMode="auto">
            <a:xfrm>
              <a:off x="8278933" y="1484784"/>
              <a:ext cx="865067" cy="792088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accent3"/>
                </a:solidFill>
              </a:rPr>
              <a:t>Aufteilung</a:t>
            </a:r>
            <a:endParaRPr lang="de-DE" dirty="0">
              <a:solidFill>
                <a:schemeClr val="accent3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Einleitung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Aufgabenstellung / Vision			</a:t>
            </a: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	Bryan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Anforderungen und Rahmenbedingungen	</a:t>
            </a: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Sebi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Projektplanung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Projektteam und Verantwortungen		</a:t>
            </a: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Fabi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Langzeitplanung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Sebi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Iterationsplanung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Sebi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Risk</a:t>
            </a: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 Management				</a:t>
            </a:r>
            <a:r>
              <a:rPr lang="de-DE" b="1" dirty="0" smtClean="0">
                <a:solidFill>
                  <a:srgbClr val="FF0000"/>
                </a:solidFill>
              </a:rPr>
              <a:t>??</a:t>
            </a:r>
            <a:endParaRPr lang="de-DE" b="1" dirty="0" smtClean="0">
              <a:solidFill>
                <a:srgbClr val="FF0000"/>
              </a:solidFill>
            </a:endParaRPr>
          </a:p>
          <a:p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Konfiguration			</a:t>
            </a:r>
          </a:p>
          <a:p>
            <a:pPr lvl="1"/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Deployment</a:t>
            </a: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				</a:t>
            </a: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	Bryan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Testumgebung  &amp; Code Quality</a:t>
            </a: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		</a:t>
            </a: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Sebi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2"/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Unittest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2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UI-Test</a:t>
            </a:r>
          </a:p>
          <a:p>
            <a:pPr lvl="2"/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Metrics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Umsetzung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Patterns</a:t>
            </a: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		</a:t>
            </a: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	</a:t>
            </a: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Fabi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Client-Server-Aufteilung			</a:t>
            </a: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Fabi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Demo	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Fabi</a:t>
            </a: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/Bryan</a:t>
            </a:r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Fazit und weiteres Vorgehen			</a:t>
            </a: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	Bryan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endParaRPr lang="de-DE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Testumgebung (Frontend)</a:t>
            </a:r>
            <a:endParaRPr lang="de-DE" dirty="0"/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3779912" y="6596390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chemeClr val="tx2"/>
                </a:solidFill>
              </a:rPr>
              <a:t>b) </a:t>
            </a:r>
            <a:r>
              <a:rPr lang="de-DE" sz="1100" b="1" dirty="0" smtClean="0">
                <a:solidFill>
                  <a:schemeClr val="tx2"/>
                </a:solidFill>
              </a:rPr>
              <a:t>Testumgebung &amp; Code </a:t>
            </a:r>
            <a:r>
              <a:rPr lang="de-DE" sz="1100" b="1" dirty="0" smtClean="0">
                <a:solidFill>
                  <a:schemeClr val="tx2"/>
                </a:solidFill>
              </a:rPr>
              <a:t>Quality</a:t>
            </a:r>
            <a:endParaRPr lang="de-DE" sz="1100" b="1" dirty="0" smtClean="0">
              <a:solidFill>
                <a:schemeClr val="tx2"/>
              </a:solidFill>
            </a:endParaRPr>
          </a:p>
        </p:txBody>
      </p:sp>
      <p:sp>
        <p:nvSpPr>
          <p:cNvPr id="1026" name="AutoShape 2" descr="http://techformatic.com/wp-content/uploads/2015/03/social_media_icons_large.png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41986" name="Picture 2" descr="http://laszlo.gazsi.net/content/images/2014/Aug/687474703a2f2f63756b65732e696e666f2f696d616765732f637563756d6265725f6c6f676f2e706e67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7545" y="1196752"/>
            <a:ext cx="3168352" cy="964575"/>
          </a:xfrm>
          <a:prstGeom prst="rect">
            <a:avLst/>
          </a:prstGeom>
          <a:noFill/>
        </p:spPr>
      </p:pic>
      <p:pic>
        <p:nvPicPr>
          <p:cNvPr id="41988" name="Picture 4" descr="https://raw.githubusercontent.com/SAS-Systems/Unveiled-Documentation/master/Bilder/Gherkin_Features/feature_settings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67544" y="2276872"/>
            <a:ext cx="3240360" cy="3798614"/>
          </a:xfrm>
          <a:prstGeom prst="rect">
            <a:avLst/>
          </a:prstGeom>
          <a:noFill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2276872"/>
            <a:ext cx="4931319" cy="31683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3"/>
          <p:cNvSpPr>
            <a:spLocks noGrp="1"/>
          </p:cNvSpPr>
          <p:nvPr>
            <p:ph idx="1"/>
          </p:nvPr>
        </p:nvSpPr>
        <p:spPr>
          <a:xfrm>
            <a:off x="457200" y="1268762"/>
            <a:ext cx="8229600" cy="482453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Coveralls: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sz="105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 smtClean="0"/>
              <a:t>Sonarqube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Code </a:t>
            </a:r>
            <a:r>
              <a:rPr lang="de-DE" dirty="0" err="1" smtClean="0"/>
              <a:t>Coverage</a:t>
            </a:r>
            <a:r>
              <a:rPr lang="de-DE" dirty="0" smtClean="0"/>
              <a:t> &amp; Code Quality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779912" y="6596390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chemeClr val="tx2"/>
                </a:solidFill>
              </a:rPr>
              <a:t>c</a:t>
            </a:r>
            <a:r>
              <a:rPr lang="de-DE" sz="1100" b="1" dirty="0" smtClean="0">
                <a:solidFill>
                  <a:schemeClr val="tx2"/>
                </a:solidFill>
              </a:rPr>
              <a:t>) </a:t>
            </a:r>
            <a:r>
              <a:rPr lang="de-DE" sz="1100" b="1" dirty="0" err="1" smtClean="0">
                <a:solidFill>
                  <a:schemeClr val="tx2"/>
                </a:solidFill>
              </a:rPr>
              <a:t>Metrics</a:t>
            </a:r>
            <a:endParaRPr lang="de-DE" sz="1100" b="1" dirty="0">
              <a:solidFill>
                <a:schemeClr val="tx2"/>
              </a:solidFill>
            </a:endParaRPr>
          </a:p>
        </p:txBody>
      </p:sp>
      <p:sp>
        <p:nvSpPr>
          <p:cNvPr id="1026" name="AutoShape 2" descr="http://techformatic.com/wp-content/uploads/2015/03/social_media_icons_large.png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1892695"/>
            <a:ext cx="7776863" cy="1032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" name="Gruppieren 14"/>
          <p:cNvGrpSpPr>
            <a:grpSpLocks noChangeAspect="1"/>
          </p:cNvGrpSpPr>
          <p:nvPr/>
        </p:nvGrpSpPr>
        <p:grpSpPr>
          <a:xfrm>
            <a:off x="1043608" y="3561736"/>
            <a:ext cx="7488832" cy="3296264"/>
            <a:chOff x="0" y="657225"/>
            <a:chExt cx="9324975" cy="4104456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 b="73381"/>
            <a:stretch>
              <a:fillRect/>
            </a:stretch>
          </p:blipFill>
          <p:spPr bwMode="auto">
            <a:xfrm>
              <a:off x="0" y="657225"/>
              <a:ext cx="9324975" cy="14756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 t="51958"/>
            <a:stretch>
              <a:fillRect/>
            </a:stretch>
          </p:blipFill>
          <p:spPr bwMode="auto">
            <a:xfrm>
              <a:off x="0" y="2098451"/>
              <a:ext cx="9324975" cy="2663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3"/>
          <p:cNvSpPr>
            <a:spLocks noGrp="1"/>
          </p:cNvSpPr>
          <p:nvPr>
            <p:ph idx="1"/>
          </p:nvPr>
        </p:nvSpPr>
        <p:spPr>
          <a:xfrm>
            <a:off x="457200" y="1268762"/>
            <a:ext cx="8229600" cy="482453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err="1" smtClean="0"/>
              <a:t>Codacy</a:t>
            </a:r>
            <a:r>
              <a:rPr lang="de-DE" dirty="0" smtClean="0"/>
              <a:t>: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Code Quality</a:t>
            </a:r>
            <a:endParaRPr lang="de-DE" dirty="0"/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3779912" y="6596390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chemeClr val="tx2"/>
                </a:solidFill>
              </a:rPr>
              <a:t>c</a:t>
            </a:r>
            <a:r>
              <a:rPr lang="de-DE" sz="1100" b="1" dirty="0" smtClean="0">
                <a:solidFill>
                  <a:schemeClr val="tx2"/>
                </a:solidFill>
              </a:rPr>
              <a:t>) Testumgebung &amp; Code </a:t>
            </a:r>
            <a:r>
              <a:rPr lang="de-DE" sz="1100" b="1" dirty="0" smtClean="0">
                <a:solidFill>
                  <a:schemeClr val="tx2"/>
                </a:solidFill>
              </a:rPr>
              <a:t>Quality</a:t>
            </a:r>
            <a:endParaRPr lang="de-DE" sz="1100" b="1" dirty="0" smtClean="0">
              <a:solidFill>
                <a:schemeClr val="tx2"/>
              </a:solidFill>
            </a:endParaRPr>
          </a:p>
        </p:txBody>
      </p:sp>
      <p:sp>
        <p:nvSpPr>
          <p:cNvPr id="1026" name="AutoShape 2" descr="http://techformatic.com/wp-content/uploads/2015/03/social_media_icons_large.png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71600" y="1916832"/>
            <a:ext cx="4714875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Umsetzung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Diagramm 3"/>
          <p:cNvGraphicFramePr/>
          <p:nvPr/>
        </p:nvGraphicFramePr>
        <p:xfrm>
          <a:off x="-180528" y="4149080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MVC – Patterns Vorteile</a:t>
            </a:r>
            <a:endParaRPr lang="de-DE" sz="4000" dirty="0">
              <a:solidFill>
                <a:schemeClr val="bg1"/>
              </a:solidFill>
            </a:endParaRPr>
          </a:p>
        </p:txBody>
      </p:sp>
      <p:graphicFrame>
        <p:nvGraphicFramePr>
          <p:cNvPr id="6" name="Diagramm 5"/>
          <p:cNvGraphicFramePr/>
          <p:nvPr>
            <p:extLst>
              <p:ext uri="{D42A27DB-BD31-4B8C-83A1-F6EECF244321}">
                <p14:modId xmlns="" xmlns:p14="http://schemas.microsoft.com/office/powerpoint/2010/main" val="2735852228"/>
              </p:ext>
            </p:extLst>
          </p:nvPr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6012162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a) </a:t>
            </a:r>
            <a:r>
              <a:rPr lang="de-DE" sz="1100" b="1" dirty="0" smtClean="0"/>
              <a:t>Patterns</a:t>
            </a:r>
            <a:endParaRPr lang="de-DE" b="1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Mehrere Ansichten eines Models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Leichtes Hinzufügen von Views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Austauschbarkeit von Views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Synchronisierte Ansichten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Verbesserte Wartbarkeit und Wiederverwendung</a:t>
            </a:r>
          </a:p>
        </p:txBody>
      </p:sp>
    </p:spTree>
    <p:extLst>
      <p:ext uri="{BB962C8B-B14F-4D97-AF65-F5344CB8AC3E}">
        <p14:creationId xmlns="" xmlns:p14="http://schemas.microsoft.com/office/powerpoint/2010/main" val="407255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MVC - Patterns</a:t>
            </a:r>
            <a:endParaRPr lang="de-DE" sz="4000" dirty="0">
              <a:solidFill>
                <a:schemeClr val="bg1"/>
              </a:solidFill>
            </a:endParaRPr>
          </a:p>
        </p:txBody>
      </p:sp>
      <p:graphicFrame>
        <p:nvGraphicFramePr>
          <p:cNvPr id="6" name="Diagramm 5"/>
          <p:cNvGraphicFramePr/>
          <p:nvPr>
            <p:extLst>
              <p:ext uri="{D42A27DB-BD31-4B8C-83A1-F6EECF244321}">
                <p14:modId xmlns="" xmlns:p14="http://schemas.microsoft.com/office/powerpoint/2010/main" val="2735852228"/>
              </p:ext>
            </p:extLst>
          </p:nvPr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6012162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a) </a:t>
            </a:r>
            <a:r>
              <a:rPr lang="de-DE" sz="1100" b="1" dirty="0" smtClean="0"/>
              <a:t>Patterns</a:t>
            </a:r>
            <a:endParaRPr lang="de-DE" b="1" dirty="0" smtClean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34" y="1844824"/>
            <a:ext cx="8704288" cy="3481715"/>
          </a:xfrm>
          <a:ln w="28575">
            <a:solidFill>
              <a:schemeClr val="accent6"/>
            </a:solidFill>
          </a:ln>
        </p:spPr>
      </p:pic>
    </p:spTree>
    <p:extLst>
      <p:ext uri="{BB962C8B-B14F-4D97-AF65-F5344CB8AC3E}">
        <p14:creationId xmlns="" xmlns:p14="http://schemas.microsoft.com/office/powerpoint/2010/main" val="366124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MVC - Patterns</a:t>
            </a:r>
            <a:endParaRPr lang="de-DE" sz="4000" dirty="0">
              <a:solidFill>
                <a:schemeClr val="bg1"/>
              </a:solidFill>
            </a:endParaRPr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63731"/>
            <a:ext cx="8229600" cy="4433776"/>
          </a:xfrm>
          <a:ln>
            <a:solidFill>
              <a:srgbClr val="0070C0"/>
            </a:solidFill>
          </a:ln>
        </p:spPr>
      </p:pic>
      <p:graphicFrame>
        <p:nvGraphicFramePr>
          <p:cNvPr id="6" name="Diagramm 5"/>
          <p:cNvGraphicFramePr/>
          <p:nvPr>
            <p:extLst>
              <p:ext uri="{D42A27DB-BD31-4B8C-83A1-F6EECF244321}">
                <p14:modId xmlns="" xmlns:p14="http://schemas.microsoft.com/office/powerpoint/2010/main" val="1374430338"/>
              </p:ext>
            </p:extLst>
          </p:nvPr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6012162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a) </a:t>
            </a:r>
            <a:r>
              <a:rPr lang="de-DE" sz="1100" b="1" dirty="0" smtClean="0"/>
              <a:t>Patterns</a:t>
            </a:r>
            <a:endParaRPr lang="de-DE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60478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DAO – </a:t>
            </a:r>
            <a:r>
              <a:rPr lang="de-DE" sz="4000" dirty="0" smtClean="0">
                <a:solidFill>
                  <a:schemeClr val="bg1"/>
                </a:solidFill>
              </a:rPr>
              <a:t>Pattern </a:t>
            </a:r>
            <a:r>
              <a:rPr lang="de-DE" sz="4000" dirty="0" smtClean="0">
                <a:solidFill>
                  <a:schemeClr val="bg1"/>
                </a:solidFill>
              </a:rPr>
              <a:t>Vorteile</a:t>
            </a:r>
            <a:endParaRPr lang="de-DE" sz="4000" dirty="0">
              <a:solidFill>
                <a:schemeClr val="bg1"/>
              </a:solidFill>
            </a:endParaRPr>
          </a:p>
        </p:txBody>
      </p:sp>
      <p:graphicFrame>
        <p:nvGraphicFramePr>
          <p:cNvPr id="6" name="Diagramm 5"/>
          <p:cNvGraphicFramePr/>
          <p:nvPr>
            <p:extLst>
              <p:ext uri="{D42A27DB-BD31-4B8C-83A1-F6EECF244321}">
                <p14:modId xmlns="" xmlns:p14="http://schemas.microsoft.com/office/powerpoint/2010/main" val="2735852228"/>
              </p:ext>
            </p:extLst>
          </p:nvPr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6012162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a) </a:t>
            </a:r>
            <a:r>
              <a:rPr lang="de-DE" sz="1100" b="1" dirty="0" smtClean="0"/>
              <a:t>Patterns</a:t>
            </a:r>
            <a:endParaRPr lang="de-DE" b="1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Leichtes Austauschen der Datenquelle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Einfaches speichern der Module durch generische Funktionen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Trennung von Model und Speichermechanismus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Gute </a:t>
            </a:r>
            <a:r>
              <a:rPr lang="de-DE" dirty="0"/>
              <a:t>W</a:t>
            </a:r>
            <a:r>
              <a:rPr lang="de-DE" dirty="0" smtClean="0"/>
              <a:t>artbarkeit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27705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DAO - </a:t>
            </a:r>
            <a:r>
              <a:rPr lang="de-DE" sz="4000" dirty="0" smtClean="0">
                <a:solidFill>
                  <a:schemeClr val="bg1"/>
                </a:solidFill>
              </a:rPr>
              <a:t>Pattern</a:t>
            </a:r>
            <a:endParaRPr lang="de-DE" sz="4000" dirty="0">
              <a:solidFill>
                <a:schemeClr val="bg1"/>
              </a:solidFill>
            </a:endParaRPr>
          </a:p>
        </p:txBody>
      </p:sp>
      <p:graphicFrame>
        <p:nvGraphicFramePr>
          <p:cNvPr id="6" name="Diagramm 5"/>
          <p:cNvGraphicFramePr/>
          <p:nvPr>
            <p:extLst>
              <p:ext uri="{D42A27DB-BD31-4B8C-83A1-F6EECF244321}">
                <p14:modId xmlns="" xmlns:p14="http://schemas.microsoft.com/office/powerpoint/2010/main" val="2735852228"/>
              </p:ext>
            </p:extLst>
          </p:nvPr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6012162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a) </a:t>
            </a:r>
            <a:r>
              <a:rPr lang="de-DE" sz="1100" b="1" dirty="0" smtClean="0"/>
              <a:t>Patterns</a:t>
            </a:r>
            <a:endParaRPr lang="de-DE" b="1" dirty="0" smtClean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717" y="1268413"/>
            <a:ext cx="4744565" cy="4824412"/>
          </a:xfrm>
        </p:spPr>
      </p:pic>
    </p:spTree>
    <p:extLst>
      <p:ext uri="{BB962C8B-B14F-4D97-AF65-F5344CB8AC3E}">
        <p14:creationId xmlns="" xmlns:p14="http://schemas.microsoft.com/office/powerpoint/2010/main" val="399129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Client - Server Aufteilung</a:t>
            </a:r>
            <a:endParaRPr lang="de-DE" sz="4000" dirty="0">
              <a:solidFill>
                <a:schemeClr val="bg1"/>
              </a:solidFill>
            </a:endParaRPr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331640" y="1178280"/>
            <a:ext cx="6552728" cy="4753447"/>
          </a:xfrm>
          <a:ln>
            <a:noFill/>
          </a:ln>
        </p:spPr>
      </p:pic>
      <p:graphicFrame>
        <p:nvGraphicFramePr>
          <p:cNvPr id="6" name="Diagramm 5"/>
          <p:cNvGraphicFramePr/>
          <p:nvPr>
            <p:extLst>
              <p:ext uri="{D42A27DB-BD31-4B8C-83A1-F6EECF244321}">
                <p14:modId xmlns="" xmlns:p14="http://schemas.microsoft.com/office/powerpoint/2010/main" val="4111865509"/>
              </p:ext>
            </p:extLst>
          </p:nvPr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5975463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>
                <a:solidFill>
                  <a:schemeClr val="tx2"/>
                </a:solidFill>
              </a:rPr>
              <a:t>b</a:t>
            </a:r>
            <a:r>
              <a:rPr lang="de-DE" sz="1100" b="1" dirty="0" smtClean="0">
                <a:solidFill>
                  <a:schemeClr val="tx2"/>
                </a:solidFill>
              </a:rPr>
              <a:t>) </a:t>
            </a:r>
            <a:r>
              <a:rPr lang="de-DE" sz="1100" b="1" dirty="0" smtClean="0"/>
              <a:t>Client –Server Aufteilung</a:t>
            </a:r>
            <a:endParaRPr lang="de-DE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182053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Gliederung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de-DE" dirty="0" smtClean="0"/>
              <a:t>Einleitung</a:t>
            </a:r>
          </a:p>
          <a:p>
            <a:pPr lvl="1"/>
            <a:r>
              <a:rPr lang="de-DE" dirty="0" smtClean="0"/>
              <a:t>Aufgabenstellung / Vision</a:t>
            </a:r>
          </a:p>
          <a:p>
            <a:pPr lvl="1"/>
            <a:r>
              <a:rPr lang="de-DE" dirty="0" smtClean="0"/>
              <a:t>Anforderungen und Rahmenbedingungen</a:t>
            </a:r>
          </a:p>
          <a:p>
            <a:r>
              <a:rPr lang="de-DE" dirty="0" smtClean="0"/>
              <a:t>Projektplanung</a:t>
            </a:r>
          </a:p>
          <a:p>
            <a:pPr lvl="1"/>
            <a:r>
              <a:rPr lang="de-DE" dirty="0" smtClean="0"/>
              <a:t>Projektteam und Verantwortungen</a:t>
            </a:r>
          </a:p>
          <a:p>
            <a:pPr lvl="1"/>
            <a:r>
              <a:rPr lang="de-DE" dirty="0" smtClean="0"/>
              <a:t>Langzeitplanung</a:t>
            </a:r>
          </a:p>
          <a:p>
            <a:pPr lvl="1"/>
            <a:r>
              <a:rPr lang="de-DE" dirty="0" smtClean="0"/>
              <a:t>Iterationsplanung</a:t>
            </a:r>
          </a:p>
          <a:p>
            <a:pPr lvl="1"/>
            <a:r>
              <a:rPr lang="de-DE" dirty="0" err="1" smtClean="0"/>
              <a:t>Risk</a:t>
            </a:r>
            <a:r>
              <a:rPr lang="de-DE" dirty="0" smtClean="0"/>
              <a:t> Management</a:t>
            </a:r>
            <a:endParaRPr lang="de-DE" dirty="0" smtClean="0"/>
          </a:p>
          <a:p>
            <a:r>
              <a:rPr lang="de-DE" dirty="0" smtClean="0"/>
              <a:t>Konfiguration</a:t>
            </a:r>
          </a:p>
          <a:p>
            <a:pPr lvl="1"/>
            <a:r>
              <a:rPr lang="de-DE" dirty="0" err="1" smtClean="0"/>
              <a:t>Deployment</a:t>
            </a:r>
            <a:endParaRPr lang="de-DE" dirty="0" smtClean="0"/>
          </a:p>
          <a:p>
            <a:pPr lvl="1"/>
            <a:r>
              <a:rPr lang="de-DE" dirty="0" smtClean="0"/>
              <a:t>Testumgebung &amp; Code Quality</a:t>
            </a:r>
            <a:endParaRPr lang="de-DE" dirty="0" smtClean="0"/>
          </a:p>
          <a:p>
            <a:pPr lvl="2"/>
            <a:r>
              <a:rPr lang="de-DE" dirty="0" err="1" smtClean="0"/>
              <a:t>Unittest</a:t>
            </a:r>
            <a:endParaRPr lang="de-DE" dirty="0" smtClean="0"/>
          </a:p>
          <a:p>
            <a:pPr lvl="2"/>
            <a:r>
              <a:rPr lang="de-DE" dirty="0" smtClean="0"/>
              <a:t>UI-Test</a:t>
            </a:r>
          </a:p>
          <a:p>
            <a:pPr lvl="2"/>
            <a:r>
              <a:rPr lang="de-DE" dirty="0" err="1" smtClean="0"/>
              <a:t>Metrics</a:t>
            </a:r>
            <a:endParaRPr lang="de-DE" dirty="0" smtClean="0"/>
          </a:p>
          <a:p>
            <a:pPr lvl="1"/>
            <a:r>
              <a:rPr lang="de-DE" dirty="0" err="1" smtClean="0"/>
              <a:t>Deployment</a:t>
            </a:r>
            <a:endParaRPr lang="de-DE" dirty="0" smtClean="0"/>
          </a:p>
          <a:p>
            <a:r>
              <a:rPr lang="de-DE" dirty="0" smtClean="0"/>
              <a:t>Umsetzung</a:t>
            </a:r>
          </a:p>
          <a:p>
            <a:pPr lvl="1"/>
            <a:r>
              <a:rPr lang="de-DE" dirty="0" smtClean="0"/>
              <a:t>Patterns</a:t>
            </a:r>
            <a:endParaRPr lang="de-DE" dirty="0" smtClean="0"/>
          </a:p>
          <a:p>
            <a:pPr lvl="1"/>
            <a:r>
              <a:rPr lang="de-DE" dirty="0" smtClean="0"/>
              <a:t>Client-Server-Aufteilung</a:t>
            </a:r>
          </a:p>
          <a:p>
            <a:pPr lvl="1"/>
            <a:r>
              <a:rPr lang="de-DE" dirty="0" smtClean="0"/>
              <a:t>Demo</a:t>
            </a:r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de-DE" sz="3300" dirty="0" smtClean="0"/>
              <a:t>Fazit und weiteres Vorgehen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Demo</a:t>
            </a:r>
            <a:endParaRPr lang="de-DE" sz="4000" dirty="0">
              <a:solidFill>
                <a:schemeClr val="bg1"/>
              </a:solidFill>
            </a:endParaRPr>
          </a:p>
        </p:txBody>
      </p:sp>
      <p:graphicFrame>
        <p:nvGraphicFramePr>
          <p:cNvPr id="6" name="Diagramm 5"/>
          <p:cNvGraphicFramePr/>
          <p:nvPr>
            <p:extLst>
              <p:ext uri="{D42A27DB-BD31-4B8C-83A1-F6EECF244321}">
                <p14:modId xmlns="" xmlns:p14="http://schemas.microsoft.com/office/powerpoint/2010/main" val="2168973727"/>
              </p:ext>
            </p:extLst>
          </p:nvPr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32146"/>
            <a:ext cx="8229600" cy="42969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feld 7"/>
          <p:cNvSpPr txBox="1"/>
          <p:nvPr/>
        </p:nvSpPr>
        <p:spPr>
          <a:xfrm>
            <a:off x="5975463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c) </a:t>
            </a:r>
            <a:r>
              <a:rPr lang="de-DE" sz="1100" b="1" dirty="0" smtClean="0"/>
              <a:t>Demo</a:t>
            </a:r>
            <a:endParaRPr lang="de-DE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115807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Diagramm 3"/>
          <p:cNvGraphicFramePr/>
          <p:nvPr/>
        </p:nvGraphicFramePr>
        <p:xfrm>
          <a:off x="-180528" y="4149080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 &amp; Aussichten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Weiteres Vorgehen:</a:t>
            </a:r>
            <a:endParaRPr lang="de-DE" dirty="0"/>
          </a:p>
          <a:p>
            <a:pPr lvl="1"/>
            <a:r>
              <a:rPr lang="de-DE" dirty="0" smtClean="0"/>
              <a:t>Implementierung der Streaming –Funktionalität</a:t>
            </a:r>
          </a:p>
          <a:p>
            <a:pPr lvl="1"/>
            <a:r>
              <a:rPr lang="de-DE" dirty="0" smtClean="0"/>
              <a:t>Ausbau der „Share“-Funktionen</a:t>
            </a:r>
          </a:p>
          <a:p>
            <a:pPr lvl="1"/>
            <a:r>
              <a:rPr lang="de-DE" dirty="0" smtClean="0"/>
              <a:t>Übersicht über Orte an denen viele Videos hochgeladen werden</a:t>
            </a:r>
          </a:p>
          <a:p>
            <a:pPr lvl="1"/>
            <a:r>
              <a:rPr lang="de-DE" dirty="0" smtClean="0"/>
              <a:t>Einbindung von Google </a:t>
            </a:r>
            <a:r>
              <a:rPr lang="de-DE" dirty="0" err="1" smtClean="0"/>
              <a:t>Maps</a:t>
            </a:r>
            <a:endParaRPr lang="de-DE" dirty="0" smtClean="0"/>
          </a:p>
          <a:p>
            <a:pPr marL="118872" indent="0">
              <a:buNone/>
            </a:pPr>
            <a:endParaRPr lang="de-DE" dirty="0"/>
          </a:p>
          <a:p>
            <a:pPr marL="118872" indent="0">
              <a:buNone/>
            </a:pPr>
            <a:endParaRPr lang="de-DE" dirty="0"/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="" xmlns:p14="http://schemas.microsoft.com/office/powerpoint/2010/main" val="2168973727"/>
              </p:ext>
            </p:extLst>
          </p:nvPr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Feedback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Bezug von der Technologiewahl zu den None-</a:t>
            </a:r>
            <a:r>
              <a:rPr lang="de-DE" dirty="0" err="1" smtClean="0"/>
              <a:t>Functionals</a:t>
            </a:r>
            <a:endParaRPr lang="de-DE" dirty="0" smtClean="0"/>
          </a:p>
          <a:p>
            <a:r>
              <a:rPr lang="de-DE" dirty="0" smtClean="0"/>
              <a:t>Klassendiagram bisschen kürzer erklären</a:t>
            </a:r>
            <a:br>
              <a:rPr lang="de-DE" dirty="0" smtClean="0"/>
            </a:br>
            <a:r>
              <a:rPr lang="de-DE" dirty="0" smtClean="0"/>
              <a:t>&amp; Warum ist MVC nützlich</a:t>
            </a:r>
            <a:br>
              <a:rPr lang="de-DE" dirty="0" smtClean="0"/>
            </a:br>
            <a:r>
              <a:rPr lang="de-DE" dirty="0" smtClean="0"/>
              <a:t>&amp; Verschmelzen mit </a:t>
            </a:r>
            <a:r>
              <a:rPr lang="de-DE" dirty="0" err="1" smtClean="0"/>
              <a:t>Deployment</a:t>
            </a:r>
            <a:endParaRPr lang="de-DE" dirty="0" smtClean="0"/>
          </a:p>
          <a:p>
            <a:r>
              <a:rPr lang="de-DE" dirty="0" smtClean="0"/>
              <a:t>Bilder zu </a:t>
            </a:r>
            <a:r>
              <a:rPr lang="de-DE" dirty="0" err="1" smtClean="0"/>
              <a:t>Deployment</a:t>
            </a:r>
            <a:r>
              <a:rPr lang="de-DE" dirty="0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1636534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Einleitung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Unsere Vision</a:t>
            </a:r>
            <a:endParaRPr lang="de-DE" dirty="0"/>
          </a:p>
        </p:txBody>
      </p:sp>
      <p:graphicFrame>
        <p:nvGraphicFramePr>
          <p:cNvPr id="8" name="Diagramm 7"/>
          <p:cNvGraphicFramePr/>
          <p:nvPr/>
        </p:nvGraphicFramePr>
        <p:xfrm>
          <a:off x="-180528" y="4149080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Funktionelle Anforderungen</a:t>
            </a:r>
            <a:endParaRPr lang="de-D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8180" y="1128603"/>
            <a:ext cx="7859648" cy="57293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Nicht-funktionelle Anforderungen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Bedienbarkeit</a:t>
            </a:r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Ehrliche Person</a:t>
            </a:r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862895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chemeClr val="tx2"/>
                </a:solidFill>
              </a:rPr>
              <a:t>b) Anforderungen und Rahmenbedingungen</a:t>
            </a:r>
            <a:endParaRPr lang="de-DE" sz="1100" b="1" dirty="0">
              <a:solidFill>
                <a:schemeClr val="tx2"/>
              </a:solidFill>
            </a:endParaRPr>
          </a:p>
        </p:txBody>
      </p:sp>
      <p:pic>
        <p:nvPicPr>
          <p:cNvPr id="2050" name="Picture 2" descr="http://clok.contrarium.net/images/c/ce/Android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11560" y="1916832"/>
            <a:ext cx="2816707" cy="2930593"/>
          </a:xfrm>
          <a:prstGeom prst="rect">
            <a:avLst/>
          </a:prstGeom>
          <a:noFill/>
        </p:spPr>
      </p:pic>
      <p:pic>
        <p:nvPicPr>
          <p:cNvPr id="2052" name="Picture 4" descr="http://www.majorgeeks.com/news/file/6840_chrome-firefox-opera.jpg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39952" y="2564904"/>
            <a:ext cx="4752528" cy="1671086"/>
          </a:xfrm>
          <a:prstGeom prst="rect">
            <a:avLst/>
          </a:prstGeom>
          <a:noFill/>
        </p:spPr>
      </p:pic>
      <p:sp>
        <p:nvSpPr>
          <p:cNvPr id="2056" name="AutoShape 8" descr="http://antimatter15.com/weppy/browsers.webp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Nicht-funktionelle Anforderungen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Zuverlässigkeit</a:t>
            </a:r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862895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chemeClr val="tx2"/>
                </a:solidFill>
              </a:rPr>
              <a:t>b) Anforderungen und Rahmenbedingungen</a:t>
            </a:r>
            <a:endParaRPr lang="de-DE" sz="1100" b="1" dirty="0">
              <a:solidFill>
                <a:schemeClr val="tx2"/>
              </a:solidFill>
            </a:endParaRPr>
          </a:p>
        </p:txBody>
      </p:sp>
      <p:graphicFrame>
        <p:nvGraphicFramePr>
          <p:cNvPr id="8" name="Diagramm 7"/>
          <p:cNvGraphicFramePr/>
          <p:nvPr/>
        </p:nvGraphicFramePr>
        <p:xfrm>
          <a:off x="539552" y="2060848"/>
          <a:ext cx="3456384" cy="3672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pic>
        <p:nvPicPr>
          <p:cNvPr id="45058" name="Picture 2" descr="http://rfc.com.ru/rfc.jpg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32040" y="1916832"/>
            <a:ext cx="3121025" cy="1074738"/>
          </a:xfrm>
          <a:prstGeom prst="rect">
            <a:avLst/>
          </a:prstGeom>
          <a:noFill/>
        </p:spPr>
      </p:pic>
      <p:sp>
        <p:nvSpPr>
          <p:cNvPr id="10" name="Inhaltsplatzhalter 4"/>
          <p:cNvSpPr txBox="1">
            <a:spLocks/>
          </p:cNvSpPr>
          <p:nvPr/>
        </p:nvSpPr>
        <p:spPr>
          <a:xfrm>
            <a:off x="4860032" y="2996952"/>
            <a:ext cx="4032448" cy="2736304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000" dirty="0" smtClean="0">
                <a:solidFill>
                  <a:schemeClr val="tx2"/>
                </a:solidFill>
              </a:rPr>
              <a:t>RFC 2326: </a:t>
            </a:r>
            <a:br>
              <a:rPr lang="en-US" sz="2000" dirty="0" smtClean="0">
                <a:solidFill>
                  <a:schemeClr val="tx2"/>
                </a:solidFill>
              </a:rPr>
            </a:br>
            <a:r>
              <a:rPr lang="en-US" sz="2000" dirty="0" smtClean="0">
                <a:solidFill>
                  <a:schemeClr val="tx2"/>
                </a:solidFill>
              </a:rPr>
              <a:t>Real Time Streaming Protocol</a:t>
            </a: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endParaRPr lang="en-US" sz="2000" dirty="0" smtClean="0">
              <a:solidFill>
                <a:schemeClr val="tx2"/>
              </a:solidFill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000" dirty="0" smtClean="0">
                <a:solidFill>
                  <a:schemeClr val="tx2"/>
                </a:solidFill>
              </a:rPr>
              <a:t>RFC 2550: </a:t>
            </a:r>
            <a:br>
              <a:rPr lang="en-US" sz="2000" dirty="0" smtClean="0">
                <a:solidFill>
                  <a:schemeClr val="tx2"/>
                </a:solidFill>
              </a:rPr>
            </a:br>
            <a:r>
              <a:rPr lang="en-US" sz="2000" dirty="0" smtClean="0">
                <a:solidFill>
                  <a:schemeClr val="tx2"/>
                </a:solidFill>
              </a:rPr>
              <a:t>RTP (Transport Protocol for Real-Time Applications)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Nicht-funktionelle Anforderungen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Wartbarkeit</a:t>
            </a:r>
            <a:endParaRPr lang="de-DE" dirty="0" smtClean="0"/>
          </a:p>
          <a:p>
            <a:pPr lvl="1"/>
            <a:r>
              <a:rPr lang="de-DE" dirty="0" smtClean="0"/>
              <a:t>Genutzte Sprachen</a:t>
            </a:r>
          </a:p>
          <a:p>
            <a:pPr lvl="1"/>
            <a:endParaRPr lang="de-DE" dirty="0" smtClean="0"/>
          </a:p>
          <a:p>
            <a:pPr lvl="1">
              <a:buNone/>
            </a:pPr>
            <a:endParaRPr lang="de-DE" dirty="0" smtClean="0"/>
          </a:p>
          <a:p>
            <a:pPr lvl="1">
              <a:buNone/>
            </a:pPr>
            <a:endParaRPr lang="de-DE" dirty="0" smtClean="0"/>
          </a:p>
          <a:p>
            <a:pPr lvl="1"/>
            <a:r>
              <a:rPr lang="de-DE" dirty="0" smtClean="0"/>
              <a:t>Abhängigkeiten:</a:t>
            </a:r>
          </a:p>
          <a:p>
            <a:pPr lvl="2"/>
            <a:r>
              <a:rPr lang="de-DE" dirty="0" smtClean="0"/>
              <a:t>Eigene RTSP-Bibliothek: 	</a:t>
            </a:r>
            <a:r>
              <a:rPr lang="de-DE" dirty="0" err="1" smtClean="0"/>
              <a:t>imflux</a:t>
            </a:r>
            <a:endParaRPr lang="de-DE" dirty="0" smtClean="0"/>
          </a:p>
          <a:p>
            <a:pPr lvl="2"/>
            <a:r>
              <a:rPr lang="de-DE" dirty="0" err="1" smtClean="0"/>
              <a:t>Android</a:t>
            </a:r>
            <a:r>
              <a:rPr lang="de-DE" dirty="0" smtClean="0"/>
              <a:t>-Bibliothek:		</a:t>
            </a:r>
            <a:r>
              <a:rPr lang="de-DE" dirty="0" err="1" smtClean="0"/>
              <a:t>libstreaming</a:t>
            </a:r>
            <a:endParaRPr lang="de-DE" dirty="0" smtClean="0"/>
          </a:p>
          <a:p>
            <a:pPr lvl="2"/>
            <a:r>
              <a:rPr lang="de-DE" dirty="0" smtClean="0"/>
              <a:t>Webseite:			Bootstrap</a:t>
            </a:r>
            <a:endParaRPr lang="de-DE" dirty="0"/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862895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chemeClr val="tx2"/>
                </a:solidFill>
              </a:rPr>
              <a:t>b) Anforderungen und Rahmenbedingungen</a:t>
            </a:r>
            <a:endParaRPr lang="de-DE" sz="1100" b="1" dirty="0">
              <a:solidFill>
                <a:schemeClr val="tx2"/>
              </a:solidFill>
            </a:endParaRPr>
          </a:p>
        </p:txBody>
      </p:sp>
      <p:pic>
        <p:nvPicPr>
          <p:cNvPr id="44034" name="Picture 2" descr="https://agoncal.files.wordpress.com/2014/05/java_ee_logo_vert_v2.png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59632" y="2348880"/>
            <a:ext cx="1224136" cy="1303478"/>
          </a:xfrm>
          <a:prstGeom prst="rect">
            <a:avLst/>
          </a:prstGeom>
          <a:noFill/>
        </p:spPr>
      </p:pic>
      <p:pic>
        <p:nvPicPr>
          <p:cNvPr id="8" name="Picture 2" descr="http://clok.contrarium.net/images/c/ce/Android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179412" y="2420888"/>
            <a:ext cx="1176564" cy="1224136"/>
          </a:xfrm>
          <a:prstGeom prst="rect">
            <a:avLst/>
          </a:prstGeom>
          <a:noFill/>
        </p:spPr>
      </p:pic>
      <p:pic>
        <p:nvPicPr>
          <p:cNvPr id="44036" name="Picture 4" descr="http://www.geekchamp.com/upload/tutorials/html5_css_javascript.png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E3E4E5"/>
              </a:clrFrom>
              <a:clrTo>
                <a:srgbClr val="E3E4E5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20072" y="2387197"/>
            <a:ext cx="3312368" cy="1329835"/>
          </a:xfrm>
          <a:prstGeom prst="rect">
            <a:avLst/>
          </a:prstGeom>
          <a:noFill/>
        </p:spPr>
      </p:pic>
      <p:pic>
        <p:nvPicPr>
          <p:cNvPr id="44038" name="Picture 6" descr="https://cdnjs.cloudflare.com/ajax/libs/jquery-ui-bootstrap/0.5pre/assets/ico/apple-touch-icon-144-precomposed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588224" y="5301208"/>
            <a:ext cx="648072" cy="6480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Rahmenbedingungen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1268762"/>
            <a:ext cx="5698976" cy="4824535"/>
          </a:xfrm>
        </p:spPr>
        <p:txBody>
          <a:bodyPr/>
          <a:lstStyle/>
          <a:p>
            <a:r>
              <a:rPr lang="de-DE" dirty="0" smtClean="0"/>
              <a:t>Nicht Teil dieses Projekts:</a:t>
            </a:r>
          </a:p>
          <a:p>
            <a:pPr lvl="1"/>
            <a:r>
              <a:rPr lang="de-DE" dirty="0" smtClean="0"/>
              <a:t>Publikation des Inhalts (z. B. über soziale Netzwerke) oder Entwicklung einer dafür zuständigen API</a:t>
            </a:r>
          </a:p>
          <a:p>
            <a:pPr lvl="1"/>
            <a:r>
              <a:rPr lang="de-DE" dirty="0" smtClean="0"/>
              <a:t>Öfftl. Bereitstellung eines Streaming-Servers</a:t>
            </a:r>
          </a:p>
          <a:p>
            <a:pPr lvl="1"/>
            <a:endParaRPr lang="de-DE" dirty="0"/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862895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chemeClr val="tx2"/>
                </a:solidFill>
              </a:rPr>
              <a:t>b) Anforderungen und Rahmenbedingungen</a:t>
            </a:r>
            <a:endParaRPr lang="de-DE" sz="1100" b="1" dirty="0">
              <a:solidFill>
                <a:schemeClr val="tx2"/>
              </a:solidFill>
            </a:endParaRPr>
          </a:p>
        </p:txBody>
      </p:sp>
      <p:sp>
        <p:nvSpPr>
          <p:cNvPr id="1026" name="AutoShape 2" descr="http://techformatic.com/wp-content/uploads/2015/03/social_media_icons_large.png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28" name="Picture 4" descr="http://techformatic.com/wp-content/uploads/2015/03/social_media_icons_large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228184" y="1484785"/>
            <a:ext cx="2448272" cy="1628103"/>
          </a:xfrm>
          <a:prstGeom prst="rect">
            <a:avLst/>
          </a:prstGeom>
          <a:noFill/>
        </p:spPr>
      </p:pic>
      <p:pic>
        <p:nvPicPr>
          <p:cNvPr id="1030" name="Picture 6" descr="http://www.ehost.ir/images/server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004048" y="3573016"/>
            <a:ext cx="2952328" cy="22402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">
  <a:themeElements>
    <a:clrScheme name="Unveiled">
      <a:dk1>
        <a:srgbClr val="4A4A4A"/>
      </a:dk1>
      <a:lt1>
        <a:srgbClr val="999999"/>
      </a:lt1>
      <a:dk2>
        <a:srgbClr val="303538"/>
      </a:dk2>
      <a:lt2>
        <a:srgbClr val="DBDBDB"/>
      </a:lt2>
      <a:accent1>
        <a:srgbClr val="57A3E8"/>
      </a:accent1>
      <a:accent2>
        <a:srgbClr val="706DE5"/>
      </a:accent2>
      <a:accent3>
        <a:srgbClr val="BD4F3C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0</TotalTime>
  <Words>1256</Words>
  <Application>Microsoft Office PowerPoint</Application>
  <PresentationFormat>Bildschirmpräsentation (4:3)</PresentationFormat>
  <Paragraphs>490</Paragraphs>
  <Slides>33</Slides>
  <Notes>30</Notes>
  <HiddenSlides>4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33</vt:i4>
      </vt:variant>
    </vt:vector>
  </HeadingPairs>
  <TitlesOfParts>
    <vt:vector size="34" baseType="lpstr">
      <vt:lpstr>Modul</vt:lpstr>
      <vt:lpstr>Unveiled Fight against injustice straightaway</vt:lpstr>
      <vt:lpstr>Aufteilung</vt:lpstr>
      <vt:lpstr>Gliederung</vt:lpstr>
      <vt:lpstr>Einleitung</vt:lpstr>
      <vt:lpstr>Funktionelle Anforderungen</vt:lpstr>
      <vt:lpstr>Nicht-funktionelle Anforderungen</vt:lpstr>
      <vt:lpstr>Nicht-funktionelle Anforderungen</vt:lpstr>
      <vt:lpstr>Nicht-funktionelle Anforderungen</vt:lpstr>
      <vt:lpstr>Rahmenbedingungen</vt:lpstr>
      <vt:lpstr>Projektplanung</vt:lpstr>
      <vt:lpstr>Projektteam und Verantwortungen</vt:lpstr>
      <vt:lpstr>Langzeitplanung</vt:lpstr>
      <vt:lpstr>Iterationsplanung</vt:lpstr>
      <vt:lpstr>Risk Management</vt:lpstr>
      <vt:lpstr>Konfiguration</vt:lpstr>
      <vt:lpstr>Deployment</vt:lpstr>
      <vt:lpstr>Deployment</vt:lpstr>
      <vt:lpstr>Travis CI</vt:lpstr>
      <vt:lpstr>Testumgebung (Backend)</vt:lpstr>
      <vt:lpstr>Testumgebung (Frontend)</vt:lpstr>
      <vt:lpstr>Code Coverage &amp; Code Quality</vt:lpstr>
      <vt:lpstr>Code Quality</vt:lpstr>
      <vt:lpstr>Umsetzung</vt:lpstr>
      <vt:lpstr>MVC – Patterns Vorteile</vt:lpstr>
      <vt:lpstr>MVC - Patterns</vt:lpstr>
      <vt:lpstr>MVC - Patterns</vt:lpstr>
      <vt:lpstr>DAO – Pattern Vorteile</vt:lpstr>
      <vt:lpstr>DAO - Pattern</vt:lpstr>
      <vt:lpstr>Client - Server Aufteilung</vt:lpstr>
      <vt:lpstr>Demo</vt:lpstr>
      <vt:lpstr>Fazit</vt:lpstr>
      <vt:lpstr>Fazit &amp; Aussichten</vt:lpstr>
      <vt:lpstr>Feedback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Unveiled Fight against injustice straightaway</dc:title>
  <dc:creator>Sebastian</dc:creator>
  <cp:lastModifiedBy>Sebastian</cp:lastModifiedBy>
  <cp:revision>83</cp:revision>
  <dcterms:created xsi:type="dcterms:W3CDTF">2015-12-05T14:25:02Z</dcterms:created>
  <dcterms:modified xsi:type="dcterms:W3CDTF">2016-06-13T19:22:21Z</dcterms:modified>
</cp:coreProperties>
</file>