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67" r:id="rId3"/>
    <p:sldId id="257" r:id="rId4"/>
    <p:sldId id="258" r:id="rId5"/>
    <p:sldId id="260" r:id="rId6"/>
    <p:sldId id="265" r:id="rId7"/>
    <p:sldId id="271" r:id="rId8"/>
    <p:sldId id="266" r:id="rId9"/>
    <p:sldId id="261" r:id="rId10"/>
    <p:sldId id="268" r:id="rId11"/>
    <p:sldId id="269" r:id="rId12"/>
    <p:sldId id="270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538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15" autoAdjust="0"/>
  </p:normalViewPr>
  <p:slideViewPr>
    <p:cSldViewPr>
      <p:cViewPr varScale="1">
        <p:scale>
          <a:sx n="105" d="100"/>
          <a:sy n="105" d="100"/>
        </p:scale>
        <p:origin x="-179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EB10C4A-E2F5-409B-8258-9FF636B57727}" type="presOf" srcId="{E358C221-9508-4421-8C3E-C14A1766DA97}" destId="{AB7EF6B0-8311-4A2B-9782-76F6027EC317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B26B54B-FB3C-4BF5-99D2-E5582701A759}" type="presOf" srcId="{C092B36E-43EF-43DF-B7ED-BB22C399B9C8}" destId="{1F9F75E3-3329-4491-8611-F9A888AE0E3A}" srcOrd="0" destOrd="0" presId="urn:microsoft.com/office/officeart/2005/8/layout/hProcess11"/>
    <dgm:cxn modelId="{6D45D7F7-5B5E-42FE-9AF2-A5A8DD13A56E}" type="presOf" srcId="{836F97C4-3741-4FD9-B961-3F6BCC913225}" destId="{AFCA00F9-252C-4474-BE2C-CDC264E45F31}" srcOrd="0" destOrd="0" presId="urn:microsoft.com/office/officeart/2005/8/layout/hProcess11"/>
    <dgm:cxn modelId="{5FABF176-CC11-489A-93C9-236F4B37BCE8}" type="presOf" srcId="{863FD00F-879C-40D8-BCA7-9630CC06DBCD}" destId="{12962CA2-D647-49BD-81FC-E786EBED1DED}" srcOrd="0" destOrd="0" presId="urn:microsoft.com/office/officeart/2005/8/layout/hProcess11"/>
    <dgm:cxn modelId="{29D2F2BC-0B56-478C-9003-9B899795939A}" type="presOf" srcId="{71E82913-291C-4747-9E0D-E26FBCCAC453}" destId="{5807F4F2-0443-4295-97A8-373A86B2C4AF}" srcOrd="0" destOrd="0" presId="urn:microsoft.com/office/officeart/2005/8/layout/hProcess11"/>
    <dgm:cxn modelId="{8DBD94C4-BA2B-4633-9A5B-3DA2EE276692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066D9F82-9B35-410B-9E45-3E676B72FE0E}" type="presParOf" srcId="{1F9F75E3-3329-4491-8611-F9A888AE0E3A}" destId="{4AB9A1D7-027D-4EA5-B85D-2A0F7127070F}" srcOrd="0" destOrd="0" presId="urn:microsoft.com/office/officeart/2005/8/layout/hProcess11"/>
    <dgm:cxn modelId="{F1311A9D-A665-4648-A405-8D693EB76E1E}" type="presParOf" srcId="{1F9F75E3-3329-4491-8611-F9A888AE0E3A}" destId="{3EBEE75B-F854-49BE-8D44-C587FA288C70}" srcOrd="1" destOrd="0" presId="urn:microsoft.com/office/officeart/2005/8/layout/hProcess11"/>
    <dgm:cxn modelId="{07BB7471-2D9B-4F7B-BE1D-FBA736F1A6EF}" type="presParOf" srcId="{3EBEE75B-F854-49BE-8D44-C587FA288C70}" destId="{266DB7BC-080A-4953-A2FB-855B1140DE5A}" srcOrd="0" destOrd="0" presId="urn:microsoft.com/office/officeart/2005/8/layout/hProcess11"/>
    <dgm:cxn modelId="{614CD654-FC55-462F-9333-4574443ECAAC}" type="presParOf" srcId="{266DB7BC-080A-4953-A2FB-855B1140DE5A}" destId="{AFCA00F9-252C-4474-BE2C-CDC264E45F31}" srcOrd="0" destOrd="0" presId="urn:microsoft.com/office/officeart/2005/8/layout/hProcess11"/>
    <dgm:cxn modelId="{12AA68FC-A20F-41F1-8C1F-F214265707DF}" type="presParOf" srcId="{266DB7BC-080A-4953-A2FB-855B1140DE5A}" destId="{C39E104A-B3E2-4B8C-A982-8C8DED6454EC}" srcOrd="1" destOrd="0" presId="urn:microsoft.com/office/officeart/2005/8/layout/hProcess11"/>
    <dgm:cxn modelId="{0D84E0FE-BBA5-467A-9712-38DC249F62B9}" type="presParOf" srcId="{266DB7BC-080A-4953-A2FB-855B1140DE5A}" destId="{C791E6BA-5654-40CE-921D-1829DAC31EAA}" srcOrd="2" destOrd="0" presId="urn:microsoft.com/office/officeart/2005/8/layout/hProcess11"/>
    <dgm:cxn modelId="{88B30B86-C68E-43C4-94EE-A9F4653E1F2D}" type="presParOf" srcId="{3EBEE75B-F854-49BE-8D44-C587FA288C70}" destId="{47ABDAB3-8F7A-485E-B11A-A1136BE795C9}" srcOrd="1" destOrd="0" presId="urn:microsoft.com/office/officeart/2005/8/layout/hProcess11"/>
    <dgm:cxn modelId="{FFE0030E-4CF2-44B8-AF48-AEFBCEFC49E3}" type="presParOf" srcId="{3EBEE75B-F854-49BE-8D44-C587FA288C70}" destId="{1F77D1AA-3944-4C50-B87C-0EA0B2159593}" srcOrd="2" destOrd="0" presId="urn:microsoft.com/office/officeart/2005/8/layout/hProcess11"/>
    <dgm:cxn modelId="{3CC248B0-B9C3-46B8-BA79-E22F213B18DE}" type="presParOf" srcId="{1F77D1AA-3944-4C50-B87C-0EA0B2159593}" destId="{5807F4F2-0443-4295-97A8-373A86B2C4AF}" srcOrd="0" destOrd="0" presId="urn:microsoft.com/office/officeart/2005/8/layout/hProcess11"/>
    <dgm:cxn modelId="{6BA2356C-9900-42D4-80CE-11A1F38DE8F5}" type="presParOf" srcId="{1F77D1AA-3944-4C50-B87C-0EA0B2159593}" destId="{3390B0D5-AE1A-4F2A-BB66-6CE85BAE12B8}" srcOrd="1" destOrd="0" presId="urn:microsoft.com/office/officeart/2005/8/layout/hProcess11"/>
    <dgm:cxn modelId="{4EBB3133-6B1A-44B7-A579-FF8015269694}" type="presParOf" srcId="{1F77D1AA-3944-4C50-B87C-0EA0B2159593}" destId="{24A5EF36-7D2C-449E-AB8A-E232740D425A}" srcOrd="2" destOrd="0" presId="urn:microsoft.com/office/officeart/2005/8/layout/hProcess11"/>
    <dgm:cxn modelId="{1A32FDED-C22C-4F5C-95E6-7C0E8C646F08}" type="presParOf" srcId="{3EBEE75B-F854-49BE-8D44-C587FA288C70}" destId="{F6B4B428-775B-403F-A42F-644B4366259B}" srcOrd="3" destOrd="0" presId="urn:microsoft.com/office/officeart/2005/8/layout/hProcess11"/>
    <dgm:cxn modelId="{F0842DA6-0215-4B32-8091-D52406AC4058}" type="presParOf" srcId="{3EBEE75B-F854-49BE-8D44-C587FA288C70}" destId="{13B9134F-C455-4BA9-A839-BBF4D9C3B562}" srcOrd="4" destOrd="0" presId="urn:microsoft.com/office/officeart/2005/8/layout/hProcess11"/>
    <dgm:cxn modelId="{BE9D386F-9D92-47A4-B894-0608573E0D5B}" type="presParOf" srcId="{13B9134F-C455-4BA9-A839-BBF4D9C3B562}" destId="{AB7EF6B0-8311-4A2B-9782-76F6027EC317}" srcOrd="0" destOrd="0" presId="urn:microsoft.com/office/officeart/2005/8/layout/hProcess11"/>
    <dgm:cxn modelId="{E65FCA9A-C88A-43C6-9B34-ACCB3E98B8A6}" type="presParOf" srcId="{13B9134F-C455-4BA9-A839-BBF4D9C3B562}" destId="{6127A24A-86B8-4753-A36D-94B3824E5DCE}" srcOrd="1" destOrd="0" presId="urn:microsoft.com/office/officeart/2005/8/layout/hProcess11"/>
    <dgm:cxn modelId="{D9952314-CFC8-4ABC-B286-E4962CD22623}" type="presParOf" srcId="{13B9134F-C455-4BA9-A839-BBF4D9C3B562}" destId="{1C8D49DC-E766-4026-9DE3-971B678C46EF}" srcOrd="2" destOrd="0" presId="urn:microsoft.com/office/officeart/2005/8/layout/hProcess11"/>
    <dgm:cxn modelId="{BCA15A65-DDEE-4CAD-9DC9-A6CA71CA935C}" type="presParOf" srcId="{3EBEE75B-F854-49BE-8D44-C587FA288C70}" destId="{BCB69AE6-298E-4DEA-914D-EE15939F342E}" srcOrd="5" destOrd="0" presId="urn:microsoft.com/office/officeart/2005/8/layout/hProcess11"/>
    <dgm:cxn modelId="{BA3C94D0-0E8B-4E8B-8630-C1EF0561C584}" type="presParOf" srcId="{3EBEE75B-F854-49BE-8D44-C587FA288C70}" destId="{16B019E1-9654-4D9C-AE79-B18602324D8B}" srcOrd="6" destOrd="0" presId="urn:microsoft.com/office/officeart/2005/8/layout/hProcess11"/>
    <dgm:cxn modelId="{86DEE7B6-72AB-4B2B-B68A-3D1141607233}" type="presParOf" srcId="{16B019E1-9654-4D9C-AE79-B18602324D8B}" destId="{42CB6A0C-9D4D-4270-88D8-F3F1DA46DAD1}" srcOrd="0" destOrd="0" presId="urn:microsoft.com/office/officeart/2005/8/layout/hProcess11"/>
    <dgm:cxn modelId="{C9267EED-FCD3-4FFA-A039-9A8412585EBE}" type="presParOf" srcId="{16B019E1-9654-4D9C-AE79-B18602324D8B}" destId="{EE50FC0A-1800-4B55-A6F5-CD88882CD84D}" srcOrd="1" destOrd="0" presId="urn:microsoft.com/office/officeart/2005/8/layout/hProcess11"/>
    <dgm:cxn modelId="{5E48D5ED-80D6-4FA4-A1C2-6C4D9E93478D}" type="presParOf" srcId="{16B019E1-9654-4D9C-AE79-B18602324D8B}" destId="{B5B4FA11-279F-4F53-80EA-2CA314D6A882}" srcOrd="2" destOrd="0" presId="urn:microsoft.com/office/officeart/2005/8/layout/hProcess11"/>
    <dgm:cxn modelId="{813A57E9-5E29-4305-B5D2-B43FB20B1213}" type="presParOf" srcId="{3EBEE75B-F854-49BE-8D44-C587FA288C70}" destId="{2228F9C4-ECF0-46CB-BD59-8182ED9C1503}" srcOrd="7" destOrd="0" presId="urn:microsoft.com/office/officeart/2005/8/layout/hProcess11"/>
    <dgm:cxn modelId="{F7C02419-F3A6-4AE1-BF2D-675B3E332F71}" type="presParOf" srcId="{3EBEE75B-F854-49BE-8D44-C587FA288C70}" destId="{AE936BCA-8BFB-4ACE-91E1-69A2827573B5}" srcOrd="8" destOrd="0" presId="urn:microsoft.com/office/officeart/2005/8/layout/hProcess11"/>
    <dgm:cxn modelId="{90EA1788-6A5B-4FB8-9DBA-02E892BF71D3}" type="presParOf" srcId="{AE936BCA-8BFB-4ACE-91E1-69A2827573B5}" destId="{12962CA2-D647-49BD-81FC-E786EBED1DED}" srcOrd="0" destOrd="0" presId="urn:microsoft.com/office/officeart/2005/8/layout/hProcess11"/>
    <dgm:cxn modelId="{BC116DEA-1EF0-4CAE-AE4C-35A2B5004010}" type="presParOf" srcId="{AE936BCA-8BFB-4ACE-91E1-69A2827573B5}" destId="{56D082C5-8BA8-46CA-814D-30BD0AEEB51B}" srcOrd="1" destOrd="0" presId="urn:microsoft.com/office/officeart/2005/8/layout/hProcess11"/>
    <dgm:cxn modelId="{C69F0028-3B3D-4242-8ACE-4E97553994F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E3C44D5-978A-4EA8-BA71-51138CA96A39}" type="presOf" srcId="{71E82913-291C-4747-9E0D-E26FBCCAC453}" destId="{5807F4F2-0443-4295-97A8-373A86B2C4AF}" srcOrd="0" destOrd="0" presId="urn:microsoft.com/office/officeart/2005/8/layout/hProcess11"/>
    <dgm:cxn modelId="{60BA74E8-EBF2-4AE8-A64F-9E0A96226F74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58E6D08-A086-4741-BA69-1117BECF0BA7}" type="presOf" srcId="{836F97C4-3741-4FD9-B961-3F6BCC913225}" destId="{AFCA00F9-252C-4474-BE2C-CDC264E45F31}" srcOrd="0" destOrd="0" presId="urn:microsoft.com/office/officeart/2005/8/layout/hProcess11"/>
    <dgm:cxn modelId="{1C0273F1-C0A2-4425-A75D-38BD6B807F97}" type="presOf" srcId="{863FD00F-879C-40D8-BCA7-9630CC06DBCD}" destId="{12962CA2-D647-49BD-81FC-E786EBED1DED}" srcOrd="0" destOrd="0" presId="urn:microsoft.com/office/officeart/2005/8/layout/hProcess11"/>
    <dgm:cxn modelId="{ED373798-AD59-4EBA-AAC6-9CF4941FE2BD}" type="presOf" srcId="{263D1932-C914-44FA-91E5-7404EFB65698}" destId="{42CB6A0C-9D4D-4270-88D8-F3F1DA46DAD1}" srcOrd="0" destOrd="0" presId="urn:microsoft.com/office/officeart/2005/8/layout/hProcess11"/>
    <dgm:cxn modelId="{4AD96461-E3FB-441D-93BE-3D4066E69714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D80234EE-0864-4E4B-9C80-2F131DAE6CD0}" type="presParOf" srcId="{1F9F75E3-3329-4491-8611-F9A888AE0E3A}" destId="{4AB9A1D7-027D-4EA5-B85D-2A0F7127070F}" srcOrd="0" destOrd="0" presId="urn:microsoft.com/office/officeart/2005/8/layout/hProcess11"/>
    <dgm:cxn modelId="{9F9721CF-06B9-4BB6-B148-2E2051EFC28D}" type="presParOf" srcId="{1F9F75E3-3329-4491-8611-F9A888AE0E3A}" destId="{3EBEE75B-F854-49BE-8D44-C587FA288C70}" srcOrd="1" destOrd="0" presId="urn:microsoft.com/office/officeart/2005/8/layout/hProcess11"/>
    <dgm:cxn modelId="{CA634836-284E-48A2-B59A-12129CD331FA}" type="presParOf" srcId="{3EBEE75B-F854-49BE-8D44-C587FA288C70}" destId="{266DB7BC-080A-4953-A2FB-855B1140DE5A}" srcOrd="0" destOrd="0" presId="urn:microsoft.com/office/officeart/2005/8/layout/hProcess11"/>
    <dgm:cxn modelId="{86CD2D54-8E9F-418D-9B57-46751915D9C2}" type="presParOf" srcId="{266DB7BC-080A-4953-A2FB-855B1140DE5A}" destId="{AFCA00F9-252C-4474-BE2C-CDC264E45F31}" srcOrd="0" destOrd="0" presId="urn:microsoft.com/office/officeart/2005/8/layout/hProcess11"/>
    <dgm:cxn modelId="{0AD9FB6D-3F50-44D9-A2C8-DE1231AD6A67}" type="presParOf" srcId="{266DB7BC-080A-4953-A2FB-855B1140DE5A}" destId="{C39E104A-B3E2-4B8C-A982-8C8DED6454EC}" srcOrd="1" destOrd="0" presId="urn:microsoft.com/office/officeart/2005/8/layout/hProcess11"/>
    <dgm:cxn modelId="{6A76187D-C164-493F-A6DF-02F815C2CE8B}" type="presParOf" srcId="{266DB7BC-080A-4953-A2FB-855B1140DE5A}" destId="{C791E6BA-5654-40CE-921D-1829DAC31EAA}" srcOrd="2" destOrd="0" presId="urn:microsoft.com/office/officeart/2005/8/layout/hProcess11"/>
    <dgm:cxn modelId="{D5B465DF-6A22-4D25-9C90-5CC70E077E37}" type="presParOf" srcId="{3EBEE75B-F854-49BE-8D44-C587FA288C70}" destId="{47ABDAB3-8F7A-485E-B11A-A1136BE795C9}" srcOrd="1" destOrd="0" presId="urn:microsoft.com/office/officeart/2005/8/layout/hProcess11"/>
    <dgm:cxn modelId="{FC7E35F6-AE49-4403-BA8D-111CB786A0FA}" type="presParOf" srcId="{3EBEE75B-F854-49BE-8D44-C587FA288C70}" destId="{1F77D1AA-3944-4C50-B87C-0EA0B2159593}" srcOrd="2" destOrd="0" presId="urn:microsoft.com/office/officeart/2005/8/layout/hProcess11"/>
    <dgm:cxn modelId="{4C06A972-E942-4DA5-80FC-C9209B51A5D3}" type="presParOf" srcId="{1F77D1AA-3944-4C50-B87C-0EA0B2159593}" destId="{5807F4F2-0443-4295-97A8-373A86B2C4AF}" srcOrd="0" destOrd="0" presId="urn:microsoft.com/office/officeart/2005/8/layout/hProcess11"/>
    <dgm:cxn modelId="{63A5B08F-C93B-4627-9203-EA4412707771}" type="presParOf" srcId="{1F77D1AA-3944-4C50-B87C-0EA0B2159593}" destId="{3390B0D5-AE1A-4F2A-BB66-6CE85BAE12B8}" srcOrd="1" destOrd="0" presId="urn:microsoft.com/office/officeart/2005/8/layout/hProcess11"/>
    <dgm:cxn modelId="{1D3B0BA7-B147-4402-AF15-AC9AAA8C82B8}" type="presParOf" srcId="{1F77D1AA-3944-4C50-B87C-0EA0B2159593}" destId="{24A5EF36-7D2C-449E-AB8A-E232740D425A}" srcOrd="2" destOrd="0" presId="urn:microsoft.com/office/officeart/2005/8/layout/hProcess11"/>
    <dgm:cxn modelId="{117D1BB3-6D3D-4425-8AE0-D2EC8B22AA4A}" type="presParOf" srcId="{3EBEE75B-F854-49BE-8D44-C587FA288C70}" destId="{F6B4B428-775B-403F-A42F-644B4366259B}" srcOrd="3" destOrd="0" presId="urn:microsoft.com/office/officeart/2005/8/layout/hProcess11"/>
    <dgm:cxn modelId="{F7D73A89-7282-4F84-B380-2803524B0171}" type="presParOf" srcId="{3EBEE75B-F854-49BE-8D44-C587FA288C70}" destId="{13B9134F-C455-4BA9-A839-BBF4D9C3B562}" srcOrd="4" destOrd="0" presId="urn:microsoft.com/office/officeart/2005/8/layout/hProcess11"/>
    <dgm:cxn modelId="{396B97FD-AAE5-463E-9979-9C800BA97DAD}" type="presParOf" srcId="{13B9134F-C455-4BA9-A839-BBF4D9C3B562}" destId="{AB7EF6B0-8311-4A2B-9782-76F6027EC317}" srcOrd="0" destOrd="0" presId="urn:microsoft.com/office/officeart/2005/8/layout/hProcess11"/>
    <dgm:cxn modelId="{EAEEE033-2AEF-467F-B9C9-AAC53B925E05}" type="presParOf" srcId="{13B9134F-C455-4BA9-A839-BBF4D9C3B562}" destId="{6127A24A-86B8-4753-A36D-94B3824E5DCE}" srcOrd="1" destOrd="0" presId="urn:microsoft.com/office/officeart/2005/8/layout/hProcess11"/>
    <dgm:cxn modelId="{B698DDC4-58C6-49B5-95F7-50470D3DB9F4}" type="presParOf" srcId="{13B9134F-C455-4BA9-A839-BBF4D9C3B562}" destId="{1C8D49DC-E766-4026-9DE3-971B678C46EF}" srcOrd="2" destOrd="0" presId="urn:microsoft.com/office/officeart/2005/8/layout/hProcess11"/>
    <dgm:cxn modelId="{B2482FA5-2795-4B20-B4D7-92B961F5FD9E}" type="presParOf" srcId="{3EBEE75B-F854-49BE-8D44-C587FA288C70}" destId="{BCB69AE6-298E-4DEA-914D-EE15939F342E}" srcOrd="5" destOrd="0" presId="urn:microsoft.com/office/officeart/2005/8/layout/hProcess11"/>
    <dgm:cxn modelId="{9883DF6D-0B3D-4536-841A-B27F05671B88}" type="presParOf" srcId="{3EBEE75B-F854-49BE-8D44-C587FA288C70}" destId="{16B019E1-9654-4D9C-AE79-B18602324D8B}" srcOrd="6" destOrd="0" presId="urn:microsoft.com/office/officeart/2005/8/layout/hProcess11"/>
    <dgm:cxn modelId="{28D2E752-7AE5-4F8A-854C-EBEE13202B82}" type="presParOf" srcId="{16B019E1-9654-4D9C-AE79-B18602324D8B}" destId="{42CB6A0C-9D4D-4270-88D8-F3F1DA46DAD1}" srcOrd="0" destOrd="0" presId="urn:microsoft.com/office/officeart/2005/8/layout/hProcess11"/>
    <dgm:cxn modelId="{6711CEAC-FCDF-41BA-B44F-E5EDE934D4FE}" type="presParOf" srcId="{16B019E1-9654-4D9C-AE79-B18602324D8B}" destId="{EE50FC0A-1800-4B55-A6F5-CD88882CD84D}" srcOrd="1" destOrd="0" presId="urn:microsoft.com/office/officeart/2005/8/layout/hProcess11"/>
    <dgm:cxn modelId="{2BF6EC5B-55C7-40A2-9201-210B7CA64BE4}" type="presParOf" srcId="{16B019E1-9654-4D9C-AE79-B18602324D8B}" destId="{B5B4FA11-279F-4F53-80EA-2CA314D6A882}" srcOrd="2" destOrd="0" presId="urn:microsoft.com/office/officeart/2005/8/layout/hProcess11"/>
    <dgm:cxn modelId="{6C7547F1-235F-459A-904F-68CB510DFBC8}" type="presParOf" srcId="{3EBEE75B-F854-49BE-8D44-C587FA288C70}" destId="{2228F9C4-ECF0-46CB-BD59-8182ED9C1503}" srcOrd="7" destOrd="0" presId="urn:microsoft.com/office/officeart/2005/8/layout/hProcess11"/>
    <dgm:cxn modelId="{DCD1764C-4DE5-4480-9721-00839AEDAE3E}" type="presParOf" srcId="{3EBEE75B-F854-49BE-8D44-C587FA288C70}" destId="{AE936BCA-8BFB-4ACE-91E1-69A2827573B5}" srcOrd="8" destOrd="0" presId="urn:microsoft.com/office/officeart/2005/8/layout/hProcess11"/>
    <dgm:cxn modelId="{7B95DE01-9D3A-4246-8F9F-48A6BC036B57}" type="presParOf" srcId="{AE936BCA-8BFB-4ACE-91E1-69A2827573B5}" destId="{12962CA2-D647-49BD-81FC-E786EBED1DED}" srcOrd="0" destOrd="0" presId="urn:microsoft.com/office/officeart/2005/8/layout/hProcess11"/>
    <dgm:cxn modelId="{9802DFA8-AE66-4361-8BEF-3042C519E16B}" type="presParOf" srcId="{AE936BCA-8BFB-4ACE-91E1-69A2827573B5}" destId="{56D082C5-8BA8-46CA-814D-30BD0AEEB51B}" srcOrd="1" destOrd="0" presId="urn:microsoft.com/office/officeart/2005/8/layout/hProcess11"/>
    <dgm:cxn modelId="{4E27E6E8-E459-47E8-8959-0B74EAEC18D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E321B97-5E4A-4593-9720-5F4DDBBF6EC4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898560F0-E046-4230-A482-B5C1336CD8F9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75627E2-6368-4820-866B-463204C0F5E9}" type="presOf" srcId="{863FD00F-879C-40D8-BCA7-9630CC06DBCD}" destId="{12962CA2-D647-49BD-81FC-E786EBED1DED}" srcOrd="0" destOrd="0" presId="urn:microsoft.com/office/officeart/2005/8/layout/hProcess11"/>
    <dgm:cxn modelId="{3817F59E-BDA9-457F-9DA6-182F9E2D83A5}" type="presOf" srcId="{E358C221-9508-4421-8C3E-C14A1766DA97}" destId="{AB7EF6B0-8311-4A2B-9782-76F6027EC317}" srcOrd="0" destOrd="0" presId="urn:microsoft.com/office/officeart/2005/8/layout/hProcess11"/>
    <dgm:cxn modelId="{8DF7D863-219F-4F31-BE8A-E8F0ED811B59}" type="presOf" srcId="{836F97C4-3741-4FD9-B961-3F6BCC913225}" destId="{AFCA00F9-252C-4474-BE2C-CDC264E45F31}" srcOrd="0" destOrd="0" presId="urn:microsoft.com/office/officeart/2005/8/layout/hProcess11"/>
    <dgm:cxn modelId="{862BB514-1967-406D-888F-C826D1B4F1C3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2C82029-92BB-409C-86AF-DFCB87391910}" type="presParOf" srcId="{1F9F75E3-3329-4491-8611-F9A888AE0E3A}" destId="{4AB9A1D7-027D-4EA5-B85D-2A0F7127070F}" srcOrd="0" destOrd="0" presId="urn:microsoft.com/office/officeart/2005/8/layout/hProcess11"/>
    <dgm:cxn modelId="{87BB4DB9-D551-42EE-A1DA-1581B54EF938}" type="presParOf" srcId="{1F9F75E3-3329-4491-8611-F9A888AE0E3A}" destId="{3EBEE75B-F854-49BE-8D44-C587FA288C70}" srcOrd="1" destOrd="0" presId="urn:microsoft.com/office/officeart/2005/8/layout/hProcess11"/>
    <dgm:cxn modelId="{AA306FD3-8F30-44CC-BA60-DBD692E19A34}" type="presParOf" srcId="{3EBEE75B-F854-49BE-8D44-C587FA288C70}" destId="{266DB7BC-080A-4953-A2FB-855B1140DE5A}" srcOrd="0" destOrd="0" presId="urn:microsoft.com/office/officeart/2005/8/layout/hProcess11"/>
    <dgm:cxn modelId="{E1B57A6F-DE3A-4CEC-AB33-E1B736CD0BD8}" type="presParOf" srcId="{266DB7BC-080A-4953-A2FB-855B1140DE5A}" destId="{AFCA00F9-252C-4474-BE2C-CDC264E45F31}" srcOrd="0" destOrd="0" presId="urn:microsoft.com/office/officeart/2005/8/layout/hProcess11"/>
    <dgm:cxn modelId="{3D75B9AC-C55F-4C9F-ACFC-1443926B651F}" type="presParOf" srcId="{266DB7BC-080A-4953-A2FB-855B1140DE5A}" destId="{C39E104A-B3E2-4B8C-A982-8C8DED6454EC}" srcOrd="1" destOrd="0" presId="urn:microsoft.com/office/officeart/2005/8/layout/hProcess11"/>
    <dgm:cxn modelId="{8B95D339-446E-4A82-A193-F1F81675A485}" type="presParOf" srcId="{266DB7BC-080A-4953-A2FB-855B1140DE5A}" destId="{C791E6BA-5654-40CE-921D-1829DAC31EAA}" srcOrd="2" destOrd="0" presId="urn:microsoft.com/office/officeart/2005/8/layout/hProcess11"/>
    <dgm:cxn modelId="{309C0C57-F419-4811-9B5D-66D4F70DEE8E}" type="presParOf" srcId="{3EBEE75B-F854-49BE-8D44-C587FA288C70}" destId="{47ABDAB3-8F7A-485E-B11A-A1136BE795C9}" srcOrd="1" destOrd="0" presId="urn:microsoft.com/office/officeart/2005/8/layout/hProcess11"/>
    <dgm:cxn modelId="{906FF0FF-849D-48F8-88AD-203F3EFEDC52}" type="presParOf" srcId="{3EBEE75B-F854-49BE-8D44-C587FA288C70}" destId="{1F77D1AA-3944-4C50-B87C-0EA0B2159593}" srcOrd="2" destOrd="0" presId="urn:microsoft.com/office/officeart/2005/8/layout/hProcess11"/>
    <dgm:cxn modelId="{0A9B9C4B-B645-43FF-9A96-8401A34D9E63}" type="presParOf" srcId="{1F77D1AA-3944-4C50-B87C-0EA0B2159593}" destId="{5807F4F2-0443-4295-97A8-373A86B2C4AF}" srcOrd="0" destOrd="0" presId="urn:microsoft.com/office/officeart/2005/8/layout/hProcess11"/>
    <dgm:cxn modelId="{72118581-2E75-4DE7-A12F-A00E51C81A4A}" type="presParOf" srcId="{1F77D1AA-3944-4C50-B87C-0EA0B2159593}" destId="{3390B0D5-AE1A-4F2A-BB66-6CE85BAE12B8}" srcOrd="1" destOrd="0" presId="urn:microsoft.com/office/officeart/2005/8/layout/hProcess11"/>
    <dgm:cxn modelId="{6BF6EDEA-659E-4469-AC87-178717603BA7}" type="presParOf" srcId="{1F77D1AA-3944-4C50-B87C-0EA0B2159593}" destId="{24A5EF36-7D2C-449E-AB8A-E232740D425A}" srcOrd="2" destOrd="0" presId="urn:microsoft.com/office/officeart/2005/8/layout/hProcess11"/>
    <dgm:cxn modelId="{CB28B641-6904-4E8F-9C3B-7B7518285C02}" type="presParOf" srcId="{3EBEE75B-F854-49BE-8D44-C587FA288C70}" destId="{F6B4B428-775B-403F-A42F-644B4366259B}" srcOrd="3" destOrd="0" presId="urn:microsoft.com/office/officeart/2005/8/layout/hProcess11"/>
    <dgm:cxn modelId="{5AEA637D-EA57-49B2-93C0-E6CB4D004E78}" type="presParOf" srcId="{3EBEE75B-F854-49BE-8D44-C587FA288C70}" destId="{13B9134F-C455-4BA9-A839-BBF4D9C3B562}" srcOrd="4" destOrd="0" presId="urn:microsoft.com/office/officeart/2005/8/layout/hProcess11"/>
    <dgm:cxn modelId="{E32D56E4-07C0-4916-AE8B-901F0046C954}" type="presParOf" srcId="{13B9134F-C455-4BA9-A839-BBF4D9C3B562}" destId="{AB7EF6B0-8311-4A2B-9782-76F6027EC317}" srcOrd="0" destOrd="0" presId="urn:microsoft.com/office/officeart/2005/8/layout/hProcess11"/>
    <dgm:cxn modelId="{B8BB4503-D101-4E36-9B01-01E7729EC5F8}" type="presParOf" srcId="{13B9134F-C455-4BA9-A839-BBF4D9C3B562}" destId="{6127A24A-86B8-4753-A36D-94B3824E5DCE}" srcOrd="1" destOrd="0" presId="urn:microsoft.com/office/officeart/2005/8/layout/hProcess11"/>
    <dgm:cxn modelId="{65A5F3C9-DB05-4E5A-B8DD-55116ADEB842}" type="presParOf" srcId="{13B9134F-C455-4BA9-A839-BBF4D9C3B562}" destId="{1C8D49DC-E766-4026-9DE3-971B678C46EF}" srcOrd="2" destOrd="0" presId="urn:microsoft.com/office/officeart/2005/8/layout/hProcess11"/>
    <dgm:cxn modelId="{997DB995-9345-44C3-B6E0-89AE336565FA}" type="presParOf" srcId="{3EBEE75B-F854-49BE-8D44-C587FA288C70}" destId="{BCB69AE6-298E-4DEA-914D-EE15939F342E}" srcOrd="5" destOrd="0" presId="urn:microsoft.com/office/officeart/2005/8/layout/hProcess11"/>
    <dgm:cxn modelId="{53BC0981-F329-4455-8FF9-C4CC22FD686D}" type="presParOf" srcId="{3EBEE75B-F854-49BE-8D44-C587FA288C70}" destId="{16B019E1-9654-4D9C-AE79-B18602324D8B}" srcOrd="6" destOrd="0" presId="urn:microsoft.com/office/officeart/2005/8/layout/hProcess11"/>
    <dgm:cxn modelId="{D3B55D06-6E53-4541-B8A2-4111687B8DEF}" type="presParOf" srcId="{16B019E1-9654-4D9C-AE79-B18602324D8B}" destId="{42CB6A0C-9D4D-4270-88D8-F3F1DA46DAD1}" srcOrd="0" destOrd="0" presId="urn:microsoft.com/office/officeart/2005/8/layout/hProcess11"/>
    <dgm:cxn modelId="{9B5EB8F2-F7E0-43C4-B07F-F291731A50BF}" type="presParOf" srcId="{16B019E1-9654-4D9C-AE79-B18602324D8B}" destId="{EE50FC0A-1800-4B55-A6F5-CD88882CD84D}" srcOrd="1" destOrd="0" presId="urn:microsoft.com/office/officeart/2005/8/layout/hProcess11"/>
    <dgm:cxn modelId="{7D419BD6-B64C-4D54-AE6D-BBD1482BC3DF}" type="presParOf" srcId="{16B019E1-9654-4D9C-AE79-B18602324D8B}" destId="{B5B4FA11-279F-4F53-80EA-2CA314D6A882}" srcOrd="2" destOrd="0" presId="urn:microsoft.com/office/officeart/2005/8/layout/hProcess11"/>
    <dgm:cxn modelId="{EB6401DE-94B7-4EE6-AFF2-F9F92C1AF289}" type="presParOf" srcId="{3EBEE75B-F854-49BE-8D44-C587FA288C70}" destId="{2228F9C4-ECF0-46CB-BD59-8182ED9C1503}" srcOrd="7" destOrd="0" presId="urn:microsoft.com/office/officeart/2005/8/layout/hProcess11"/>
    <dgm:cxn modelId="{C29C5F6C-7BDA-4B14-9788-EDADBDEE4ACA}" type="presParOf" srcId="{3EBEE75B-F854-49BE-8D44-C587FA288C70}" destId="{AE936BCA-8BFB-4ACE-91E1-69A2827573B5}" srcOrd="8" destOrd="0" presId="urn:microsoft.com/office/officeart/2005/8/layout/hProcess11"/>
    <dgm:cxn modelId="{C8BF1735-47FA-4258-9579-E10FAECC543E}" type="presParOf" srcId="{AE936BCA-8BFB-4ACE-91E1-69A2827573B5}" destId="{12962CA2-D647-49BD-81FC-E786EBED1DED}" srcOrd="0" destOrd="0" presId="urn:microsoft.com/office/officeart/2005/8/layout/hProcess11"/>
    <dgm:cxn modelId="{EAE2224D-E77A-4D32-AEF8-AE6B1A4EA4E5}" type="presParOf" srcId="{AE936BCA-8BFB-4ACE-91E1-69A2827573B5}" destId="{56D082C5-8BA8-46CA-814D-30BD0AEEB51B}" srcOrd="1" destOrd="0" presId="urn:microsoft.com/office/officeart/2005/8/layout/hProcess11"/>
    <dgm:cxn modelId="{7377E9C1-1B1E-4002-B814-247D3229D18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26EAE784-FDBA-4F2C-A934-763F4534CD4F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8C6C3010-D28B-4798-AB59-DD28EAACF830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44BC8A6-CC92-4716-AD7A-1647DC438B4F}" type="presOf" srcId="{C092B36E-43EF-43DF-B7ED-BB22C399B9C8}" destId="{1F9F75E3-3329-4491-8611-F9A888AE0E3A}" srcOrd="0" destOrd="0" presId="urn:microsoft.com/office/officeart/2005/8/layout/hProcess11"/>
    <dgm:cxn modelId="{D9193E44-1AB3-4F32-A1B5-CD2692CA8866}" type="presOf" srcId="{E358C221-9508-4421-8C3E-C14A1766DA97}" destId="{AB7EF6B0-8311-4A2B-9782-76F6027EC317}" srcOrd="0" destOrd="0" presId="urn:microsoft.com/office/officeart/2005/8/layout/hProcess11"/>
    <dgm:cxn modelId="{B3F07E16-EC13-435C-A14B-D61CC385E3FE}" type="presOf" srcId="{863FD00F-879C-40D8-BCA7-9630CC06DBCD}" destId="{12962CA2-D647-49BD-81FC-E786EBED1DED}" srcOrd="0" destOrd="0" presId="urn:microsoft.com/office/officeart/2005/8/layout/hProcess11"/>
    <dgm:cxn modelId="{8493648B-8E25-43FD-A310-CB48C8494A92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80DD6595-2C36-4B09-98AE-A464FDA4BC2E}" type="presParOf" srcId="{1F9F75E3-3329-4491-8611-F9A888AE0E3A}" destId="{4AB9A1D7-027D-4EA5-B85D-2A0F7127070F}" srcOrd="0" destOrd="0" presId="urn:microsoft.com/office/officeart/2005/8/layout/hProcess11"/>
    <dgm:cxn modelId="{E743DBBB-20AF-4757-9882-9EAED11D9F0F}" type="presParOf" srcId="{1F9F75E3-3329-4491-8611-F9A888AE0E3A}" destId="{3EBEE75B-F854-49BE-8D44-C587FA288C70}" srcOrd="1" destOrd="0" presId="urn:microsoft.com/office/officeart/2005/8/layout/hProcess11"/>
    <dgm:cxn modelId="{95CAD20E-38BC-4C43-BB89-799F20BED633}" type="presParOf" srcId="{3EBEE75B-F854-49BE-8D44-C587FA288C70}" destId="{266DB7BC-080A-4953-A2FB-855B1140DE5A}" srcOrd="0" destOrd="0" presId="urn:microsoft.com/office/officeart/2005/8/layout/hProcess11"/>
    <dgm:cxn modelId="{08EEF395-4569-4736-B3DE-AEA70FD87944}" type="presParOf" srcId="{266DB7BC-080A-4953-A2FB-855B1140DE5A}" destId="{AFCA00F9-252C-4474-BE2C-CDC264E45F31}" srcOrd="0" destOrd="0" presId="urn:microsoft.com/office/officeart/2005/8/layout/hProcess11"/>
    <dgm:cxn modelId="{FD7DF93B-4C6B-4381-A6F9-13AC020DF665}" type="presParOf" srcId="{266DB7BC-080A-4953-A2FB-855B1140DE5A}" destId="{C39E104A-B3E2-4B8C-A982-8C8DED6454EC}" srcOrd="1" destOrd="0" presId="urn:microsoft.com/office/officeart/2005/8/layout/hProcess11"/>
    <dgm:cxn modelId="{2143F640-2434-4715-A8F3-CC8B69EE620A}" type="presParOf" srcId="{266DB7BC-080A-4953-A2FB-855B1140DE5A}" destId="{C791E6BA-5654-40CE-921D-1829DAC31EAA}" srcOrd="2" destOrd="0" presId="urn:microsoft.com/office/officeart/2005/8/layout/hProcess11"/>
    <dgm:cxn modelId="{95C5BD02-B889-427C-BDCF-07980A39FD15}" type="presParOf" srcId="{3EBEE75B-F854-49BE-8D44-C587FA288C70}" destId="{47ABDAB3-8F7A-485E-B11A-A1136BE795C9}" srcOrd="1" destOrd="0" presId="urn:microsoft.com/office/officeart/2005/8/layout/hProcess11"/>
    <dgm:cxn modelId="{4AF1389A-2624-4472-9139-195E0589EF4A}" type="presParOf" srcId="{3EBEE75B-F854-49BE-8D44-C587FA288C70}" destId="{1F77D1AA-3944-4C50-B87C-0EA0B2159593}" srcOrd="2" destOrd="0" presId="urn:microsoft.com/office/officeart/2005/8/layout/hProcess11"/>
    <dgm:cxn modelId="{0AD53AE9-9313-4061-910C-3A2825659722}" type="presParOf" srcId="{1F77D1AA-3944-4C50-B87C-0EA0B2159593}" destId="{5807F4F2-0443-4295-97A8-373A86B2C4AF}" srcOrd="0" destOrd="0" presId="urn:microsoft.com/office/officeart/2005/8/layout/hProcess11"/>
    <dgm:cxn modelId="{25190C1D-52C1-4D4F-97EA-7AAF0287495F}" type="presParOf" srcId="{1F77D1AA-3944-4C50-B87C-0EA0B2159593}" destId="{3390B0D5-AE1A-4F2A-BB66-6CE85BAE12B8}" srcOrd="1" destOrd="0" presId="urn:microsoft.com/office/officeart/2005/8/layout/hProcess11"/>
    <dgm:cxn modelId="{FBFC05AD-DD0C-4A53-8BD8-75C371CB6613}" type="presParOf" srcId="{1F77D1AA-3944-4C50-B87C-0EA0B2159593}" destId="{24A5EF36-7D2C-449E-AB8A-E232740D425A}" srcOrd="2" destOrd="0" presId="urn:microsoft.com/office/officeart/2005/8/layout/hProcess11"/>
    <dgm:cxn modelId="{6284D922-A25A-4E85-A41D-7825659FD3B2}" type="presParOf" srcId="{3EBEE75B-F854-49BE-8D44-C587FA288C70}" destId="{F6B4B428-775B-403F-A42F-644B4366259B}" srcOrd="3" destOrd="0" presId="urn:microsoft.com/office/officeart/2005/8/layout/hProcess11"/>
    <dgm:cxn modelId="{8155F0EC-F628-4809-9C04-77865D796F2C}" type="presParOf" srcId="{3EBEE75B-F854-49BE-8D44-C587FA288C70}" destId="{13B9134F-C455-4BA9-A839-BBF4D9C3B562}" srcOrd="4" destOrd="0" presId="urn:microsoft.com/office/officeart/2005/8/layout/hProcess11"/>
    <dgm:cxn modelId="{91C54C43-CA26-4F7A-BC6B-A9C5FEF04B49}" type="presParOf" srcId="{13B9134F-C455-4BA9-A839-BBF4D9C3B562}" destId="{AB7EF6B0-8311-4A2B-9782-76F6027EC317}" srcOrd="0" destOrd="0" presId="urn:microsoft.com/office/officeart/2005/8/layout/hProcess11"/>
    <dgm:cxn modelId="{B17F6D52-2D61-447A-B419-714A84D8CCB1}" type="presParOf" srcId="{13B9134F-C455-4BA9-A839-BBF4D9C3B562}" destId="{6127A24A-86B8-4753-A36D-94B3824E5DCE}" srcOrd="1" destOrd="0" presId="urn:microsoft.com/office/officeart/2005/8/layout/hProcess11"/>
    <dgm:cxn modelId="{4D0DED55-A559-4C73-9606-2821CE058513}" type="presParOf" srcId="{13B9134F-C455-4BA9-A839-BBF4D9C3B562}" destId="{1C8D49DC-E766-4026-9DE3-971B678C46EF}" srcOrd="2" destOrd="0" presId="urn:microsoft.com/office/officeart/2005/8/layout/hProcess11"/>
    <dgm:cxn modelId="{7FCDB374-CB06-432A-8D92-00799900CA66}" type="presParOf" srcId="{3EBEE75B-F854-49BE-8D44-C587FA288C70}" destId="{BCB69AE6-298E-4DEA-914D-EE15939F342E}" srcOrd="5" destOrd="0" presId="urn:microsoft.com/office/officeart/2005/8/layout/hProcess11"/>
    <dgm:cxn modelId="{5A5FB5A2-AFCB-4F9E-A925-2FCD518A4E21}" type="presParOf" srcId="{3EBEE75B-F854-49BE-8D44-C587FA288C70}" destId="{16B019E1-9654-4D9C-AE79-B18602324D8B}" srcOrd="6" destOrd="0" presId="urn:microsoft.com/office/officeart/2005/8/layout/hProcess11"/>
    <dgm:cxn modelId="{F02BFE37-C6EB-41AF-8AEE-CD44A35430E7}" type="presParOf" srcId="{16B019E1-9654-4D9C-AE79-B18602324D8B}" destId="{42CB6A0C-9D4D-4270-88D8-F3F1DA46DAD1}" srcOrd="0" destOrd="0" presId="urn:microsoft.com/office/officeart/2005/8/layout/hProcess11"/>
    <dgm:cxn modelId="{17E96A35-595F-46F7-A127-167E05074C52}" type="presParOf" srcId="{16B019E1-9654-4D9C-AE79-B18602324D8B}" destId="{EE50FC0A-1800-4B55-A6F5-CD88882CD84D}" srcOrd="1" destOrd="0" presId="urn:microsoft.com/office/officeart/2005/8/layout/hProcess11"/>
    <dgm:cxn modelId="{261E7916-5FD7-4C08-9744-56ACFF6C2C16}" type="presParOf" srcId="{16B019E1-9654-4D9C-AE79-B18602324D8B}" destId="{B5B4FA11-279F-4F53-80EA-2CA314D6A882}" srcOrd="2" destOrd="0" presId="urn:microsoft.com/office/officeart/2005/8/layout/hProcess11"/>
    <dgm:cxn modelId="{487335FE-9B8B-4C6F-A223-648739895ED9}" type="presParOf" srcId="{3EBEE75B-F854-49BE-8D44-C587FA288C70}" destId="{2228F9C4-ECF0-46CB-BD59-8182ED9C1503}" srcOrd="7" destOrd="0" presId="urn:microsoft.com/office/officeart/2005/8/layout/hProcess11"/>
    <dgm:cxn modelId="{5F2205C6-AF06-47BD-AD0B-A5F7AA5EA099}" type="presParOf" srcId="{3EBEE75B-F854-49BE-8D44-C587FA288C70}" destId="{AE936BCA-8BFB-4ACE-91E1-69A2827573B5}" srcOrd="8" destOrd="0" presId="urn:microsoft.com/office/officeart/2005/8/layout/hProcess11"/>
    <dgm:cxn modelId="{19356D14-4214-45AD-B018-3FF0B03BBC2A}" type="presParOf" srcId="{AE936BCA-8BFB-4ACE-91E1-69A2827573B5}" destId="{12962CA2-D647-49BD-81FC-E786EBED1DED}" srcOrd="0" destOrd="0" presId="urn:microsoft.com/office/officeart/2005/8/layout/hProcess11"/>
    <dgm:cxn modelId="{FDF332E6-BCE3-4C31-8DAA-88F76FD5397D}" type="presParOf" srcId="{AE936BCA-8BFB-4ACE-91E1-69A2827573B5}" destId="{56D082C5-8BA8-46CA-814D-30BD0AEEB51B}" srcOrd="1" destOrd="0" presId="urn:microsoft.com/office/officeart/2005/8/layout/hProcess11"/>
    <dgm:cxn modelId="{B050C754-693D-4DE5-A5E8-1070808CABD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C34AD94-38ED-4434-BFC4-9BBA7C914EFF}" type="presOf" srcId="{71E82913-291C-4747-9E0D-E26FBCCAC453}" destId="{5807F4F2-0443-4295-97A8-373A86B2C4AF}" srcOrd="0" destOrd="0" presId="urn:microsoft.com/office/officeart/2005/8/layout/hProcess11"/>
    <dgm:cxn modelId="{444D54EB-CAA1-4211-8AB3-68C78DCD7DA2}" type="presOf" srcId="{E358C221-9508-4421-8C3E-C14A1766DA97}" destId="{AB7EF6B0-8311-4A2B-9782-76F6027EC317}" srcOrd="0" destOrd="0" presId="urn:microsoft.com/office/officeart/2005/8/layout/hProcess11"/>
    <dgm:cxn modelId="{0919B4AB-888B-4DC7-9AB6-82BCDB758BA5}" type="presOf" srcId="{836F97C4-3741-4FD9-B961-3F6BCC913225}" destId="{AFCA00F9-252C-4474-BE2C-CDC264E45F31}" srcOrd="0" destOrd="0" presId="urn:microsoft.com/office/officeart/2005/8/layout/hProcess11"/>
    <dgm:cxn modelId="{6C7DCE64-A183-4098-AF65-BC98B5486C0E}" type="presOf" srcId="{863FD00F-879C-40D8-BCA7-9630CC06DBCD}" destId="{12962CA2-D647-49BD-81FC-E786EBED1DED}" srcOrd="0" destOrd="0" presId="urn:microsoft.com/office/officeart/2005/8/layout/hProcess11"/>
    <dgm:cxn modelId="{90FB1653-F0EB-4C9A-B7CC-41632F50E630}" type="presOf" srcId="{C092B36E-43EF-43DF-B7ED-BB22C399B9C8}" destId="{1F9F75E3-3329-4491-8611-F9A888AE0E3A}" srcOrd="0" destOrd="0" presId="urn:microsoft.com/office/officeart/2005/8/layout/hProcess11"/>
    <dgm:cxn modelId="{1C6556BB-EB5C-4424-92D1-B479BC6242AE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50495F2C-689F-48DB-A84B-ABDA3A4C3E51}" type="presParOf" srcId="{1F9F75E3-3329-4491-8611-F9A888AE0E3A}" destId="{4AB9A1D7-027D-4EA5-B85D-2A0F7127070F}" srcOrd="0" destOrd="0" presId="urn:microsoft.com/office/officeart/2005/8/layout/hProcess11"/>
    <dgm:cxn modelId="{A7E72873-13DE-423A-8313-45A4CB9D63E6}" type="presParOf" srcId="{1F9F75E3-3329-4491-8611-F9A888AE0E3A}" destId="{3EBEE75B-F854-49BE-8D44-C587FA288C70}" srcOrd="1" destOrd="0" presId="urn:microsoft.com/office/officeart/2005/8/layout/hProcess11"/>
    <dgm:cxn modelId="{569B46B8-88C3-47E7-AD41-AD820C04604B}" type="presParOf" srcId="{3EBEE75B-F854-49BE-8D44-C587FA288C70}" destId="{266DB7BC-080A-4953-A2FB-855B1140DE5A}" srcOrd="0" destOrd="0" presId="urn:microsoft.com/office/officeart/2005/8/layout/hProcess11"/>
    <dgm:cxn modelId="{B83E0475-461A-4148-AA17-9C677CC69242}" type="presParOf" srcId="{266DB7BC-080A-4953-A2FB-855B1140DE5A}" destId="{AFCA00F9-252C-4474-BE2C-CDC264E45F31}" srcOrd="0" destOrd="0" presId="urn:microsoft.com/office/officeart/2005/8/layout/hProcess11"/>
    <dgm:cxn modelId="{766A454C-189E-45A8-B3F9-09D46474F34B}" type="presParOf" srcId="{266DB7BC-080A-4953-A2FB-855B1140DE5A}" destId="{C39E104A-B3E2-4B8C-A982-8C8DED6454EC}" srcOrd="1" destOrd="0" presId="urn:microsoft.com/office/officeart/2005/8/layout/hProcess11"/>
    <dgm:cxn modelId="{D3ACFB41-CC10-497F-B460-9D5C77D2F6E5}" type="presParOf" srcId="{266DB7BC-080A-4953-A2FB-855B1140DE5A}" destId="{C791E6BA-5654-40CE-921D-1829DAC31EAA}" srcOrd="2" destOrd="0" presId="urn:microsoft.com/office/officeart/2005/8/layout/hProcess11"/>
    <dgm:cxn modelId="{DCF17527-D490-46CB-8E96-08016E3FE632}" type="presParOf" srcId="{3EBEE75B-F854-49BE-8D44-C587FA288C70}" destId="{47ABDAB3-8F7A-485E-B11A-A1136BE795C9}" srcOrd="1" destOrd="0" presId="urn:microsoft.com/office/officeart/2005/8/layout/hProcess11"/>
    <dgm:cxn modelId="{4BEF2A3C-B6BB-4C38-BEBB-3CB3F48377C4}" type="presParOf" srcId="{3EBEE75B-F854-49BE-8D44-C587FA288C70}" destId="{1F77D1AA-3944-4C50-B87C-0EA0B2159593}" srcOrd="2" destOrd="0" presId="urn:microsoft.com/office/officeart/2005/8/layout/hProcess11"/>
    <dgm:cxn modelId="{C53533FE-3BF8-467E-BE78-EB3A27271403}" type="presParOf" srcId="{1F77D1AA-3944-4C50-B87C-0EA0B2159593}" destId="{5807F4F2-0443-4295-97A8-373A86B2C4AF}" srcOrd="0" destOrd="0" presId="urn:microsoft.com/office/officeart/2005/8/layout/hProcess11"/>
    <dgm:cxn modelId="{3ABE4C76-6FE6-4B50-AE23-6DFB042A4557}" type="presParOf" srcId="{1F77D1AA-3944-4C50-B87C-0EA0B2159593}" destId="{3390B0D5-AE1A-4F2A-BB66-6CE85BAE12B8}" srcOrd="1" destOrd="0" presId="urn:microsoft.com/office/officeart/2005/8/layout/hProcess11"/>
    <dgm:cxn modelId="{39930A52-366C-4997-9D73-FBD4E18EDA20}" type="presParOf" srcId="{1F77D1AA-3944-4C50-B87C-0EA0B2159593}" destId="{24A5EF36-7D2C-449E-AB8A-E232740D425A}" srcOrd="2" destOrd="0" presId="urn:microsoft.com/office/officeart/2005/8/layout/hProcess11"/>
    <dgm:cxn modelId="{0F658C1F-8419-446D-8520-7CA515C7FC47}" type="presParOf" srcId="{3EBEE75B-F854-49BE-8D44-C587FA288C70}" destId="{F6B4B428-775B-403F-A42F-644B4366259B}" srcOrd="3" destOrd="0" presId="urn:microsoft.com/office/officeart/2005/8/layout/hProcess11"/>
    <dgm:cxn modelId="{AB2AC4B2-E868-42EB-958E-0690ADD793BC}" type="presParOf" srcId="{3EBEE75B-F854-49BE-8D44-C587FA288C70}" destId="{13B9134F-C455-4BA9-A839-BBF4D9C3B562}" srcOrd="4" destOrd="0" presId="urn:microsoft.com/office/officeart/2005/8/layout/hProcess11"/>
    <dgm:cxn modelId="{43539315-709A-4151-9CF7-5450CC86BEC1}" type="presParOf" srcId="{13B9134F-C455-4BA9-A839-BBF4D9C3B562}" destId="{AB7EF6B0-8311-4A2B-9782-76F6027EC317}" srcOrd="0" destOrd="0" presId="urn:microsoft.com/office/officeart/2005/8/layout/hProcess11"/>
    <dgm:cxn modelId="{98858592-0546-4487-8CAA-39A3C09A196F}" type="presParOf" srcId="{13B9134F-C455-4BA9-A839-BBF4D9C3B562}" destId="{6127A24A-86B8-4753-A36D-94B3824E5DCE}" srcOrd="1" destOrd="0" presId="urn:microsoft.com/office/officeart/2005/8/layout/hProcess11"/>
    <dgm:cxn modelId="{4DA95E7C-B7DE-4C3A-9321-DC6D7F647A16}" type="presParOf" srcId="{13B9134F-C455-4BA9-A839-BBF4D9C3B562}" destId="{1C8D49DC-E766-4026-9DE3-971B678C46EF}" srcOrd="2" destOrd="0" presId="urn:microsoft.com/office/officeart/2005/8/layout/hProcess11"/>
    <dgm:cxn modelId="{7DD709AD-9C97-499C-B276-122847EC5694}" type="presParOf" srcId="{3EBEE75B-F854-49BE-8D44-C587FA288C70}" destId="{BCB69AE6-298E-4DEA-914D-EE15939F342E}" srcOrd="5" destOrd="0" presId="urn:microsoft.com/office/officeart/2005/8/layout/hProcess11"/>
    <dgm:cxn modelId="{5434E4E3-A767-4539-9F70-6878A82F85DA}" type="presParOf" srcId="{3EBEE75B-F854-49BE-8D44-C587FA288C70}" destId="{16B019E1-9654-4D9C-AE79-B18602324D8B}" srcOrd="6" destOrd="0" presId="urn:microsoft.com/office/officeart/2005/8/layout/hProcess11"/>
    <dgm:cxn modelId="{3DB6C25D-3531-479C-AC13-7A6D6DB50FED}" type="presParOf" srcId="{16B019E1-9654-4D9C-AE79-B18602324D8B}" destId="{42CB6A0C-9D4D-4270-88D8-F3F1DA46DAD1}" srcOrd="0" destOrd="0" presId="urn:microsoft.com/office/officeart/2005/8/layout/hProcess11"/>
    <dgm:cxn modelId="{249E86FE-24C6-49F6-82DB-B2891A22286A}" type="presParOf" srcId="{16B019E1-9654-4D9C-AE79-B18602324D8B}" destId="{EE50FC0A-1800-4B55-A6F5-CD88882CD84D}" srcOrd="1" destOrd="0" presId="urn:microsoft.com/office/officeart/2005/8/layout/hProcess11"/>
    <dgm:cxn modelId="{DC543217-E446-4367-AB7C-CE9A6EB9901E}" type="presParOf" srcId="{16B019E1-9654-4D9C-AE79-B18602324D8B}" destId="{B5B4FA11-279F-4F53-80EA-2CA314D6A882}" srcOrd="2" destOrd="0" presId="urn:microsoft.com/office/officeart/2005/8/layout/hProcess11"/>
    <dgm:cxn modelId="{D2D6750B-FB9A-4CAA-8DA0-0CE590AE3F4E}" type="presParOf" srcId="{3EBEE75B-F854-49BE-8D44-C587FA288C70}" destId="{2228F9C4-ECF0-46CB-BD59-8182ED9C1503}" srcOrd="7" destOrd="0" presId="urn:microsoft.com/office/officeart/2005/8/layout/hProcess11"/>
    <dgm:cxn modelId="{1198D75B-B18F-45A7-8E2F-E8E7D3D1BCC9}" type="presParOf" srcId="{3EBEE75B-F854-49BE-8D44-C587FA288C70}" destId="{AE936BCA-8BFB-4ACE-91E1-69A2827573B5}" srcOrd="8" destOrd="0" presId="urn:microsoft.com/office/officeart/2005/8/layout/hProcess11"/>
    <dgm:cxn modelId="{3874BC42-4F60-4115-98F1-AB38C6E2F0A1}" type="presParOf" srcId="{AE936BCA-8BFB-4ACE-91E1-69A2827573B5}" destId="{12962CA2-D647-49BD-81FC-E786EBED1DED}" srcOrd="0" destOrd="0" presId="urn:microsoft.com/office/officeart/2005/8/layout/hProcess11"/>
    <dgm:cxn modelId="{28D71E65-3647-48D3-8972-E7CFC29EB365}" type="presParOf" srcId="{AE936BCA-8BFB-4ACE-91E1-69A2827573B5}" destId="{56D082C5-8BA8-46CA-814D-30BD0AEEB51B}" srcOrd="1" destOrd="0" presId="urn:microsoft.com/office/officeart/2005/8/layout/hProcess11"/>
    <dgm:cxn modelId="{44F3FAC5-6F8B-47AA-9493-F6E3C886D8E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D50D9E1-C463-47E3-80A2-4822E120381C}" type="presOf" srcId="{836F97C4-3741-4FD9-B961-3F6BCC913225}" destId="{AFCA00F9-252C-4474-BE2C-CDC264E45F3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63E9B6F-5B8A-4377-8347-0D8E568086E6}" type="presOf" srcId="{863FD00F-879C-40D8-BCA7-9630CC06DBCD}" destId="{12962CA2-D647-49BD-81FC-E786EBED1DED}" srcOrd="0" destOrd="0" presId="urn:microsoft.com/office/officeart/2005/8/layout/hProcess11"/>
    <dgm:cxn modelId="{7CF071FA-90B8-43F0-90FF-809D3AD167BA}" type="presOf" srcId="{71E82913-291C-4747-9E0D-E26FBCCAC453}" destId="{5807F4F2-0443-4295-97A8-373A86B2C4AF}" srcOrd="0" destOrd="0" presId="urn:microsoft.com/office/officeart/2005/8/layout/hProcess11"/>
    <dgm:cxn modelId="{0484F1DB-6161-4DCD-BE83-E60510ECFAD5}" type="presOf" srcId="{C092B36E-43EF-43DF-B7ED-BB22C399B9C8}" destId="{1F9F75E3-3329-4491-8611-F9A888AE0E3A}" srcOrd="0" destOrd="0" presId="urn:microsoft.com/office/officeart/2005/8/layout/hProcess11"/>
    <dgm:cxn modelId="{92C16C6F-06AE-415F-B6D9-72E3C4EF8CD2}" type="presOf" srcId="{263D1932-C914-44FA-91E5-7404EFB65698}" destId="{42CB6A0C-9D4D-4270-88D8-F3F1DA46DAD1}" srcOrd="0" destOrd="0" presId="urn:microsoft.com/office/officeart/2005/8/layout/hProcess11"/>
    <dgm:cxn modelId="{50020A5D-CDC9-4ED3-875C-0D52D339B601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9CD55B8A-EDF4-4A27-A921-AB6312FFC67C}" type="presParOf" srcId="{1F9F75E3-3329-4491-8611-F9A888AE0E3A}" destId="{4AB9A1D7-027D-4EA5-B85D-2A0F7127070F}" srcOrd="0" destOrd="0" presId="urn:microsoft.com/office/officeart/2005/8/layout/hProcess11"/>
    <dgm:cxn modelId="{0DF38D50-D874-4C31-8D2D-4B0C26210C5F}" type="presParOf" srcId="{1F9F75E3-3329-4491-8611-F9A888AE0E3A}" destId="{3EBEE75B-F854-49BE-8D44-C587FA288C70}" srcOrd="1" destOrd="0" presId="urn:microsoft.com/office/officeart/2005/8/layout/hProcess11"/>
    <dgm:cxn modelId="{F61E3796-507F-49B1-8BA0-D0F0117B4AFE}" type="presParOf" srcId="{3EBEE75B-F854-49BE-8D44-C587FA288C70}" destId="{266DB7BC-080A-4953-A2FB-855B1140DE5A}" srcOrd="0" destOrd="0" presId="urn:microsoft.com/office/officeart/2005/8/layout/hProcess11"/>
    <dgm:cxn modelId="{41D097BF-BD66-45E8-A91F-BF9D470C2505}" type="presParOf" srcId="{266DB7BC-080A-4953-A2FB-855B1140DE5A}" destId="{AFCA00F9-252C-4474-BE2C-CDC264E45F31}" srcOrd="0" destOrd="0" presId="urn:microsoft.com/office/officeart/2005/8/layout/hProcess11"/>
    <dgm:cxn modelId="{B5B3A138-6EC9-40E7-8EDC-A922B5034115}" type="presParOf" srcId="{266DB7BC-080A-4953-A2FB-855B1140DE5A}" destId="{C39E104A-B3E2-4B8C-A982-8C8DED6454EC}" srcOrd="1" destOrd="0" presId="urn:microsoft.com/office/officeart/2005/8/layout/hProcess11"/>
    <dgm:cxn modelId="{2F7F0866-B991-42FD-819E-00A93AEF5770}" type="presParOf" srcId="{266DB7BC-080A-4953-A2FB-855B1140DE5A}" destId="{C791E6BA-5654-40CE-921D-1829DAC31EAA}" srcOrd="2" destOrd="0" presId="urn:microsoft.com/office/officeart/2005/8/layout/hProcess11"/>
    <dgm:cxn modelId="{A54DDBEA-6352-4E60-85A1-C939164517E7}" type="presParOf" srcId="{3EBEE75B-F854-49BE-8D44-C587FA288C70}" destId="{47ABDAB3-8F7A-485E-B11A-A1136BE795C9}" srcOrd="1" destOrd="0" presId="urn:microsoft.com/office/officeart/2005/8/layout/hProcess11"/>
    <dgm:cxn modelId="{51A52B3D-9A93-4D39-A21C-6F0583129F34}" type="presParOf" srcId="{3EBEE75B-F854-49BE-8D44-C587FA288C70}" destId="{1F77D1AA-3944-4C50-B87C-0EA0B2159593}" srcOrd="2" destOrd="0" presId="urn:microsoft.com/office/officeart/2005/8/layout/hProcess11"/>
    <dgm:cxn modelId="{9115E53E-EB30-48FD-8528-AE05993EB011}" type="presParOf" srcId="{1F77D1AA-3944-4C50-B87C-0EA0B2159593}" destId="{5807F4F2-0443-4295-97A8-373A86B2C4AF}" srcOrd="0" destOrd="0" presId="urn:microsoft.com/office/officeart/2005/8/layout/hProcess11"/>
    <dgm:cxn modelId="{32E8D94C-EAF2-4815-BA88-0361B3923CE6}" type="presParOf" srcId="{1F77D1AA-3944-4C50-B87C-0EA0B2159593}" destId="{3390B0D5-AE1A-4F2A-BB66-6CE85BAE12B8}" srcOrd="1" destOrd="0" presId="urn:microsoft.com/office/officeart/2005/8/layout/hProcess11"/>
    <dgm:cxn modelId="{E5FEA20F-C376-4CAB-9090-B147B3FFF8BA}" type="presParOf" srcId="{1F77D1AA-3944-4C50-B87C-0EA0B2159593}" destId="{24A5EF36-7D2C-449E-AB8A-E232740D425A}" srcOrd="2" destOrd="0" presId="urn:microsoft.com/office/officeart/2005/8/layout/hProcess11"/>
    <dgm:cxn modelId="{BAEC54F1-DF62-4634-BA6E-C80ACA14A6C7}" type="presParOf" srcId="{3EBEE75B-F854-49BE-8D44-C587FA288C70}" destId="{F6B4B428-775B-403F-A42F-644B4366259B}" srcOrd="3" destOrd="0" presId="urn:microsoft.com/office/officeart/2005/8/layout/hProcess11"/>
    <dgm:cxn modelId="{A74C61AA-5F74-4FB2-811D-A453993B943E}" type="presParOf" srcId="{3EBEE75B-F854-49BE-8D44-C587FA288C70}" destId="{13B9134F-C455-4BA9-A839-BBF4D9C3B562}" srcOrd="4" destOrd="0" presId="urn:microsoft.com/office/officeart/2005/8/layout/hProcess11"/>
    <dgm:cxn modelId="{50E91821-2EA6-497E-BAAE-2F6BF9DE43B8}" type="presParOf" srcId="{13B9134F-C455-4BA9-A839-BBF4D9C3B562}" destId="{AB7EF6B0-8311-4A2B-9782-76F6027EC317}" srcOrd="0" destOrd="0" presId="urn:microsoft.com/office/officeart/2005/8/layout/hProcess11"/>
    <dgm:cxn modelId="{CB7C972F-DCB6-4CAF-8749-5A44A1DB0D36}" type="presParOf" srcId="{13B9134F-C455-4BA9-A839-BBF4D9C3B562}" destId="{6127A24A-86B8-4753-A36D-94B3824E5DCE}" srcOrd="1" destOrd="0" presId="urn:microsoft.com/office/officeart/2005/8/layout/hProcess11"/>
    <dgm:cxn modelId="{905D0D13-FA63-4432-A018-4D28B2322636}" type="presParOf" srcId="{13B9134F-C455-4BA9-A839-BBF4D9C3B562}" destId="{1C8D49DC-E766-4026-9DE3-971B678C46EF}" srcOrd="2" destOrd="0" presId="urn:microsoft.com/office/officeart/2005/8/layout/hProcess11"/>
    <dgm:cxn modelId="{0DDE8485-4B82-4EEC-8991-20A402157FE7}" type="presParOf" srcId="{3EBEE75B-F854-49BE-8D44-C587FA288C70}" destId="{BCB69AE6-298E-4DEA-914D-EE15939F342E}" srcOrd="5" destOrd="0" presId="urn:microsoft.com/office/officeart/2005/8/layout/hProcess11"/>
    <dgm:cxn modelId="{49A6E33C-A35F-4B8F-89F5-0A4A46E5FA1E}" type="presParOf" srcId="{3EBEE75B-F854-49BE-8D44-C587FA288C70}" destId="{16B019E1-9654-4D9C-AE79-B18602324D8B}" srcOrd="6" destOrd="0" presId="urn:microsoft.com/office/officeart/2005/8/layout/hProcess11"/>
    <dgm:cxn modelId="{F834C720-E0F1-4E59-A535-1E59DA365CAB}" type="presParOf" srcId="{16B019E1-9654-4D9C-AE79-B18602324D8B}" destId="{42CB6A0C-9D4D-4270-88D8-F3F1DA46DAD1}" srcOrd="0" destOrd="0" presId="urn:microsoft.com/office/officeart/2005/8/layout/hProcess11"/>
    <dgm:cxn modelId="{A6EDA0C1-EABF-45E6-BD6B-EDBBE5CB2064}" type="presParOf" srcId="{16B019E1-9654-4D9C-AE79-B18602324D8B}" destId="{EE50FC0A-1800-4B55-A6F5-CD88882CD84D}" srcOrd="1" destOrd="0" presId="urn:microsoft.com/office/officeart/2005/8/layout/hProcess11"/>
    <dgm:cxn modelId="{A26DD204-4E31-4744-8C58-F3039F7B873D}" type="presParOf" srcId="{16B019E1-9654-4D9C-AE79-B18602324D8B}" destId="{B5B4FA11-279F-4F53-80EA-2CA314D6A882}" srcOrd="2" destOrd="0" presId="urn:microsoft.com/office/officeart/2005/8/layout/hProcess11"/>
    <dgm:cxn modelId="{A7E18481-4597-45EE-8223-ED02AB086D21}" type="presParOf" srcId="{3EBEE75B-F854-49BE-8D44-C587FA288C70}" destId="{2228F9C4-ECF0-46CB-BD59-8182ED9C1503}" srcOrd="7" destOrd="0" presId="urn:microsoft.com/office/officeart/2005/8/layout/hProcess11"/>
    <dgm:cxn modelId="{66269B02-74D8-45A3-99D2-A3D740E4BB16}" type="presParOf" srcId="{3EBEE75B-F854-49BE-8D44-C587FA288C70}" destId="{AE936BCA-8BFB-4ACE-91E1-69A2827573B5}" srcOrd="8" destOrd="0" presId="urn:microsoft.com/office/officeart/2005/8/layout/hProcess11"/>
    <dgm:cxn modelId="{E065D7F1-85CE-42A4-BC3B-34ADF917D30F}" type="presParOf" srcId="{AE936BCA-8BFB-4ACE-91E1-69A2827573B5}" destId="{12962CA2-D647-49BD-81FC-E786EBED1DED}" srcOrd="0" destOrd="0" presId="urn:microsoft.com/office/officeart/2005/8/layout/hProcess11"/>
    <dgm:cxn modelId="{9B1C88CE-3938-4A82-B0E2-D22C53D86573}" type="presParOf" srcId="{AE936BCA-8BFB-4ACE-91E1-69A2827573B5}" destId="{56D082C5-8BA8-46CA-814D-30BD0AEEB51B}" srcOrd="1" destOrd="0" presId="urn:microsoft.com/office/officeart/2005/8/layout/hProcess11"/>
    <dgm:cxn modelId="{2E5D0D1F-E6ED-46D1-B578-138CCF8925D1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54048769-9761-482C-AF1B-5981EAACBAE3}" type="presOf" srcId="{836F97C4-3741-4FD9-B961-3F6BCC913225}" destId="{AFCA00F9-252C-4474-BE2C-CDC264E45F3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8CD14B3-3A73-4E13-85F1-15CB0E79D6D6}" type="presOf" srcId="{C092B36E-43EF-43DF-B7ED-BB22C399B9C8}" destId="{1F9F75E3-3329-4491-8611-F9A888AE0E3A}" srcOrd="0" destOrd="0" presId="urn:microsoft.com/office/officeart/2005/8/layout/hProcess11"/>
    <dgm:cxn modelId="{D5590008-DB93-4F03-91DA-F0758442CA44}" type="presOf" srcId="{71E82913-291C-4747-9E0D-E26FBCCAC453}" destId="{5807F4F2-0443-4295-97A8-373A86B2C4AF}" srcOrd="0" destOrd="0" presId="urn:microsoft.com/office/officeart/2005/8/layout/hProcess11"/>
    <dgm:cxn modelId="{F67B37D0-CCC7-48B6-A378-DF17EE6ECF86}" type="presOf" srcId="{263D1932-C914-44FA-91E5-7404EFB65698}" destId="{42CB6A0C-9D4D-4270-88D8-F3F1DA46DAD1}" srcOrd="0" destOrd="0" presId="urn:microsoft.com/office/officeart/2005/8/layout/hProcess11"/>
    <dgm:cxn modelId="{6590772A-5D66-4884-8916-E464A4424244}" type="presOf" srcId="{E358C221-9508-4421-8C3E-C14A1766DA97}" destId="{AB7EF6B0-8311-4A2B-9782-76F6027EC317}" srcOrd="0" destOrd="0" presId="urn:microsoft.com/office/officeart/2005/8/layout/hProcess11"/>
    <dgm:cxn modelId="{38E6A386-A783-411A-BF7A-A21537799739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771CDFB3-6A31-4446-B9E0-84E0A738B383}" type="presParOf" srcId="{1F9F75E3-3329-4491-8611-F9A888AE0E3A}" destId="{4AB9A1D7-027D-4EA5-B85D-2A0F7127070F}" srcOrd="0" destOrd="0" presId="urn:microsoft.com/office/officeart/2005/8/layout/hProcess11"/>
    <dgm:cxn modelId="{5E22C8AF-52DC-4ED3-A902-CD3F753AEC24}" type="presParOf" srcId="{1F9F75E3-3329-4491-8611-F9A888AE0E3A}" destId="{3EBEE75B-F854-49BE-8D44-C587FA288C70}" srcOrd="1" destOrd="0" presId="urn:microsoft.com/office/officeart/2005/8/layout/hProcess11"/>
    <dgm:cxn modelId="{56037457-1E0D-436E-ADF5-40DC9DCEE038}" type="presParOf" srcId="{3EBEE75B-F854-49BE-8D44-C587FA288C70}" destId="{266DB7BC-080A-4953-A2FB-855B1140DE5A}" srcOrd="0" destOrd="0" presId="urn:microsoft.com/office/officeart/2005/8/layout/hProcess11"/>
    <dgm:cxn modelId="{DE16111F-571F-4EE0-B604-0B1ABC87B656}" type="presParOf" srcId="{266DB7BC-080A-4953-A2FB-855B1140DE5A}" destId="{AFCA00F9-252C-4474-BE2C-CDC264E45F31}" srcOrd="0" destOrd="0" presId="urn:microsoft.com/office/officeart/2005/8/layout/hProcess11"/>
    <dgm:cxn modelId="{2A282202-1CBC-41A3-A2BA-1463EC4BCE17}" type="presParOf" srcId="{266DB7BC-080A-4953-A2FB-855B1140DE5A}" destId="{C39E104A-B3E2-4B8C-A982-8C8DED6454EC}" srcOrd="1" destOrd="0" presId="urn:microsoft.com/office/officeart/2005/8/layout/hProcess11"/>
    <dgm:cxn modelId="{F563F169-0E52-424D-8A7B-934D43A540D1}" type="presParOf" srcId="{266DB7BC-080A-4953-A2FB-855B1140DE5A}" destId="{C791E6BA-5654-40CE-921D-1829DAC31EAA}" srcOrd="2" destOrd="0" presId="urn:microsoft.com/office/officeart/2005/8/layout/hProcess11"/>
    <dgm:cxn modelId="{2787F20F-A3A4-479B-A76A-EB1485497809}" type="presParOf" srcId="{3EBEE75B-F854-49BE-8D44-C587FA288C70}" destId="{47ABDAB3-8F7A-485E-B11A-A1136BE795C9}" srcOrd="1" destOrd="0" presId="urn:microsoft.com/office/officeart/2005/8/layout/hProcess11"/>
    <dgm:cxn modelId="{F20E64DE-CAD8-4B9F-8ACE-04239DDF0365}" type="presParOf" srcId="{3EBEE75B-F854-49BE-8D44-C587FA288C70}" destId="{1F77D1AA-3944-4C50-B87C-0EA0B2159593}" srcOrd="2" destOrd="0" presId="urn:microsoft.com/office/officeart/2005/8/layout/hProcess11"/>
    <dgm:cxn modelId="{C54E73AF-1B0F-43C6-9D70-E855EA6EDB2F}" type="presParOf" srcId="{1F77D1AA-3944-4C50-B87C-0EA0B2159593}" destId="{5807F4F2-0443-4295-97A8-373A86B2C4AF}" srcOrd="0" destOrd="0" presId="urn:microsoft.com/office/officeart/2005/8/layout/hProcess11"/>
    <dgm:cxn modelId="{453B40F3-9EC0-43EA-83C0-BBE9FF9A6070}" type="presParOf" srcId="{1F77D1AA-3944-4C50-B87C-0EA0B2159593}" destId="{3390B0D5-AE1A-4F2A-BB66-6CE85BAE12B8}" srcOrd="1" destOrd="0" presId="urn:microsoft.com/office/officeart/2005/8/layout/hProcess11"/>
    <dgm:cxn modelId="{5D9686A1-6452-4159-AE20-C5338E58306B}" type="presParOf" srcId="{1F77D1AA-3944-4C50-B87C-0EA0B2159593}" destId="{24A5EF36-7D2C-449E-AB8A-E232740D425A}" srcOrd="2" destOrd="0" presId="urn:microsoft.com/office/officeart/2005/8/layout/hProcess11"/>
    <dgm:cxn modelId="{2B4375B5-4390-4B9B-9C3A-AD6EC4EB537B}" type="presParOf" srcId="{3EBEE75B-F854-49BE-8D44-C587FA288C70}" destId="{F6B4B428-775B-403F-A42F-644B4366259B}" srcOrd="3" destOrd="0" presId="urn:microsoft.com/office/officeart/2005/8/layout/hProcess11"/>
    <dgm:cxn modelId="{52DFCFC9-6E3C-4C1E-B2F2-BBF6118B41F9}" type="presParOf" srcId="{3EBEE75B-F854-49BE-8D44-C587FA288C70}" destId="{13B9134F-C455-4BA9-A839-BBF4D9C3B562}" srcOrd="4" destOrd="0" presId="urn:microsoft.com/office/officeart/2005/8/layout/hProcess11"/>
    <dgm:cxn modelId="{F2AB7502-70E6-45C4-9E55-0D87AAFF3389}" type="presParOf" srcId="{13B9134F-C455-4BA9-A839-BBF4D9C3B562}" destId="{AB7EF6B0-8311-4A2B-9782-76F6027EC317}" srcOrd="0" destOrd="0" presId="urn:microsoft.com/office/officeart/2005/8/layout/hProcess11"/>
    <dgm:cxn modelId="{930CAF38-15DE-40B0-AE13-C86AA1CA9753}" type="presParOf" srcId="{13B9134F-C455-4BA9-A839-BBF4D9C3B562}" destId="{6127A24A-86B8-4753-A36D-94B3824E5DCE}" srcOrd="1" destOrd="0" presId="urn:microsoft.com/office/officeart/2005/8/layout/hProcess11"/>
    <dgm:cxn modelId="{6B540E0C-6261-441C-84E4-05EAD162012F}" type="presParOf" srcId="{13B9134F-C455-4BA9-A839-BBF4D9C3B562}" destId="{1C8D49DC-E766-4026-9DE3-971B678C46EF}" srcOrd="2" destOrd="0" presId="urn:microsoft.com/office/officeart/2005/8/layout/hProcess11"/>
    <dgm:cxn modelId="{CA34C158-7DAF-4E6B-88F7-59103B3C8F9E}" type="presParOf" srcId="{3EBEE75B-F854-49BE-8D44-C587FA288C70}" destId="{BCB69AE6-298E-4DEA-914D-EE15939F342E}" srcOrd="5" destOrd="0" presId="urn:microsoft.com/office/officeart/2005/8/layout/hProcess11"/>
    <dgm:cxn modelId="{A43482BE-1041-4179-9E7D-9A07A8A5C744}" type="presParOf" srcId="{3EBEE75B-F854-49BE-8D44-C587FA288C70}" destId="{16B019E1-9654-4D9C-AE79-B18602324D8B}" srcOrd="6" destOrd="0" presId="urn:microsoft.com/office/officeart/2005/8/layout/hProcess11"/>
    <dgm:cxn modelId="{1B0CF035-B3CC-42F4-845F-0B2D71853102}" type="presParOf" srcId="{16B019E1-9654-4D9C-AE79-B18602324D8B}" destId="{42CB6A0C-9D4D-4270-88D8-F3F1DA46DAD1}" srcOrd="0" destOrd="0" presId="urn:microsoft.com/office/officeart/2005/8/layout/hProcess11"/>
    <dgm:cxn modelId="{70B575AA-8AB1-4A58-B940-2E63C712A92F}" type="presParOf" srcId="{16B019E1-9654-4D9C-AE79-B18602324D8B}" destId="{EE50FC0A-1800-4B55-A6F5-CD88882CD84D}" srcOrd="1" destOrd="0" presId="urn:microsoft.com/office/officeart/2005/8/layout/hProcess11"/>
    <dgm:cxn modelId="{8C91FEDF-F92F-47D9-9DDE-49949EE80A66}" type="presParOf" srcId="{16B019E1-9654-4D9C-AE79-B18602324D8B}" destId="{B5B4FA11-279F-4F53-80EA-2CA314D6A882}" srcOrd="2" destOrd="0" presId="urn:microsoft.com/office/officeart/2005/8/layout/hProcess11"/>
    <dgm:cxn modelId="{BD547087-C0A1-40D2-86C8-04FE2FBCCA69}" type="presParOf" srcId="{3EBEE75B-F854-49BE-8D44-C587FA288C70}" destId="{2228F9C4-ECF0-46CB-BD59-8182ED9C1503}" srcOrd="7" destOrd="0" presId="urn:microsoft.com/office/officeart/2005/8/layout/hProcess11"/>
    <dgm:cxn modelId="{383B77A1-9F92-4AAB-B749-6B8C78590292}" type="presParOf" srcId="{3EBEE75B-F854-49BE-8D44-C587FA288C70}" destId="{AE936BCA-8BFB-4ACE-91E1-69A2827573B5}" srcOrd="8" destOrd="0" presId="urn:microsoft.com/office/officeart/2005/8/layout/hProcess11"/>
    <dgm:cxn modelId="{3840C280-9987-4925-96B6-5D776F9760E2}" type="presParOf" srcId="{AE936BCA-8BFB-4ACE-91E1-69A2827573B5}" destId="{12962CA2-D647-49BD-81FC-E786EBED1DED}" srcOrd="0" destOrd="0" presId="urn:microsoft.com/office/officeart/2005/8/layout/hProcess11"/>
    <dgm:cxn modelId="{66F05E00-5BE1-429D-BA48-FD85EEBB49AC}" type="presParOf" srcId="{AE936BCA-8BFB-4ACE-91E1-69A2827573B5}" destId="{56D082C5-8BA8-46CA-814D-30BD0AEEB51B}" srcOrd="1" destOrd="0" presId="urn:microsoft.com/office/officeart/2005/8/layout/hProcess11"/>
    <dgm:cxn modelId="{5CAE6590-D0E9-4D1E-8BA7-14742AE1F7C2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BF84D0A-3E91-4EFE-991D-F8D3276E9601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17558C4-9031-49F2-B91B-6429311C2C7F}" type="presOf" srcId="{71E82913-291C-4747-9E0D-E26FBCCAC453}" destId="{5807F4F2-0443-4295-97A8-373A86B2C4AF}" srcOrd="0" destOrd="0" presId="urn:microsoft.com/office/officeart/2005/8/layout/hProcess11"/>
    <dgm:cxn modelId="{B4CEBE0D-E4C5-45E3-B24E-B458B040FDD1}" type="presOf" srcId="{836F97C4-3741-4FD9-B961-3F6BCC913225}" destId="{AFCA00F9-252C-4474-BE2C-CDC264E45F31}" srcOrd="0" destOrd="0" presId="urn:microsoft.com/office/officeart/2005/8/layout/hProcess11"/>
    <dgm:cxn modelId="{22C609A9-1801-425F-A0FD-7BE88766B83A}" type="presOf" srcId="{C092B36E-43EF-43DF-B7ED-BB22C399B9C8}" destId="{1F9F75E3-3329-4491-8611-F9A888AE0E3A}" srcOrd="0" destOrd="0" presId="urn:microsoft.com/office/officeart/2005/8/layout/hProcess11"/>
    <dgm:cxn modelId="{362943FA-2E0C-415D-A384-715510D13A39}" type="presOf" srcId="{863FD00F-879C-40D8-BCA7-9630CC06DBCD}" destId="{12962CA2-D647-49BD-81FC-E786EBED1DED}" srcOrd="0" destOrd="0" presId="urn:microsoft.com/office/officeart/2005/8/layout/hProcess11"/>
    <dgm:cxn modelId="{B2E4F41F-7A59-43D1-8ECE-619E65954676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6533AEA4-FF5A-4C0A-BFD8-3A20A4CBA6FA}" type="presParOf" srcId="{1F9F75E3-3329-4491-8611-F9A888AE0E3A}" destId="{4AB9A1D7-027D-4EA5-B85D-2A0F7127070F}" srcOrd="0" destOrd="0" presId="urn:microsoft.com/office/officeart/2005/8/layout/hProcess11"/>
    <dgm:cxn modelId="{3B094802-3603-4518-9AAB-CF4ED7A23482}" type="presParOf" srcId="{1F9F75E3-3329-4491-8611-F9A888AE0E3A}" destId="{3EBEE75B-F854-49BE-8D44-C587FA288C70}" srcOrd="1" destOrd="0" presId="urn:microsoft.com/office/officeart/2005/8/layout/hProcess11"/>
    <dgm:cxn modelId="{5F1BC050-EC06-4CB8-BD83-90C40C86FE7C}" type="presParOf" srcId="{3EBEE75B-F854-49BE-8D44-C587FA288C70}" destId="{266DB7BC-080A-4953-A2FB-855B1140DE5A}" srcOrd="0" destOrd="0" presId="urn:microsoft.com/office/officeart/2005/8/layout/hProcess11"/>
    <dgm:cxn modelId="{BC1E6A73-18CD-417E-ADAD-14F9EF78EA6D}" type="presParOf" srcId="{266DB7BC-080A-4953-A2FB-855B1140DE5A}" destId="{AFCA00F9-252C-4474-BE2C-CDC264E45F31}" srcOrd="0" destOrd="0" presId="urn:microsoft.com/office/officeart/2005/8/layout/hProcess11"/>
    <dgm:cxn modelId="{E79159A5-0B87-48A2-9976-03C32AC70C71}" type="presParOf" srcId="{266DB7BC-080A-4953-A2FB-855B1140DE5A}" destId="{C39E104A-B3E2-4B8C-A982-8C8DED6454EC}" srcOrd="1" destOrd="0" presId="urn:microsoft.com/office/officeart/2005/8/layout/hProcess11"/>
    <dgm:cxn modelId="{6F97A067-E2C6-4242-A94E-47903C2260E1}" type="presParOf" srcId="{266DB7BC-080A-4953-A2FB-855B1140DE5A}" destId="{C791E6BA-5654-40CE-921D-1829DAC31EAA}" srcOrd="2" destOrd="0" presId="urn:microsoft.com/office/officeart/2005/8/layout/hProcess11"/>
    <dgm:cxn modelId="{98D908F3-4058-40E3-9F4E-D128D36D13ED}" type="presParOf" srcId="{3EBEE75B-F854-49BE-8D44-C587FA288C70}" destId="{47ABDAB3-8F7A-485E-B11A-A1136BE795C9}" srcOrd="1" destOrd="0" presId="urn:microsoft.com/office/officeart/2005/8/layout/hProcess11"/>
    <dgm:cxn modelId="{04660ADD-B3CB-4A20-9E91-953C1A7FD084}" type="presParOf" srcId="{3EBEE75B-F854-49BE-8D44-C587FA288C70}" destId="{1F77D1AA-3944-4C50-B87C-0EA0B2159593}" srcOrd="2" destOrd="0" presId="urn:microsoft.com/office/officeart/2005/8/layout/hProcess11"/>
    <dgm:cxn modelId="{25E5E478-095B-49EF-8458-AA0E52F06706}" type="presParOf" srcId="{1F77D1AA-3944-4C50-B87C-0EA0B2159593}" destId="{5807F4F2-0443-4295-97A8-373A86B2C4AF}" srcOrd="0" destOrd="0" presId="urn:microsoft.com/office/officeart/2005/8/layout/hProcess11"/>
    <dgm:cxn modelId="{BDAA93E1-B4BC-4E1C-AF7B-AFB405846359}" type="presParOf" srcId="{1F77D1AA-3944-4C50-B87C-0EA0B2159593}" destId="{3390B0D5-AE1A-4F2A-BB66-6CE85BAE12B8}" srcOrd="1" destOrd="0" presId="urn:microsoft.com/office/officeart/2005/8/layout/hProcess11"/>
    <dgm:cxn modelId="{0C8FE611-8B42-4364-8D86-ED56FE8754D7}" type="presParOf" srcId="{1F77D1AA-3944-4C50-B87C-0EA0B2159593}" destId="{24A5EF36-7D2C-449E-AB8A-E232740D425A}" srcOrd="2" destOrd="0" presId="urn:microsoft.com/office/officeart/2005/8/layout/hProcess11"/>
    <dgm:cxn modelId="{3AA85996-4744-4FD2-9B2A-ADA463C26642}" type="presParOf" srcId="{3EBEE75B-F854-49BE-8D44-C587FA288C70}" destId="{F6B4B428-775B-403F-A42F-644B4366259B}" srcOrd="3" destOrd="0" presId="urn:microsoft.com/office/officeart/2005/8/layout/hProcess11"/>
    <dgm:cxn modelId="{EF2C6657-DE56-459E-9831-D2608385E5D8}" type="presParOf" srcId="{3EBEE75B-F854-49BE-8D44-C587FA288C70}" destId="{13B9134F-C455-4BA9-A839-BBF4D9C3B562}" srcOrd="4" destOrd="0" presId="urn:microsoft.com/office/officeart/2005/8/layout/hProcess11"/>
    <dgm:cxn modelId="{C9870AD1-0AEC-4B03-B052-36784C47D21A}" type="presParOf" srcId="{13B9134F-C455-4BA9-A839-BBF4D9C3B562}" destId="{AB7EF6B0-8311-4A2B-9782-76F6027EC317}" srcOrd="0" destOrd="0" presId="urn:microsoft.com/office/officeart/2005/8/layout/hProcess11"/>
    <dgm:cxn modelId="{42085F82-B2C8-4A4E-A052-6ACA840C4A59}" type="presParOf" srcId="{13B9134F-C455-4BA9-A839-BBF4D9C3B562}" destId="{6127A24A-86B8-4753-A36D-94B3824E5DCE}" srcOrd="1" destOrd="0" presId="urn:microsoft.com/office/officeart/2005/8/layout/hProcess11"/>
    <dgm:cxn modelId="{B6DD349C-EE76-4F05-AFDF-A83033EE53BE}" type="presParOf" srcId="{13B9134F-C455-4BA9-A839-BBF4D9C3B562}" destId="{1C8D49DC-E766-4026-9DE3-971B678C46EF}" srcOrd="2" destOrd="0" presId="urn:microsoft.com/office/officeart/2005/8/layout/hProcess11"/>
    <dgm:cxn modelId="{AEF75979-94CA-4F2D-A72C-14638D6D6882}" type="presParOf" srcId="{3EBEE75B-F854-49BE-8D44-C587FA288C70}" destId="{BCB69AE6-298E-4DEA-914D-EE15939F342E}" srcOrd="5" destOrd="0" presId="urn:microsoft.com/office/officeart/2005/8/layout/hProcess11"/>
    <dgm:cxn modelId="{4CF0B3AE-95E0-48B6-965C-E20DA2E2D1C4}" type="presParOf" srcId="{3EBEE75B-F854-49BE-8D44-C587FA288C70}" destId="{16B019E1-9654-4D9C-AE79-B18602324D8B}" srcOrd="6" destOrd="0" presId="urn:microsoft.com/office/officeart/2005/8/layout/hProcess11"/>
    <dgm:cxn modelId="{5E28C20E-EE01-45C9-80BA-546B28DE83BE}" type="presParOf" srcId="{16B019E1-9654-4D9C-AE79-B18602324D8B}" destId="{42CB6A0C-9D4D-4270-88D8-F3F1DA46DAD1}" srcOrd="0" destOrd="0" presId="urn:microsoft.com/office/officeart/2005/8/layout/hProcess11"/>
    <dgm:cxn modelId="{77021F57-8E80-43CC-A09B-826B1DAFDE92}" type="presParOf" srcId="{16B019E1-9654-4D9C-AE79-B18602324D8B}" destId="{EE50FC0A-1800-4B55-A6F5-CD88882CD84D}" srcOrd="1" destOrd="0" presId="urn:microsoft.com/office/officeart/2005/8/layout/hProcess11"/>
    <dgm:cxn modelId="{B5FA3E65-F6F3-470A-9B7C-0AF52A21FB2D}" type="presParOf" srcId="{16B019E1-9654-4D9C-AE79-B18602324D8B}" destId="{B5B4FA11-279F-4F53-80EA-2CA314D6A882}" srcOrd="2" destOrd="0" presId="urn:microsoft.com/office/officeart/2005/8/layout/hProcess11"/>
    <dgm:cxn modelId="{78A18AED-7218-4EE5-BCCB-32603B983D20}" type="presParOf" srcId="{3EBEE75B-F854-49BE-8D44-C587FA288C70}" destId="{2228F9C4-ECF0-46CB-BD59-8182ED9C1503}" srcOrd="7" destOrd="0" presId="urn:microsoft.com/office/officeart/2005/8/layout/hProcess11"/>
    <dgm:cxn modelId="{ED74783E-6204-4B66-8606-FE9276DF0B83}" type="presParOf" srcId="{3EBEE75B-F854-49BE-8D44-C587FA288C70}" destId="{AE936BCA-8BFB-4ACE-91E1-69A2827573B5}" srcOrd="8" destOrd="0" presId="urn:microsoft.com/office/officeart/2005/8/layout/hProcess11"/>
    <dgm:cxn modelId="{ADEAFD0D-C9B4-4BB2-971E-C480224E65AF}" type="presParOf" srcId="{AE936BCA-8BFB-4ACE-91E1-69A2827573B5}" destId="{12962CA2-D647-49BD-81FC-E786EBED1DED}" srcOrd="0" destOrd="0" presId="urn:microsoft.com/office/officeart/2005/8/layout/hProcess11"/>
    <dgm:cxn modelId="{DE878D4E-3CC4-456C-88B7-2E8C8996BECA}" type="presParOf" srcId="{AE936BCA-8BFB-4ACE-91E1-69A2827573B5}" destId="{56D082C5-8BA8-46CA-814D-30BD0AEEB51B}" srcOrd="1" destOrd="0" presId="urn:microsoft.com/office/officeart/2005/8/layout/hProcess11"/>
    <dgm:cxn modelId="{9E75189A-D01E-41FD-8E5C-41276FFE55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B1F0F15-B6E3-47BA-8523-C8C7346B3D45}" type="presOf" srcId="{E358C221-9508-4421-8C3E-C14A1766DA97}" destId="{AB7EF6B0-8311-4A2B-9782-76F6027EC317}" srcOrd="0" destOrd="0" presId="urn:microsoft.com/office/officeart/2005/8/layout/hProcess11"/>
    <dgm:cxn modelId="{5C02416E-2CAF-41E2-8943-A16A41ECDD36}" type="presOf" srcId="{71E82913-291C-4747-9E0D-E26FBCCAC453}" destId="{5807F4F2-0443-4295-97A8-373A86B2C4AF}" srcOrd="0" destOrd="0" presId="urn:microsoft.com/office/officeart/2005/8/layout/hProcess11"/>
    <dgm:cxn modelId="{37578D8A-5975-453F-8BE8-4B7287816D17}" type="presOf" srcId="{C092B36E-43EF-43DF-B7ED-BB22C399B9C8}" destId="{1F9F75E3-3329-4491-8611-F9A888AE0E3A}" srcOrd="0" destOrd="0" presId="urn:microsoft.com/office/officeart/2005/8/layout/hProcess11"/>
    <dgm:cxn modelId="{AFF688FF-9B03-419B-827B-B0754469A471}" type="presOf" srcId="{263D1932-C914-44FA-91E5-7404EFB65698}" destId="{42CB6A0C-9D4D-4270-88D8-F3F1DA46DAD1}" srcOrd="0" destOrd="0" presId="urn:microsoft.com/office/officeart/2005/8/layout/hProcess11"/>
    <dgm:cxn modelId="{A3DA7B8D-4B5E-4D9F-AF28-4EB4C5E7B3C8}" type="presOf" srcId="{863FD00F-879C-40D8-BCA7-9630CC06DBCD}" destId="{12962CA2-D647-49BD-81FC-E786EBED1DED}" srcOrd="0" destOrd="0" presId="urn:microsoft.com/office/officeart/2005/8/layout/hProcess11"/>
    <dgm:cxn modelId="{0BF8F125-51FC-4A13-8E47-8DAA97BA8449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464FBA74-BC78-462F-BDF4-A67A77219325}" type="presParOf" srcId="{1F9F75E3-3329-4491-8611-F9A888AE0E3A}" destId="{4AB9A1D7-027D-4EA5-B85D-2A0F7127070F}" srcOrd="0" destOrd="0" presId="urn:microsoft.com/office/officeart/2005/8/layout/hProcess11"/>
    <dgm:cxn modelId="{FE78DF5C-787A-49E2-B84F-D93B9D8FCBBB}" type="presParOf" srcId="{1F9F75E3-3329-4491-8611-F9A888AE0E3A}" destId="{3EBEE75B-F854-49BE-8D44-C587FA288C70}" srcOrd="1" destOrd="0" presId="urn:microsoft.com/office/officeart/2005/8/layout/hProcess11"/>
    <dgm:cxn modelId="{33001EF2-DF4A-4266-8736-56F8AD4F8258}" type="presParOf" srcId="{3EBEE75B-F854-49BE-8D44-C587FA288C70}" destId="{266DB7BC-080A-4953-A2FB-855B1140DE5A}" srcOrd="0" destOrd="0" presId="urn:microsoft.com/office/officeart/2005/8/layout/hProcess11"/>
    <dgm:cxn modelId="{4E90B918-9373-44B7-AE19-13CA0430FD9B}" type="presParOf" srcId="{266DB7BC-080A-4953-A2FB-855B1140DE5A}" destId="{AFCA00F9-252C-4474-BE2C-CDC264E45F31}" srcOrd="0" destOrd="0" presId="urn:microsoft.com/office/officeart/2005/8/layout/hProcess11"/>
    <dgm:cxn modelId="{4E8BD5ED-171C-4E03-94DD-2C81F1C46F57}" type="presParOf" srcId="{266DB7BC-080A-4953-A2FB-855B1140DE5A}" destId="{C39E104A-B3E2-4B8C-A982-8C8DED6454EC}" srcOrd="1" destOrd="0" presId="urn:microsoft.com/office/officeart/2005/8/layout/hProcess11"/>
    <dgm:cxn modelId="{C5451D61-CEAE-4A77-94E2-92581D6EEB20}" type="presParOf" srcId="{266DB7BC-080A-4953-A2FB-855B1140DE5A}" destId="{C791E6BA-5654-40CE-921D-1829DAC31EAA}" srcOrd="2" destOrd="0" presId="urn:microsoft.com/office/officeart/2005/8/layout/hProcess11"/>
    <dgm:cxn modelId="{F9DF3FBB-2F0F-449C-9A33-0D5596990C9A}" type="presParOf" srcId="{3EBEE75B-F854-49BE-8D44-C587FA288C70}" destId="{47ABDAB3-8F7A-485E-B11A-A1136BE795C9}" srcOrd="1" destOrd="0" presId="urn:microsoft.com/office/officeart/2005/8/layout/hProcess11"/>
    <dgm:cxn modelId="{9B361679-2B97-47FD-83E1-ABCDB4DABC60}" type="presParOf" srcId="{3EBEE75B-F854-49BE-8D44-C587FA288C70}" destId="{1F77D1AA-3944-4C50-B87C-0EA0B2159593}" srcOrd="2" destOrd="0" presId="urn:microsoft.com/office/officeart/2005/8/layout/hProcess11"/>
    <dgm:cxn modelId="{29A12389-E982-4935-9DAC-A1338AD97F4B}" type="presParOf" srcId="{1F77D1AA-3944-4C50-B87C-0EA0B2159593}" destId="{5807F4F2-0443-4295-97A8-373A86B2C4AF}" srcOrd="0" destOrd="0" presId="urn:microsoft.com/office/officeart/2005/8/layout/hProcess11"/>
    <dgm:cxn modelId="{91E84F3B-A506-4B55-A4B2-89D976FFCE59}" type="presParOf" srcId="{1F77D1AA-3944-4C50-B87C-0EA0B2159593}" destId="{3390B0D5-AE1A-4F2A-BB66-6CE85BAE12B8}" srcOrd="1" destOrd="0" presId="urn:microsoft.com/office/officeart/2005/8/layout/hProcess11"/>
    <dgm:cxn modelId="{0D2030F6-6FB7-4A1A-81FE-957F699BB341}" type="presParOf" srcId="{1F77D1AA-3944-4C50-B87C-0EA0B2159593}" destId="{24A5EF36-7D2C-449E-AB8A-E232740D425A}" srcOrd="2" destOrd="0" presId="urn:microsoft.com/office/officeart/2005/8/layout/hProcess11"/>
    <dgm:cxn modelId="{02F47880-8AC4-4471-B5BD-87729A2FDE46}" type="presParOf" srcId="{3EBEE75B-F854-49BE-8D44-C587FA288C70}" destId="{F6B4B428-775B-403F-A42F-644B4366259B}" srcOrd="3" destOrd="0" presId="urn:microsoft.com/office/officeart/2005/8/layout/hProcess11"/>
    <dgm:cxn modelId="{3CB512EB-A8A6-4430-899B-4911B9D6DB23}" type="presParOf" srcId="{3EBEE75B-F854-49BE-8D44-C587FA288C70}" destId="{13B9134F-C455-4BA9-A839-BBF4D9C3B562}" srcOrd="4" destOrd="0" presId="urn:microsoft.com/office/officeart/2005/8/layout/hProcess11"/>
    <dgm:cxn modelId="{79C47262-A7BF-468F-A62E-27A31A3EDDBD}" type="presParOf" srcId="{13B9134F-C455-4BA9-A839-BBF4D9C3B562}" destId="{AB7EF6B0-8311-4A2B-9782-76F6027EC317}" srcOrd="0" destOrd="0" presId="urn:microsoft.com/office/officeart/2005/8/layout/hProcess11"/>
    <dgm:cxn modelId="{7362F041-6462-4BCB-8861-60FF15781B53}" type="presParOf" srcId="{13B9134F-C455-4BA9-A839-BBF4D9C3B562}" destId="{6127A24A-86B8-4753-A36D-94B3824E5DCE}" srcOrd="1" destOrd="0" presId="urn:microsoft.com/office/officeart/2005/8/layout/hProcess11"/>
    <dgm:cxn modelId="{D1B09948-55DB-493C-A29B-956E13A7CDE4}" type="presParOf" srcId="{13B9134F-C455-4BA9-A839-BBF4D9C3B562}" destId="{1C8D49DC-E766-4026-9DE3-971B678C46EF}" srcOrd="2" destOrd="0" presId="urn:microsoft.com/office/officeart/2005/8/layout/hProcess11"/>
    <dgm:cxn modelId="{31A21E94-3D30-45BA-AFAC-D94F8DA568C2}" type="presParOf" srcId="{3EBEE75B-F854-49BE-8D44-C587FA288C70}" destId="{BCB69AE6-298E-4DEA-914D-EE15939F342E}" srcOrd="5" destOrd="0" presId="urn:microsoft.com/office/officeart/2005/8/layout/hProcess11"/>
    <dgm:cxn modelId="{4E8636CA-FF55-4A1D-9170-99CC77217E15}" type="presParOf" srcId="{3EBEE75B-F854-49BE-8D44-C587FA288C70}" destId="{16B019E1-9654-4D9C-AE79-B18602324D8B}" srcOrd="6" destOrd="0" presId="urn:microsoft.com/office/officeart/2005/8/layout/hProcess11"/>
    <dgm:cxn modelId="{39FF7FAC-49CA-4534-BBF8-0C458902A0C0}" type="presParOf" srcId="{16B019E1-9654-4D9C-AE79-B18602324D8B}" destId="{42CB6A0C-9D4D-4270-88D8-F3F1DA46DAD1}" srcOrd="0" destOrd="0" presId="urn:microsoft.com/office/officeart/2005/8/layout/hProcess11"/>
    <dgm:cxn modelId="{FBB0915E-EB94-4F5B-87DE-E8DE9B655256}" type="presParOf" srcId="{16B019E1-9654-4D9C-AE79-B18602324D8B}" destId="{EE50FC0A-1800-4B55-A6F5-CD88882CD84D}" srcOrd="1" destOrd="0" presId="urn:microsoft.com/office/officeart/2005/8/layout/hProcess11"/>
    <dgm:cxn modelId="{D553E207-713C-40EB-8C90-DD0459BFC510}" type="presParOf" srcId="{16B019E1-9654-4D9C-AE79-B18602324D8B}" destId="{B5B4FA11-279F-4F53-80EA-2CA314D6A882}" srcOrd="2" destOrd="0" presId="urn:microsoft.com/office/officeart/2005/8/layout/hProcess11"/>
    <dgm:cxn modelId="{9047A148-59FF-45D7-9147-768279102511}" type="presParOf" srcId="{3EBEE75B-F854-49BE-8D44-C587FA288C70}" destId="{2228F9C4-ECF0-46CB-BD59-8182ED9C1503}" srcOrd="7" destOrd="0" presId="urn:microsoft.com/office/officeart/2005/8/layout/hProcess11"/>
    <dgm:cxn modelId="{9C72E316-6B39-4F5E-B6CF-E60955991332}" type="presParOf" srcId="{3EBEE75B-F854-49BE-8D44-C587FA288C70}" destId="{AE936BCA-8BFB-4ACE-91E1-69A2827573B5}" srcOrd="8" destOrd="0" presId="urn:microsoft.com/office/officeart/2005/8/layout/hProcess11"/>
    <dgm:cxn modelId="{D893BDA3-DF81-4413-A8A9-3F3611E317CA}" type="presParOf" srcId="{AE936BCA-8BFB-4ACE-91E1-69A2827573B5}" destId="{12962CA2-D647-49BD-81FC-E786EBED1DED}" srcOrd="0" destOrd="0" presId="urn:microsoft.com/office/officeart/2005/8/layout/hProcess11"/>
    <dgm:cxn modelId="{81D43858-1E96-4615-928C-D9143B5F52B6}" type="presParOf" srcId="{AE936BCA-8BFB-4ACE-91E1-69A2827573B5}" destId="{56D082C5-8BA8-46CA-814D-30BD0AEEB51B}" srcOrd="1" destOrd="0" presId="urn:microsoft.com/office/officeart/2005/8/layout/hProcess11"/>
    <dgm:cxn modelId="{20935979-4847-46B8-A66F-C3E1F9122D9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83893F9-F600-4781-89DE-AD84A880344C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B8D2DD37-F817-4DAB-A667-A8EF39FE343D}" type="presOf" srcId="{71E82913-291C-4747-9E0D-E26FBCCAC453}" destId="{5807F4F2-0443-4295-97A8-373A86B2C4AF}" srcOrd="0" destOrd="0" presId="urn:microsoft.com/office/officeart/2005/8/layout/hProcess11"/>
    <dgm:cxn modelId="{2FDEB18A-2B92-4691-842C-6609ED7A5387}" type="presOf" srcId="{263D1932-C914-44FA-91E5-7404EFB65698}" destId="{42CB6A0C-9D4D-4270-88D8-F3F1DA46DAD1}" srcOrd="0" destOrd="0" presId="urn:microsoft.com/office/officeart/2005/8/layout/hProcess11"/>
    <dgm:cxn modelId="{0C8B9B78-EF89-4778-A1AE-5C4EDD615265}" type="presOf" srcId="{836F97C4-3741-4FD9-B961-3F6BCC913225}" destId="{AFCA00F9-252C-4474-BE2C-CDC264E45F31}" srcOrd="0" destOrd="0" presId="urn:microsoft.com/office/officeart/2005/8/layout/hProcess11"/>
    <dgm:cxn modelId="{0471DB55-95AA-4777-8381-6E59A084A144}" type="presOf" srcId="{E358C221-9508-4421-8C3E-C14A1766DA97}" destId="{AB7EF6B0-8311-4A2B-9782-76F6027EC317}" srcOrd="0" destOrd="0" presId="urn:microsoft.com/office/officeart/2005/8/layout/hProcess11"/>
    <dgm:cxn modelId="{95E573FB-7A70-4646-A335-4B64B2B1D3F8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EEF35799-C644-480A-96BC-A4E777291722}" type="presParOf" srcId="{1F9F75E3-3329-4491-8611-F9A888AE0E3A}" destId="{4AB9A1D7-027D-4EA5-B85D-2A0F7127070F}" srcOrd="0" destOrd="0" presId="urn:microsoft.com/office/officeart/2005/8/layout/hProcess11"/>
    <dgm:cxn modelId="{EA6B0A82-C5B1-452A-AA79-364A5B32AC85}" type="presParOf" srcId="{1F9F75E3-3329-4491-8611-F9A888AE0E3A}" destId="{3EBEE75B-F854-49BE-8D44-C587FA288C70}" srcOrd="1" destOrd="0" presId="urn:microsoft.com/office/officeart/2005/8/layout/hProcess11"/>
    <dgm:cxn modelId="{F7EFBA8E-428C-468B-9FEA-C9524BC7B322}" type="presParOf" srcId="{3EBEE75B-F854-49BE-8D44-C587FA288C70}" destId="{266DB7BC-080A-4953-A2FB-855B1140DE5A}" srcOrd="0" destOrd="0" presId="urn:microsoft.com/office/officeart/2005/8/layout/hProcess11"/>
    <dgm:cxn modelId="{66AA35E4-AD97-4C08-BFDD-05A8652D14E8}" type="presParOf" srcId="{266DB7BC-080A-4953-A2FB-855B1140DE5A}" destId="{AFCA00F9-252C-4474-BE2C-CDC264E45F31}" srcOrd="0" destOrd="0" presId="urn:microsoft.com/office/officeart/2005/8/layout/hProcess11"/>
    <dgm:cxn modelId="{2630981F-6B6D-4153-9C7D-08306E5A1618}" type="presParOf" srcId="{266DB7BC-080A-4953-A2FB-855B1140DE5A}" destId="{C39E104A-B3E2-4B8C-A982-8C8DED6454EC}" srcOrd="1" destOrd="0" presId="urn:microsoft.com/office/officeart/2005/8/layout/hProcess11"/>
    <dgm:cxn modelId="{DDF646CD-B830-4718-B176-E8B95BAA7063}" type="presParOf" srcId="{266DB7BC-080A-4953-A2FB-855B1140DE5A}" destId="{C791E6BA-5654-40CE-921D-1829DAC31EAA}" srcOrd="2" destOrd="0" presId="urn:microsoft.com/office/officeart/2005/8/layout/hProcess11"/>
    <dgm:cxn modelId="{B2A3655D-56C2-4076-AFD4-078282AF55CC}" type="presParOf" srcId="{3EBEE75B-F854-49BE-8D44-C587FA288C70}" destId="{47ABDAB3-8F7A-485E-B11A-A1136BE795C9}" srcOrd="1" destOrd="0" presId="urn:microsoft.com/office/officeart/2005/8/layout/hProcess11"/>
    <dgm:cxn modelId="{9D758C17-AFF3-4223-9246-3AD78ACEC290}" type="presParOf" srcId="{3EBEE75B-F854-49BE-8D44-C587FA288C70}" destId="{1F77D1AA-3944-4C50-B87C-0EA0B2159593}" srcOrd="2" destOrd="0" presId="urn:microsoft.com/office/officeart/2005/8/layout/hProcess11"/>
    <dgm:cxn modelId="{38483F79-0C91-48B5-AD57-1157CC48008B}" type="presParOf" srcId="{1F77D1AA-3944-4C50-B87C-0EA0B2159593}" destId="{5807F4F2-0443-4295-97A8-373A86B2C4AF}" srcOrd="0" destOrd="0" presId="urn:microsoft.com/office/officeart/2005/8/layout/hProcess11"/>
    <dgm:cxn modelId="{8B33A9AE-E0D2-488B-AF0E-2608296DA814}" type="presParOf" srcId="{1F77D1AA-3944-4C50-B87C-0EA0B2159593}" destId="{3390B0D5-AE1A-4F2A-BB66-6CE85BAE12B8}" srcOrd="1" destOrd="0" presId="urn:microsoft.com/office/officeart/2005/8/layout/hProcess11"/>
    <dgm:cxn modelId="{5384D6B9-7E1D-413B-90C3-E731B28B4653}" type="presParOf" srcId="{1F77D1AA-3944-4C50-B87C-0EA0B2159593}" destId="{24A5EF36-7D2C-449E-AB8A-E232740D425A}" srcOrd="2" destOrd="0" presId="urn:microsoft.com/office/officeart/2005/8/layout/hProcess11"/>
    <dgm:cxn modelId="{85B094DD-A665-4EC4-A38E-47A2EDDF9F96}" type="presParOf" srcId="{3EBEE75B-F854-49BE-8D44-C587FA288C70}" destId="{F6B4B428-775B-403F-A42F-644B4366259B}" srcOrd="3" destOrd="0" presId="urn:microsoft.com/office/officeart/2005/8/layout/hProcess11"/>
    <dgm:cxn modelId="{79ACD9C0-CCE7-4F27-931D-086EBE85D098}" type="presParOf" srcId="{3EBEE75B-F854-49BE-8D44-C587FA288C70}" destId="{13B9134F-C455-4BA9-A839-BBF4D9C3B562}" srcOrd="4" destOrd="0" presId="urn:microsoft.com/office/officeart/2005/8/layout/hProcess11"/>
    <dgm:cxn modelId="{A40CFA41-F797-40E0-8104-BB0D2136FCB4}" type="presParOf" srcId="{13B9134F-C455-4BA9-A839-BBF4D9C3B562}" destId="{AB7EF6B0-8311-4A2B-9782-76F6027EC317}" srcOrd="0" destOrd="0" presId="urn:microsoft.com/office/officeart/2005/8/layout/hProcess11"/>
    <dgm:cxn modelId="{16183A1E-EEEF-46A0-A526-A47E199102CA}" type="presParOf" srcId="{13B9134F-C455-4BA9-A839-BBF4D9C3B562}" destId="{6127A24A-86B8-4753-A36D-94B3824E5DCE}" srcOrd="1" destOrd="0" presId="urn:microsoft.com/office/officeart/2005/8/layout/hProcess11"/>
    <dgm:cxn modelId="{B36FB0A1-D8DA-4A89-B5E3-6D576B628090}" type="presParOf" srcId="{13B9134F-C455-4BA9-A839-BBF4D9C3B562}" destId="{1C8D49DC-E766-4026-9DE3-971B678C46EF}" srcOrd="2" destOrd="0" presId="urn:microsoft.com/office/officeart/2005/8/layout/hProcess11"/>
    <dgm:cxn modelId="{4EC8360C-4AA7-418D-BE89-0333573F0C1F}" type="presParOf" srcId="{3EBEE75B-F854-49BE-8D44-C587FA288C70}" destId="{BCB69AE6-298E-4DEA-914D-EE15939F342E}" srcOrd="5" destOrd="0" presId="urn:microsoft.com/office/officeart/2005/8/layout/hProcess11"/>
    <dgm:cxn modelId="{729F5307-9E73-4F44-88AF-1E108A422DF0}" type="presParOf" srcId="{3EBEE75B-F854-49BE-8D44-C587FA288C70}" destId="{16B019E1-9654-4D9C-AE79-B18602324D8B}" srcOrd="6" destOrd="0" presId="urn:microsoft.com/office/officeart/2005/8/layout/hProcess11"/>
    <dgm:cxn modelId="{81135425-114F-4CF6-9B00-3D0E0AFFFE27}" type="presParOf" srcId="{16B019E1-9654-4D9C-AE79-B18602324D8B}" destId="{42CB6A0C-9D4D-4270-88D8-F3F1DA46DAD1}" srcOrd="0" destOrd="0" presId="urn:microsoft.com/office/officeart/2005/8/layout/hProcess11"/>
    <dgm:cxn modelId="{F0E96207-D15A-4D87-B0B6-6EB62C0A4CDE}" type="presParOf" srcId="{16B019E1-9654-4D9C-AE79-B18602324D8B}" destId="{EE50FC0A-1800-4B55-A6F5-CD88882CD84D}" srcOrd="1" destOrd="0" presId="urn:microsoft.com/office/officeart/2005/8/layout/hProcess11"/>
    <dgm:cxn modelId="{C34B2852-84FB-4E28-BB3D-1D8F4D100917}" type="presParOf" srcId="{16B019E1-9654-4D9C-AE79-B18602324D8B}" destId="{B5B4FA11-279F-4F53-80EA-2CA314D6A882}" srcOrd="2" destOrd="0" presId="urn:microsoft.com/office/officeart/2005/8/layout/hProcess11"/>
    <dgm:cxn modelId="{96250D3A-8846-4141-BD8C-64F9BBB5D519}" type="presParOf" srcId="{3EBEE75B-F854-49BE-8D44-C587FA288C70}" destId="{2228F9C4-ECF0-46CB-BD59-8182ED9C1503}" srcOrd="7" destOrd="0" presId="urn:microsoft.com/office/officeart/2005/8/layout/hProcess11"/>
    <dgm:cxn modelId="{09B752D6-1AD2-41BD-883F-4032E0AC92AD}" type="presParOf" srcId="{3EBEE75B-F854-49BE-8D44-C587FA288C70}" destId="{AE936BCA-8BFB-4ACE-91E1-69A2827573B5}" srcOrd="8" destOrd="0" presId="urn:microsoft.com/office/officeart/2005/8/layout/hProcess11"/>
    <dgm:cxn modelId="{151B411B-4493-4E52-8FC1-902F0352C357}" type="presParOf" srcId="{AE936BCA-8BFB-4ACE-91E1-69A2827573B5}" destId="{12962CA2-D647-49BD-81FC-E786EBED1DED}" srcOrd="0" destOrd="0" presId="urn:microsoft.com/office/officeart/2005/8/layout/hProcess11"/>
    <dgm:cxn modelId="{798AF2AD-7386-452A-98E8-3FA645E4F793}" type="presParOf" srcId="{AE936BCA-8BFB-4ACE-91E1-69A2827573B5}" destId="{56D082C5-8BA8-46CA-814D-30BD0AEEB51B}" srcOrd="1" destOrd="0" presId="urn:microsoft.com/office/officeart/2005/8/layout/hProcess11"/>
    <dgm:cxn modelId="{763F768B-9651-48EE-B8B8-9CA7EAF345E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09F3D5E-D5B3-47BB-A6AE-AFADCBADDEA5}" type="presOf" srcId="{263D1932-C914-44FA-91E5-7404EFB65698}" destId="{42CB6A0C-9D4D-4270-88D8-F3F1DA46DAD1}" srcOrd="0" destOrd="0" presId="urn:microsoft.com/office/officeart/2005/8/layout/hProcess11"/>
    <dgm:cxn modelId="{8A689684-A436-4D8B-91C0-858BAD8575DE}" type="presOf" srcId="{863FD00F-879C-40D8-BCA7-9630CC06DBCD}" destId="{12962CA2-D647-49BD-81FC-E786EBED1DED}" srcOrd="0" destOrd="0" presId="urn:microsoft.com/office/officeart/2005/8/layout/hProcess11"/>
    <dgm:cxn modelId="{3AF4BD6D-E7C3-4107-B7D4-E6422C7B057A}" type="presOf" srcId="{836F97C4-3741-4FD9-B961-3F6BCC913225}" destId="{AFCA00F9-252C-4474-BE2C-CDC264E45F31}" srcOrd="0" destOrd="0" presId="urn:microsoft.com/office/officeart/2005/8/layout/hProcess11"/>
    <dgm:cxn modelId="{BF5361C9-809B-48CB-8DA1-D08907C67CEE}" type="presOf" srcId="{C092B36E-43EF-43DF-B7ED-BB22C399B9C8}" destId="{1F9F75E3-3329-4491-8611-F9A888AE0E3A}" srcOrd="0" destOrd="0" presId="urn:microsoft.com/office/officeart/2005/8/layout/hProcess11"/>
    <dgm:cxn modelId="{BF641ECF-4A88-4638-BC5E-DEA83EE89A4F}" type="presOf" srcId="{E358C221-9508-4421-8C3E-C14A1766DA97}" destId="{AB7EF6B0-8311-4A2B-9782-76F6027EC317}" srcOrd="0" destOrd="0" presId="urn:microsoft.com/office/officeart/2005/8/layout/hProcess11"/>
    <dgm:cxn modelId="{D8B99EEC-92B8-44CA-AF80-73D371D5AD20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A58FACE-C4D8-4EC5-A2F6-7F75C0702AD3}" type="presParOf" srcId="{1F9F75E3-3329-4491-8611-F9A888AE0E3A}" destId="{4AB9A1D7-027D-4EA5-B85D-2A0F7127070F}" srcOrd="0" destOrd="0" presId="urn:microsoft.com/office/officeart/2005/8/layout/hProcess11"/>
    <dgm:cxn modelId="{D2553710-C2E5-43F2-8FA1-2339EC95CD7F}" type="presParOf" srcId="{1F9F75E3-3329-4491-8611-F9A888AE0E3A}" destId="{3EBEE75B-F854-49BE-8D44-C587FA288C70}" srcOrd="1" destOrd="0" presId="urn:microsoft.com/office/officeart/2005/8/layout/hProcess11"/>
    <dgm:cxn modelId="{CCCE1ECA-6427-4250-B7D7-54A18C671DF7}" type="presParOf" srcId="{3EBEE75B-F854-49BE-8D44-C587FA288C70}" destId="{266DB7BC-080A-4953-A2FB-855B1140DE5A}" srcOrd="0" destOrd="0" presId="urn:microsoft.com/office/officeart/2005/8/layout/hProcess11"/>
    <dgm:cxn modelId="{B1647F68-238B-4811-9AF6-360132F7F30A}" type="presParOf" srcId="{266DB7BC-080A-4953-A2FB-855B1140DE5A}" destId="{AFCA00F9-252C-4474-BE2C-CDC264E45F31}" srcOrd="0" destOrd="0" presId="urn:microsoft.com/office/officeart/2005/8/layout/hProcess11"/>
    <dgm:cxn modelId="{E25894F3-661C-47DC-A25B-88DDF4E66696}" type="presParOf" srcId="{266DB7BC-080A-4953-A2FB-855B1140DE5A}" destId="{C39E104A-B3E2-4B8C-A982-8C8DED6454EC}" srcOrd="1" destOrd="0" presId="urn:microsoft.com/office/officeart/2005/8/layout/hProcess11"/>
    <dgm:cxn modelId="{6160F00D-A099-480B-B955-6CA860262BB5}" type="presParOf" srcId="{266DB7BC-080A-4953-A2FB-855B1140DE5A}" destId="{C791E6BA-5654-40CE-921D-1829DAC31EAA}" srcOrd="2" destOrd="0" presId="urn:microsoft.com/office/officeart/2005/8/layout/hProcess11"/>
    <dgm:cxn modelId="{435CD16B-2460-4D66-B915-3753F4E1B0F5}" type="presParOf" srcId="{3EBEE75B-F854-49BE-8D44-C587FA288C70}" destId="{47ABDAB3-8F7A-485E-B11A-A1136BE795C9}" srcOrd="1" destOrd="0" presId="urn:microsoft.com/office/officeart/2005/8/layout/hProcess11"/>
    <dgm:cxn modelId="{DDA6129A-A3C9-43D9-96AD-4D873D9C9C2C}" type="presParOf" srcId="{3EBEE75B-F854-49BE-8D44-C587FA288C70}" destId="{1F77D1AA-3944-4C50-B87C-0EA0B2159593}" srcOrd="2" destOrd="0" presId="urn:microsoft.com/office/officeart/2005/8/layout/hProcess11"/>
    <dgm:cxn modelId="{C7436B5E-0E08-4387-99BB-7CD8965BC9FD}" type="presParOf" srcId="{1F77D1AA-3944-4C50-B87C-0EA0B2159593}" destId="{5807F4F2-0443-4295-97A8-373A86B2C4AF}" srcOrd="0" destOrd="0" presId="urn:microsoft.com/office/officeart/2005/8/layout/hProcess11"/>
    <dgm:cxn modelId="{EDA8F06F-D826-4321-93EB-E79D33BF1859}" type="presParOf" srcId="{1F77D1AA-3944-4C50-B87C-0EA0B2159593}" destId="{3390B0D5-AE1A-4F2A-BB66-6CE85BAE12B8}" srcOrd="1" destOrd="0" presId="urn:microsoft.com/office/officeart/2005/8/layout/hProcess11"/>
    <dgm:cxn modelId="{C1100385-5E57-4F5A-B966-C38DFF4CF756}" type="presParOf" srcId="{1F77D1AA-3944-4C50-B87C-0EA0B2159593}" destId="{24A5EF36-7D2C-449E-AB8A-E232740D425A}" srcOrd="2" destOrd="0" presId="urn:microsoft.com/office/officeart/2005/8/layout/hProcess11"/>
    <dgm:cxn modelId="{6C3982B3-73FB-49E9-8B0D-F87550531823}" type="presParOf" srcId="{3EBEE75B-F854-49BE-8D44-C587FA288C70}" destId="{F6B4B428-775B-403F-A42F-644B4366259B}" srcOrd="3" destOrd="0" presId="urn:microsoft.com/office/officeart/2005/8/layout/hProcess11"/>
    <dgm:cxn modelId="{6C3FE3CF-DF06-47E4-9D88-CE9EDC5AFA22}" type="presParOf" srcId="{3EBEE75B-F854-49BE-8D44-C587FA288C70}" destId="{13B9134F-C455-4BA9-A839-BBF4D9C3B562}" srcOrd="4" destOrd="0" presId="urn:microsoft.com/office/officeart/2005/8/layout/hProcess11"/>
    <dgm:cxn modelId="{D7D0BCE4-178A-4D79-939D-D5BB86FD9ACD}" type="presParOf" srcId="{13B9134F-C455-4BA9-A839-BBF4D9C3B562}" destId="{AB7EF6B0-8311-4A2B-9782-76F6027EC317}" srcOrd="0" destOrd="0" presId="urn:microsoft.com/office/officeart/2005/8/layout/hProcess11"/>
    <dgm:cxn modelId="{975FB340-40F4-4B27-A6DB-8725D3E67830}" type="presParOf" srcId="{13B9134F-C455-4BA9-A839-BBF4D9C3B562}" destId="{6127A24A-86B8-4753-A36D-94B3824E5DCE}" srcOrd="1" destOrd="0" presId="urn:microsoft.com/office/officeart/2005/8/layout/hProcess11"/>
    <dgm:cxn modelId="{7CF97E68-FB62-432E-A1D6-C6194728C294}" type="presParOf" srcId="{13B9134F-C455-4BA9-A839-BBF4D9C3B562}" destId="{1C8D49DC-E766-4026-9DE3-971B678C46EF}" srcOrd="2" destOrd="0" presId="urn:microsoft.com/office/officeart/2005/8/layout/hProcess11"/>
    <dgm:cxn modelId="{5556C956-A495-489F-8F79-60FF27D3737C}" type="presParOf" srcId="{3EBEE75B-F854-49BE-8D44-C587FA288C70}" destId="{BCB69AE6-298E-4DEA-914D-EE15939F342E}" srcOrd="5" destOrd="0" presId="urn:microsoft.com/office/officeart/2005/8/layout/hProcess11"/>
    <dgm:cxn modelId="{0499275F-BB14-4C5A-949D-CD3A6627ABBC}" type="presParOf" srcId="{3EBEE75B-F854-49BE-8D44-C587FA288C70}" destId="{16B019E1-9654-4D9C-AE79-B18602324D8B}" srcOrd="6" destOrd="0" presId="urn:microsoft.com/office/officeart/2005/8/layout/hProcess11"/>
    <dgm:cxn modelId="{C0D9A964-0CFC-4FE1-92BA-6D263DDDF312}" type="presParOf" srcId="{16B019E1-9654-4D9C-AE79-B18602324D8B}" destId="{42CB6A0C-9D4D-4270-88D8-F3F1DA46DAD1}" srcOrd="0" destOrd="0" presId="urn:microsoft.com/office/officeart/2005/8/layout/hProcess11"/>
    <dgm:cxn modelId="{413ED260-9687-4ACD-B68B-FA11E00EECFE}" type="presParOf" srcId="{16B019E1-9654-4D9C-AE79-B18602324D8B}" destId="{EE50FC0A-1800-4B55-A6F5-CD88882CD84D}" srcOrd="1" destOrd="0" presId="urn:microsoft.com/office/officeart/2005/8/layout/hProcess11"/>
    <dgm:cxn modelId="{C599F9C3-F887-4252-B8BA-BBA53FB83F23}" type="presParOf" srcId="{16B019E1-9654-4D9C-AE79-B18602324D8B}" destId="{B5B4FA11-279F-4F53-80EA-2CA314D6A882}" srcOrd="2" destOrd="0" presId="urn:microsoft.com/office/officeart/2005/8/layout/hProcess11"/>
    <dgm:cxn modelId="{BADABC40-24D8-4ADC-81E4-7E26A4AC5BB7}" type="presParOf" srcId="{3EBEE75B-F854-49BE-8D44-C587FA288C70}" destId="{2228F9C4-ECF0-46CB-BD59-8182ED9C1503}" srcOrd="7" destOrd="0" presId="urn:microsoft.com/office/officeart/2005/8/layout/hProcess11"/>
    <dgm:cxn modelId="{0ADE51E4-5FE6-4F2B-8272-A839D96B690C}" type="presParOf" srcId="{3EBEE75B-F854-49BE-8D44-C587FA288C70}" destId="{AE936BCA-8BFB-4ACE-91E1-69A2827573B5}" srcOrd="8" destOrd="0" presId="urn:microsoft.com/office/officeart/2005/8/layout/hProcess11"/>
    <dgm:cxn modelId="{EDF50E01-45F4-4464-967B-FB45AC784C00}" type="presParOf" srcId="{AE936BCA-8BFB-4ACE-91E1-69A2827573B5}" destId="{12962CA2-D647-49BD-81FC-E786EBED1DED}" srcOrd="0" destOrd="0" presId="urn:microsoft.com/office/officeart/2005/8/layout/hProcess11"/>
    <dgm:cxn modelId="{50514E8B-18E1-44A7-B8E7-1A7F8BCF7CF2}" type="presParOf" srcId="{AE936BCA-8BFB-4ACE-91E1-69A2827573B5}" destId="{56D082C5-8BA8-46CA-814D-30BD0AEEB51B}" srcOrd="1" destOrd="0" presId="urn:microsoft.com/office/officeart/2005/8/layout/hProcess11"/>
    <dgm:cxn modelId="{416C4036-E111-4F2D-B79B-3F032E71E4EA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73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7332796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7380312" y="0"/>
            <a:ext cx="1781976" cy="6858000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80312" y="274641"/>
            <a:ext cx="1760984" cy="56026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63508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pic>
        <p:nvPicPr>
          <p:cNvPr id="11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7416" y="5719092"/>
            <a:ext cx="989837" cy="12879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052736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2453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988840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0"/>
            <a:ext cx="2523744" cy="105273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7" y="1340769"/>
            <a:ext cx="5920641" cy="4961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326495"/>
            <a:ext cx="2468880" cy="4975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2855736" y="0"/>
            <a:ext cx="60079" cy="1080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68126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95641" y="1124744"/>
            <a:ext cx="6247397" cy="5733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268760"/>
            <a:ext cx="2468880" cy="5031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841580"/>
            <a:ext cx="2523744" cy="201168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06.12.2015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841580"/>
            <a:ext cx="412848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836712"/>
            <a:ext cx="733864" cy="201168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0" y="1"/>
            <a:ext cx="9143999" cy="1052736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6" y="0"/>
            <a:ext cx="818635" cy="106521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052736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br>
              <a:rPr lang="de-DE" smtClean="0"/>
            </a:br>
            <a:r>
              <a:rPr lang="de-DE" sz="3200" smtClean="0"/>
              <a:t>Fight against injustice 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Projektteam und Verantwortungen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6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Projektteam und Verantwortungen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Langzeitplanung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6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Langzeitplanung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Iterationsplanung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6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Iterationsplanung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Aufteilung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Verantwortungen</a:t>
            </a:r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smtClean="0"/>
              <a:t>Entwicklungsumgebung</a:t>
            </a:r>
          </a:p>
          <a:p>
            <a:pPr lvl="1"/>
            <a:r>
              <a:rPr lang="de-DE" dirty="0" smtClean="0"/>
              <a:t>Testumgebung</a:t>
            </a:r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MVC-Patterns</a:t>
            </a:r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/>
              <a:t>Fazit und weiteres Vorgehen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" name="Diagramm 7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Vision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3" y="6597352"/>
            <a:ext cx="24129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Aufgabenstellung / Vision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Funktionelle Anforderungen</a:t>
            </a:r>
            <a:endParaRPr lang="de-DE" dirty="0"/>
          </a:p>
        </p:txBody>
      </p:sp>
      <p:pic>
        <p:nvPicPr>
          <p:cNvPr id="9218" name="Picture 2" descr="https://raw.githubusercontent.com/SAS-Systems/Unveiled-Documentation/master/Bilder/UC_Diagrams/Unveiled_Overall%20Use%20Case%20Diagr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10582"/>
            <a:ext cx="7884368" cy="57474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r>
              <a:rPr lang="de-DE" dirty="0" err="1" smtClean="0"/>
              <a:t>Android</a:t>
            </a:r>
            <a:r>
              <a:rPr lang="de-DE" dirty="0" smtClean="0"/>
              <a:t> Smartphone</a:t>
            </a:r>
          </a:p>
          <a:p>
            <a:pPr lvl="1"/>
            <a:r>
              <a:rPr lang="de-DE" dirty="0" smtClean="0"/>
              <a:t>Aktueller Browser</a:t>
            </a:r>
          </a:p>
          <a:p>
            <a:pPr lvl="1"/>
            <a:r>
              <a:rPr lang="de-DE" dirty="0" smtClean="0"/>
              <a:t>Ehrliche Person</a:t>
            </a:r>
          </a:p>
          <a:p>
            <a:r>
              <a:rPr lang="de-DE" dirty="0" smtClean="0"/>
              <a:t>Zuverlässigkeit</a:t>
            </a:r>
          </a:p>
          <a:p>
            <a:pPr lvl="1"/>
            <a:r>
              <a:rPr lang="de-DE" dirty="0" smtClean="0"/>
              <a:t>Serververfügbarkeit</a:t>
            </a:r>
          </a:p>
          <a:p>
            <a:pPr lvl="1"/>
            <a:r>
              <a:rPr lang="de-DE" dirty="0" smtClean="0"/>
              <a:t>RFC-Konformität</a:t>
            </a:r>
          </a:p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Sprachen</a:t>
            </a:r>
          </a:p>
          <a:p>
            <a:pPr lvl="1"/>
            <a:r>
              <a:rPr lang="de-DE" dirty="0" smtClean="0"/>
              <a:t>Abhängigkeiten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Nicht Teil dieses Projekts:</a:t>
            </a:r>
          </a:p>
          <a:p>
            <a:pPr lvl="1"/>
            <a:r>
              <a:rPr lang="de-DE" dirty="0" smtClean="0"/>
              <a:t>Publikation des Inhalts </a:t>
            </a:r>
            <a:r>
              <a:rPr lang="de-DE" dirty="0" smtClean="0"/>
              <a:t>(z. B. über soziale Netzwerke</a:t>
            </a:r>
            <a:r>
              <a:rPr lang="de-DE" dirty="0" smtClean="0"/>
              <a:t>) oder </a:t>
            </a:r>
            <a:r>
              <a:rPr lang="de-DE" dirty="0" smtClean="0"/>
              <a:t>Entwicklung einer </a:t>
            </a:r>
            <a:r>
              <a:rPr lang="de-DE" dirty="0" smtClean="0"/>
              <a:t>dafür zuständigen API</a:t>
            </a:r>
          </a:p>
          <a:p>
            <a:pPr lvl="1"/>
            <a:r>
              <a:rPr lang="de-DE" dirty="0" smtClean="0"/>
              <a:t>Öfftl. Bereitstellung eines Streaming-Servers</a:t>
            </a:r>
          </a:p>
          <a:p>
            <a:pPr lvl="1"/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>
                <a:solidFill>
                  <a:schemeClr val="tx2"/>
                </a:solidFill>
              </a:rPr>
              <a:t>Anforderungen und </a:t>
            </a:r>
            <a:r>
              <a:rPr lang="de-DE" sz="1100" b="1" dirty="0" smtClean="0">
                <a:solidFill>
                  <a:schemeClr val="tx2"/>
                </a:solidFill>
              </a:rPr>
              <a:t>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4A4A4A"/>
      </a:dk1>
      <a:lt1>
        <a:srgbClr val="999999"/>
      </a:lt1>
      <a:dk2>
        <a:srgbClr val="303538"/>
      </a:dk2>
      <a:lt2>
        <a:srgbClr val="DBDBDB"/>
      </a:lt2>
      <a:accent1>
        <a:srgbClr val="57A3E8"/>
      </a:accent1>
      <a:accent2>
        <a:srgbClr val="706DE5"/>
      </a:accent2>
      <a:accent3>
        <a:srgbClr val="BD4F3C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178</Words>
  <Application>Microsoft Office PowerPoint</Application>
  <PresentationFormat>Bildschirmpräsentation (4:3)</PresentationFormat>
  <Paragraphs>125</Paragraphs>
  <Slides>15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Modul</vt:lpstr>
      <vt:lpstr>Unveiled Fight against injustice straightaway</vt:lpstr>
      <vt:lpstr>Aufteilung</vt:lpstr>
      <vt:lpstr>Gliederung</vt:lpstr>
      <vt:lpstr>Einleitung</vt:lpstr>
      <vt:lpstr>Vision</vt:lpstr>
      <vt:lpstr>Funktionelle Anforderungen</vt:lpstr>
      <vt:lpstr>Nicht-funktionelle Anforderungen</vt:lpstr>
      <vt:lpstr>Rahmenbedingungen</vt:lpstr>
      <vt:lpstr>Projektplanung</vt:lpstr>
      <vt:lpstr>Projektteam und Verantwortungen</vt:lpstr>
      <vt:lpstr>Langzeitplanung</vt:lpstr>
      <vt:lpstr>Iterationsplanung</vt:lpstr>
      <vt:lpstr>Konfiguration</vt:lpstr>
      <vt:lpstr>Umsetzung</vt:lpstr>
      <vt:lpstr>Fazit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Sebastian</cp:lastModifiedBy>
  <cp:revision>30</cp:revision>
  <dcterms:created xsi:type="dcterms:W3CDTF">2015-12-05T14:25:02Z</dcterms:created>
  <dcterms:modified xsi:type="dcterms:W3CDTF">2015-12-06T15:34:34Z</dcterms:modified>
</cp:coreProperties>
</file>