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/>
        </p:nvGrpSpPr>
        <p:grpSpPr>
          <a:xfrm>
            <a:off x="0" y="0"/>
            <a:ext cx="2411760" cy="2996952"/>
            <a:chOff x="0" y="0"/>
            <a:chExt cx="2411760" cy="2996952"/>
          </a:xfrm>
        </p:grpSpPr>
        <p:sp>
          <p:nvSpPr>
            <p:cNvPr id="53" name="Rechteck 52"/>
            <p:cNvSpPr/>
            <p:nvPr/>
          </p:nvSpPr>
          <p:spPr>
            <a:xfrm>
              <a:off x="0" y="0"/>
              <a:ext cx="2411760" cy="2996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Unveiled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– </a:t>
              </a:r>
              <a:r>
                <a:rPr lang="de-DE" dirty="0" err="1" smtClean="0">
                  <a:solidFill>
                    <a:sysClr val="windowText" lastClr="000000"/>
                  </a:solidFill>
                </a:rPr>
                <a:t>Android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de-DE" dirty="0" err="1" smtClean="0">
                  <a:solidFill>
                    <a:sysClr val="windowText" lastClr="000000"/>
                  </a:solidFill>
                </a:rPr>
                <a:t>App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026" name="Picture 2" descr="https://cdn2.iconfinder.com/data/icons/color-svg-vector-icons-2/512/android_phone-512.png"/>
            <p:cNvPicPr>
              <a:picLocks noChangeAspect="1" noChangeArrowheads="1"/>
            </p:cNvPicPr>
            <p:nvPr/>
          </p:nvPicPr>
          <p:blipFill>
            <a:blip r:embed="rId2" cstate="print"/>
            <a:srcRect l="20000" r="20000"/>
            <a:stretch>
              <a:fillRect/>
            </a:stretch>
          </p:blipFill>
          <p:spPr bwMode="auto">
            <a:xfrm>
              <a:off x="395536" y="404664"/>
              <a:ext cx="1512168" cy="2520280"/>
            </a:xfrm>
            <a:prstGeom prst="rect">
              <a:avLst/>
            </a:prstGeom>
            <a:noFill/>
          </p:spPr>
        </p:pic>
      </p:grpSp>
      <p:grpSp>
        <p:nvGrpSpPr>
          <p:cNvPr id="56" name="Gruppieren 55"/>
          <p:cNvGrpSpPr/>
          <p:nvPr/>
        </p:nvGrpSpPr>
        <p:grpSpPr>
          <a:xfrm>
            <a:off x="0" y="3212976"/>
            <a:ext cx="4283968" cy="3096344"/>
            <a:chOff x="0" y="3212976"/>
            <a:chExt cx="4283968" cy="3096344"/>
          </a:xfrm>
        </p:grpSpPr>
        <p:sp>
          <p:nvSpPr>
            <p:cNvPr id="54" name="Rechteck 53"/>
            <p:cNvSpPr/>
            <p:nvPr/>
          </p:nvSpPr>
          <p:spPr>
            <a:xfrm>
              <a:off x="0" y="3212976"/>
              <a:ext cx="4283968" cy="30963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Unveiled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– </a:t>
              </a:r>
              <a:r>
                <a:rPr lang="de-DE" dirty="0" smtClean="0">
                  <a:solidFill>
                    <a:schemeClr val="tx1"/>
                  </a:solidFill>
                </a:rPr>
                <a:t>Browser Client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107504" y="3645024"/>
              <a:ext cx="3981410" cy="2592288"/>
              <a:chOff x="251520" y="3789040"/>
              <a:chExt cx="4413458" cy="2876318"/>
            </a:xfrm>
          </p:grpSpPr>
          <p:pic>
            <p:nvPicPr>
              <p:cNvPr id="1028" name="Picture 4" descr="http://www.mstipps.de/grafik/chrome-iron-brows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1520" y="3789040"/>
                <a:ext cx="4413458" cy="2876318"/>
              </a:xfrm>
              <a:prstGeom prst="rect">
                <a:avLst/>
              </a:prstGeom>
              <a:noFill/>
            </p:spPr>
          </p:pic>
          <p:sp>
            <p:nvSpPr>
              <p:cNvPr id="11" name="Textfeld 10"/>
              <p:cNvSpPr txBox="1"/>
              <p:nvPr/>
            </p:nvSpPr>
            <p:spPr>
              <a:xfrm>
                <a:off x="323528" y="4365104"/>
                <a:ext cx="21602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JavaScript</a:t>
                </a:r>
                <a:br>
                  <a:rPr lang="de-DE" dirty="0" smtClean="0"/>
                </a:br>
                <a:r>
                  <a:rPr lang="de-DE" dirty="0" smtClean="0"/>
                  <a:t>HTML</a:t>
                </a:r>
                <a:br>
                  <a:rPr lang="de-DE" dirty="0" smtClean="0"/>
                </a:br>
                <a:r>
                  <a:rPr lang="de-DE" dirty="0" smtClean="0"/>
                  <a:t>CSS</a:t>
                </a:r>
                <a:br>
                  <a:rPr lang="de-DE" dirty="0" smtClean="0"/>
                </a:br>
                <a:r>
                  <a:rPr lang="de-DE" dirty="0" smtClean="0"/>
                  <a:t>(=&gt; Bootstrap)</a:t>
                </a:r>
                <a:endParaRPr lang="de-DE" dirty="0"/>
              </a:p>
            </p:txBody>
          </p:sp>
        </p:grpSp>
      </p:grpSp>
      <p:grpSp>
        <p:nvGrpSpPr>
          <p:cNvPr id="57" name="Gruppieren 56"/>
          <p:cNvGrpSpPr/>
          <p:nvPr/>
        </p:nvGrpSpPr>
        <p:grpSpPr>
          <a:xfrm>
            <a:off x="5292080" y="0"/>
            <a:ext cx="3851920" cy="6309320"/>
            <a:chOff x="5292080" y="0"/>
            <a:chExt cx="3851920" cy="6309320"/>
          </a:xfrm>
        </p:grpSpPr>
        <p:sp>
          <p:nvSpPr>
            <p:cNvPr id="6" name="Rechteck 5"/>
            <p:cNvSpPr/>
            <p:nvPr/>
          </p:nvSpPr>
          <p:spPr>
            <a:xfrm>
              <a:off x="5292080" y="0"/>
              <a:ext cx="3851920" cy="6309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Unveiled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- Backend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2" name="Gruppieren 21"/>
            <p:cNvGrpSpPr/>
            <p:nvPr/>
          </p:nvGrpSpPr>
          <p:grpSpPr>
            <a:xfrm>
              <a:off x="6156176" y="548680"/>
              <a:ext cx="2808312" cy="1665476"/>
              <a:chOff x="5580112" y="548680"/>
              <a:chExt cx="2808312" cy="1665476"/>
            </a:xfrm>
          </p:grpSpPr>
          <p:sp>
            <p:nvSpPr>
              <p:cNvPr id="12" name="Rechteck 11"/>
              <p:cNvSpPr/>
              <p:nvPr/>
            </p:nvSpPr>
            <p:spPr>
              <a:xfrm>
                <a:off x="5580112" y="548680"/>
                <a:ext cx="2808312" cy="16561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Stern mit 12 Zacken 12"/>
              <p:cNvSpPr/>
              <p:nvPr/>
            </p:nvSpPr>
            <p:spPr>
              <a:xfrm rot="21169545">
                <a:off x="6363404" y="934888"/>
                <a:ext cx="1080000" cy="1080000"/>
              </a:xfrm>
              <a:prstGeom prst="star12">
                <a:avLst>
                  <a:gd name="adj" fmla="val 36389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Stern mit 12 Zacken 14"/>
              <p:cNvSpPr/>
              <p:nvPr/>
            </p:nvSpPr>
            <p:spPr>
              <a:xfrm>
                <a:off x="7235836" y="692696"/>
                <a:ext cx="792088" cy="792000"/>
              </a:xfrm>
              <a:prstGeom prst="star12">
                <a:avLst>
                  <a:gd name="adj" fmla="val 36847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867170" y="1438654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7595876" y="1052736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5580112" y="1844824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Java</a:t>
                </a:r>
                <a:endParaRPr lang="de-DE" dirty="0"/>
              </a:p>
            </p:txBody>
          </p:sp>
        </p:grpSp>
        <p:sp>
          <p:nvSpPr>
            <p:cNvPr id="19" name="Zylinder 18"/>
            <p:cNvSpPr/>
            <p:nvPr/>
          </p:nvSpPr>
          <p:spPr>
            <a:xfrm>
              <a:off x="6660232" y="5370590"/>
              <a:ext cx="2088232" cy="79200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mySQL</a:t>
              </a:r>
              <a:r>
                <a:rPr lang="de-DE" dirty="0" smtClean="0">
                  <a:solidFill>
                    <a:schemeClr val="tx1"/>
                  </a:solidFill>
                </a:rPr>
                <a:t/>
              </a:r>
              <a:br>
                <a:rPr lang="de-DE" dirty="0" smtClean="0">
                  <a:solidFill>
                    <a:schemeClr val="tx1"/>
                  </a:solidFill>
                </a:rPr>
              </a:br>
              <a:r>
                <a:rPr lang="de-DE" dirty="0" err="1" smtClean="0">
                  <a:solidFill>
                    <a:schemeClr val="tx1"/>
                  </a:solidFill>
                </a:rPr>
                <a:t>FileSystem</a:t>
              </a:r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Zylinder 19"/>
            <p:cNvSpPr/>
            <p:nvPr/>
          </p:nvSpPr>
          <p:spPr>
            <a:xfrm>
              <a:off x="6660232" y="4759648"/>
              <a:ext cx="2088232" cy="79200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Zylinder 20"/>
            <p:cNvSpPr/>
            <p:nvPr/>
          </p:nvSpPr>
          <p:spPr>
            <a:xfrm>
              <a:off x="6660232" y="4149080"/>
              <a:ext cx="2088232" cy="79200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5300706" y="548680"/>
              <a:ext cx="648072" cy="57606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API</a:t>
              </a:r>
              <a:endParaRPr lang="de-DE" dirty="0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6156176" y="2348880"/>
              <a:ext cx="2124744" cy="1521460"/>
              <a:chOff x="6156176" y="2348880"/>
              <a:chExt cx="2124744" cy="1521460"/>
            </a:xfrm>
          </p:grpSpPr>
          <p:sp>
            <p:nvSpPr>
              <p:cNvPr id="28" name="Rechteck 27"/>
              <p:cNvSpPr/>
              <p:nvPr/>
            </p:nvSpPr>
            <p:spPr>
              <a:xfrm>
                <a:off x="6156176" y="2348880"/>
                <a:ext cx="2124744" cy="15121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Stern mit 12 Zacken 28"/>
              <p:cNvSpPr/>
              <p:nvPr/>
            </p:nvSpPr>
            <p:spPr>
              <a:xfrm rot="21169545">
                <a:off x="6426984" y="2582232"/>
                <a:ext cx="936000" cy="936000"/>
              </a:xfrm>
              <a:prstGeom prst="star12">
                <a:avLst>
                  <a:gd name="adj" fmla="val 36389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Stern mit 12 Zacken 29"/>
              <p:cNvSpPr/>
              <p:nvPr/>
            </p:nvSpPr>
            <p:spPr>
              <a:xfrm>
                <a:off x="7200368" y="2350456"/>
                <a:ext cx="684000" cy="684000"/>
              </a:xfrm>
              <a:prstGeom prst="star12">
                <a:avLst>
                  <a:gd name="adj" fmla="val 36847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6867630" y="3008578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7507076" y="2662790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6156176" y="3501008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PHP</a:t>
                </a:r>
                <a:endParaRPr lang="de-DE" dirty="0"/>
              </a:p>
            </p:txBody>
          </p:sp>
        </p:grpSp>
        <p:cxnSp>
          <p:nvCxnSpPr>
            <p:cNvPr id="36" name="Gerade Verbindung mit Pfeil 35"/>
            <p:cNvCxnSpPr/>
            <p:nvPr/>
          </p:nvCxnSpPr>
          <p:spPr>
            <a:xfrm>
              <a:off x="5940152" y="1340768"/>
              <a:ext cx="21602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/>
            <p:nvPr/>
          </p:nvCxnSpPr>
          <p:spPr>
            <a:xfrm>
              <a:off x="5940152" y="3140968"/>
              <a:ext cx="21602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>
              <a:off x="8532440" y="2204864"/>
              <a:ext cx="0" cy="20520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>
              <a:off x="8028384" y="3861048"/>
              <a:ext cx="0" cy="3960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9" name="Pfeil nach links und rechts 48"/>
          <p:cNvSpPr/>
          <p:nvPr/>
        </p:nvSpPr>
        <p:spPr>
          <a:xfrm>
            <a:off x="2411760" y="1196752"/>
            <a:ext cx="2880320" cy="43204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Pfeil nach links und rechts 49"/>
          <p:cNvSpPr/>
          <p:nvPr/>
        </p:nvSpPr>
        <p:spPr>
          <a:xfrm>
            <a:off x="4283968" y="4437112"/>
            <a:ext cx="1008112" cy="43204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2987824" y="908720"/>
            <a:ext cx="19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RTP (RTCP, RTSP)</a:t>
            </a:r>
            <a:endParaRPr lang="de-DE" dirty="0"/>
          </a:p>
        </p:txBody>
      </p:sp>
      <p:sp>
        <p:nvSpPr>
          <p:cNvPr id="37" name="TextBox 36"/>
          <p:cNvSpPr txBox="1"/>
          <p:nvPr/>
        </p:nvSpPr>
        <p:spPr>
          <a:xfrm>
            <a:off x="4463479" y="4149080"/>
            <a:ext cx="68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HTTP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Larissa-Design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</dc:creator>
  <cp:lastModifiedBy>Schmidl, Sebastian</cp:lastModifiedBy>
  <cp:revision>4</cp:revision>
  <dcterms:created xsi:type="dcterms:W3CDTF">2015-10-02T16:21:02Z</dcterms:created>
  <dcterms:modified xsi:type="dcterms:W3CDTF">2015-10-05T08:42:11Z</dcterms:modified>
</cp:coreProperties>
</file>