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60" r:id="rId6"/>
    <p:sldId id="279" r:id="rId7"/>
    <p:sldId id="280" r:id="rId8"/>
    <p:sldId id="285" r:id="rId9"/>
    <p:sldId id="286" r:id="rId10"/>
    <p:sldId id="281" r:id="rId11"/>
    <p:sldId id="261" r:id="rId12"/>
    <p:sldId id="268" r:id="rId13"/>
    <p:sldId id="269" r:id="rId14"/>
    <p:sldId id="270" r:id="rId15"/>
    <p:sldId id="262" r:id="rId16"/>
    <p:sldId id="282" r:id="rId17"/>
    <p:sldId id="283" r:id="rId18"/>
    <p:sldId id="284" r:id="rId19"/>
    <p:sldId id="263" r:id="rId20"/>
    <p:sldId id="273" r:id="rId21"/>
    <p:sldId id="278" r:id="rId22"/>
    <p:sldId id="276" r:id="rId23"/>
    <p:sldId id="277" r:id="rId24"/>
    <p:sldId id="264" r:id="rId25"/>
    <p:sldId id="287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30" autoAdjust="0"/>
  </p:normalViewPr>
  <p:slideViewPr>
    <p:cSldViewPr>
      <p:cViewPr varScale="1">
        <p:scale>
          <a:sx n="93" d="100"/>
          <a:sy n="9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26390354775395"/>
          <c:y val="0.19829795600053157"/>
          <c:w val="0.74901457708402774"/>
          <c:h val="0.7049548960790851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070A66C-1CA5-4EF3-96CB-AD52F1A3C585}" type="presOf" srcId="{71E82913-291C-4747-9E0D-E26FBCCAC453}" destId="{5807F4F2-0443-4295-97A8-373A86B2C4AF}" srcOrd="0" destOrd="0" presId="urn:microsoft.com/office/officeart/2005/8/layout/hProcess11"/>
    <dgm:cxn modelId="{A1FA9D37-E440-44AB-A358-2334343875B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D71DFF9-B643-4B9D-99A7-DA532228B025}" type="presOf" srcId="{836F97C4-3741-4FD9-B961-3F6BCC913225}" destId="{AFCA00F9-252C-4474-BE2C-CDC264E45F31}" srcOrd="0" destOrd="0" presId="urn:microsoft.com/office/officeart/2005/8/layout/hProcess11"/>
    <dgm:cxn modelId="{621ECA99-9AEB-4365-BEED-70B17838E632}" type="presOf" srcId="{C092B36E-43EF-43DF-B7ED-BB22C399B9C8}" destId="{1F9F75E3-3329-4491-8611-F9A888AE0E3A}" srcOrd="0" destOrd="0" presId="urn:microsoft.com/office/officeart/2005/8/layout/hProcess11"/>
    <dgm:cxn modelId="{C67BA44F-86E3-4872-808E-4F99AA7F495A}" type="presOf" srcId="{263D1932-C914-44FA-91E5-7404EFB65698}" destId="{42CB6A0C-9D4D-4270-88D8-F3F1DA46DAD1}" srcOrd="0" destOrd="0" presId="urn:microsoft.com/office/officeart/2005/8/layout/hProcess11"/>
    <dgm:cxn modelId="{AA4435C8-848E-4177-9828-57F353EB5CAA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EC8B4B2-3387-4954-83D8-A5271B773CAE}" type="presParOf" srcId="{1F9F75E3-3329-4491-8611-F9A888AE0E3A}" destId="{4AB9A1D7-027D-4EA5-B85D-2A0F7127070F}" srcOrd="0" destOrd="0" presId="urn:microsoft.com/office/officeart/2005/8/layout/hProcess11"/>
    <dgm:cxn modelId="{446458FB-0579-411B-BC23-4D63EEC9C99B}" type="presParOf" srcId="{1F9F75E3-3329-4491-8611-F9A888AE0E3A}" destId="{3EBEE75B-F854-49BE-8D44-C587FA288C70}" srcOrd="1" destOrd="0" presId="urn:microsoft.com/office/officeart/2005/8/layout/hProcess11"/>
    <dgm:cxn modelId="{3212EA16-98BD-47AD-B32E-12B35CA0B493}" type="presParOf" srcId="{3EBEE75B-F854-49BE-8D44-C587FA288C70}" destId="{266DB7BC-080A-4953-A2FB-855B1140DE5A}" srcOrd="0" destOrd="0" presId="urn:microsoft.com/office/officeart/2005/8/layout/hProcess11"/>
    <dgm:cxn modelId="{F4DAEE52-30C2-4315-B8D9-FAAE1BE0A38C}" type="presParOf" srcId="{266DB7BC-080A-4953-A2FB-855B1140DE5A}" destId="{AFCA00F9-252C-4474-BE2C-CDC264E45F31}" srcOrd="0" destOrd="0" presId="urn:microsoft.com/office/officeart/2005/8/layout/hProcess11"/>
    <dgm:cxn modelId="{34FEDC2E-66D5-4303-B0E6-F716A817E9FD}" type="presParOf" srcId="{266DB7BC-080A-4953-A2FB-855B1140DE5A}" destId="{C39E104A-B3E2-4B8C-A982-8C8DED6454EC}" srcOrd="1" destOrd="0" presId="urn:microsoft.com/office/officeart/2005/8/layout/hProcess11"/>
    <dgm:cxn modelId="{930C742C-DB33-4375-B2F1-0B21CC261616}" type="presParOf" srcId="{266DB7BC-080A-4953-A2FB-855B1140DE5A}" destId="{C791E6BA-5654-40CE-921D-1829DAC31EAA}" srcOrd="2" destOrd="0" presId="urn:microsoft.com/office/officeart/2005/8/layout/hProcess11"/>
    <dgm:cxn modelId="{4F614CB8-54A8-4114-8EF7-C3DFE0567535}" type="presParOf" srcId="{3EBEE75B-F854-49BE-8D44-C587FA288C70}" destId="{47ABDAB3-8F7A-485E-B11A-A1136BE795C9}" srcOrd="1" destOrd="0" presId="urn:microsoft.com/office/officeart/2005/8/layout/hProcess11"/>
    <dgm:cxn modelId="{07E0ED10-4B9D-4277-A62F-CDA8A112BEDF}" type="presParOf" srcId="{3EBEE75B-F854-49BE-8D44-C587FA288C70}" destId="{1F77D1AA-3944-4C50-B87C-0EA0B2159593}" srcOrd="2" destOrd="0" presId="urn:microsoft.com/office/officeart/2005/8/layout/hProcess11"/>
    <dgm:cxn modelId="{8AE762DF-5512-47D0-9737-C97B89E1CA0C}" type="presParOf" srcId="{1F77D1AA-3944-4C50-B87C-0EA0B2159593}" destId="{5807F4F2-0443-4295-97A8-373A86B2C4AF}" srcOrd="0" destOrd="0" presId="urn:microsoft.com/office/officeart/2005/8/layout/hProcess11"/>
    <dgm:cxn modelId="{64805FDB-2326-4A0E-9502-38FC56591E13}" type="presParOf" srcId="{1F77D1AA-3944-4C50-B87C-0EA0B2159593}" destId="{3390B0D5-AE1A-4F2A-BB66-6CE85BAE12B8}" srcOrd="1" destOrd="0" presId="urn:microsoft.com/office/officeart/2005/8/layout/hProcess11"/>
    <dgm:cxn modelId="{A5BE2A02-C0AF-465A-8B04-DDDE8FE68D6A}" type="presParOf" srcId="{1F77D1AA-3944-4C50-B87C-0EA0B2159593}" destId="{24A5EF36-7D2C-449E-AB8A-E232740D425A}" srcOrd="2" destOrd="0" presId="urn:microsoft.com/office/officeart/2005/8/layout/hProcess11"/>
    <dgm:cxn modelId="{0BF6B42B-0080-4DB5-882E-88FEE14ABA91}" type="presParOf" srcId="{3EBEE75B-F854-49BE-8D44-C587FA288C70}" destId="{F6B4B428-775B-403F-A42F-644B4366259B}" srcOrd="3" destOrd="0" presId="urn:microsoft.com/office/officeart/2005/8/layout/hProcess11"/>
    <dgm:cxn modelId="{6EC01FB9-36DB-4551-92D5-2683E7F2A365}" type="presParOf" srcId="{3EBEE75B-F854-49BE-8D44-C587FA288C70}" destId="{13B9134F-C455-4BA9-A839-BBF4D9C3B562}" srcOrd="4" destOrd="0" presId="urn:microsoft.com/office/officeart/2005/8/layout/hProcess11"/>
    <dgm:cxn modelId="{44137628-15B5-4A9C-AD0A-25E65D7649F6}" type="presParOf" srcId="{13B9134F-C455-4BA9-A839-BBF4D9C3B562}" destId="{AB7EF6B0-8311-4A2B-9782-76F6027EC317}" srcOrd="0" destOrd="0" presId="urn:microsoft.com/office/officeart/2005/8/layout/hProcess11"/>
    <dgm:cxn modelId="{79105341-2377-4BA7-B03F-2025D0224C57}" type="presParOf" srcId="{13B9134F-C455-4BA9-A839-BBF4D9C3B562}" destId="{6127A24A-86B8-4753-A36D-94B3824E5DCE}" srcOrd="1" destOrd="0" presId="urn:microsoft.com/office/officeart/2005/8/layout/hProcess11"/>
    <dgm:cxn modelId="{903DAFD9-8C58-459E-B62E-4E4B5A19E6EF}" type="presParOf" srcId="{13B9134F-C455-4BA9-A839-BBF4D9C3B562}" destId="{1C8D49DC-E766-4026-9DE3-971B678C46EF}" srcOrd="2" destOrd="0" presId="urn:microsoft.com/office/officeart/2005/8/layout/hProcess11"/>
    <dgm:cxn modelId="{CE8689D1-DFEB-4279-97C9-456FA7EF9797}" type="presParOf" srcId="{3EBEE75B-F854-49BE-8D44-C587FA288C70}" destId="{BCB69AE6-298E-4DEA-914D-EE15939F342E}" srcOrd="5" destOrd="0" presId="urn:microsoft.com/office/officeart/2005/8/layout/hProcess11"/>
    <dgm:cxn modelId="{AA5569E1-57DE-436F-9299-0CA4B3D75577}" type="presParOf" srcId="{3EBEE75B-F854-49BE-8D44-C587FA288C70}" destId="{16B019E1-9654-4D9C-AE79-B18602324D8B}" srcOrd="6" destOrd="0" presId="urn:microsoft.com/office/officeart/2005/8/layout/hProcess11"/>
    <dgm:cxn modelId="{83535436-FE2E-4E35-943E-46CE5299D534}" type="presParOf" srcId="{16B019E1-9654-4D9C-AE79-B18602324D8B}" destId="{42CB6A0C-9D4D-4270-88D8-F3F1DA46DAD1}" srcOrd="0" destOrd="0" presId="urn:microsoft.com/office/officeart/2005/8/layout/hProcess11"/>
    <dgm:cxn modelId="{56F9CB53-61C7-4B07-8A89-D313116BEED7}" type="presParOf" srcId="{16B019E1-9654-4D9C-AE79-B18602324D8B}" destId="{EE50FC0A-1800-4B55-A6F5-CD88882CD84D}" srcOrd="1" destOrd="0" presId="urn:microsoft.com/office/officeart/2005/8/layout/hProcess11"/>
    <dgm:cxn modelId="{5EC0A763-CBFA-42A4-9B68-8777D1B4D3FE}" type="presParOf" srcId="{16B019E1-9654-4D9C-AE79-B18602324D8B}" destId="{B5B4FA11-279F-4F53-80EA-2CA314D6A882}" srcOrd="2" destOrd="0" presId="urn:microsoft.com/office/officeart/2005/8/layout/hProcess11"/>
    <dgm:cxn modelId="{F7E48F32-9D92-4735-B18E-5D0D918E1519}" type="presParOf" srcId="{3EBEE75B-F854-49BE-8D44-C587FA288C70}" destId="{2228F9C4-ECF0-46CB-BD59-8182ED9C1503}" srcOrd="7" destOrd="0" presId="urn:microsoft.com/office/officeart/2005/8/layout/hProcess11"/>
    <dgm:cxn modelId="{AF13C6C0-86D3-42D4-9297-13B2385680BD}" type="presParOf" srcId="{3EBEE75B-F854-49BE-8D44-C587FA288C70}" destId="{AE936BCA-8BFB-4ACE-91E1-69A2827573B5}" srcOrd="8" destOrd="0" presId="urn:microsoft.com/office/officeart/2005/8/layout/hProcess11"/>
    <dgm:cxn modelId="{EF8CBEFC-A5C1-48DE-A0CA-543071FDF639}" type="presParOf" srcId="{AE936BCA-8BFB-4ACE-91E1-69A2827573B5}" destId="{12962CA2-D647-49BD-81FC-E786EBED1DED}" srcOrd="0" destOrd="0" presId="urn:microsoft.com/office/officeart/2005/8/layout/hProcess11"/>
    <dgm:cxn modelId="{2E403357-C079-4265-A408-B6FFB4E93CDB}" type="presParOf" srcId="{AE936BCA-8BFB-4ACE-91E1-69A2827573B5}" destId="{56D082C5-8BA8-46CA-814D-30BD0AEEB51B}" srcOrd="1" destOrd="0" presId="urn:microsoft.com/office/officeart/2005/8/layout/hProcess11"/>
    <dgm:cxn modelId="{64461C1F-45C0-48BA-A146-1B8058407E00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322EAAF-FD2B-4097-A332-94B1E63F26E7}" type="presOf" srcId="{863FD00F-879C-40D8-BCA7-9630CC06DBCD}" destId="{12962CA2-D647-49BD-81FC-E786EBED1DED}" srcOrd="0" destOrd="0" presId="urn:microsoft.com/office/officeart/2005/8/layout/hProcess11"/>
    <dgm:cxn modelId="{E75F3BB3-AFCE-4F91-AB3A-5B03B7B4F41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41C36B-E087-4CDD-AB8C-F16A7F20A06C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61236A4-E7A1-4296-A2C2-6A6671AD7840}" type="presOf" srcId="{E358C221-9508-4421-8C3E-C14A1766DA97}" destId="{AB7EF6B0-8311-4A2B-9782-76F6027EC317}" srcOrd="0" destOrd="0" presId="urn:microsoft.com/office/officeart/2005/8/layout/hProcess11"/>
    <dgm:cxn modelId="{6B173968-7A66-45E5-8A95-D6EFCFC61A78}" type="presOf" srcId="{C092B36E-43EF-43DF-B7ED-BB22C399B9C8}" destId="{1F9F75E3-3329-4491-8611-F9A888AE0E3A}" srcOrd="0" destOrd="0" presId="urn:microsoft.com/office/officeart/2005/8/layout/hProcess11"/>
    <dgm:cxn modelId="{535D0B70-5383-4E8B-8A00-B9DF0EE5F281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568502-ABFE-4D15-A59B-FB163EE19737}" type="presParOf" srcId="{1F9F75E3-3329-4491-8611-F9A888AE0E3A}" destId="{4AB9A1D7-027D-4EA5-B85D-2A0F7127070F}" srcOrd="0" destOrd="0" presId="urn:microsoft.com/office/officeart/2005/8/layout/hProcess11"/>
    <dgm:cxn modelId="{0D4A9781-6038-47D1-9BF1-D8E63B84B897}" type="presParOf" srcId="{1F9F75E3-3329-4491-8611-F9A888AE0E3A}" destId="{3EBEE75B-F854-49BE-8D44-C587FA288C70}" srcOrd="1" destOrd="0" presId="urn:microsoft.com/office/officeart/2005/8/layout/hProcess11"/>
    <dgm:cxn modelId="{A49F278A-F811-4C8B-BD0A-A0E18C900E61}" type="presParOf" srcId="{3EBEE75B-F854-49BE-8D44-C587FA288C70}" destId="{266DB7BC-080A-4953-A2FB-855B1140DE5A}" srcOrd="0" destOrd="0" presId="urn:microsoft.com/office/officeart/2005/8/layout/hProcess11"/>
    <dgm:cxn modelId="{8131B4BF-E39E-4B72-8678-361B02208237}" type="presParOf" srcId="{266DB7BC-080A-4953-A2FB-855B1140DE5A}" destId="{AFCA00F9-252C-4474-BE2C-CDC264E45F31}" srcOrd="0" destOrd="0" presId="urn:microsoft.com/office/officeart/2005/8/layout/hProcess11"/>
    <dgm:cxn modelId="{A443BEDB-D6D1-44E2-B968-962F4EE8AB96}" type="presParOf" srcId="{266DB7BC-080A-4953-A2FB-855B1140DE5A}" destId="{C39E104A-B3E2-4B8C-A982-8C8DED6454EC}" srcOrd="1" destOrd="0" presId="urn:microsoft.com/office/officeart/2005/8/layout/hProcess11"/>
    <dgm:cxn modelId="{AD0FC439-ACC9-4697-AFED-478CE644C90D}" type="presParOf" srcId="{266DB7BC-080A-4953-A2FB-855B1140DE5A}" destId="{C791E6BA-5654-40CE-921D-1829DAC31EAA}" srcOrd="2" destOrd="0" presId="urn:microsoft.com/office/officeart/2005/8/layout/hProcess11"/>
    <dgm:cxn modelId="{FD3F8FCD-1A90-4AA4-8E2B-407944F3F55B}" type="presParOf" srcId="{3EBEE75B-F854-49BE-8D44-C587FA288C70}" destId="{47ABDAB3-8F7A-485E-B11A-A1136BE795C9}" srcOrd="1" destOrd="0" presId="urn:microsoft.com/office/officeart/2005/8/layout/hProcess11"/>
    <dgm:cxn modelId="{ED1B8990-5231-41B2-9EFE-45FF4FB09B8B}" type="presParOf" srcId="{3EBEE75B-F854-49BE-8D44-C587FA288C70}" destId="{1F77D1AA-3944-4C50-B87C-0EA0B2159593}" srcOrd="2" destOrd="0" presId="urn:microsoft.com/office/officeart/2005/8/layout/hProcess11"/>
    <dgm:cxn modelId="{9D999430-99F0-4383-BECF-B43319B5328E}" type="presParOf" srcId="{1F77D1AA-3944-4C50-B87C-0EA0B2159593}" destId="{5807F4F2-0443-4295-97A8-373A86B2C4AF}" srcOrd="0" destOrd="0" presId="urn:microsoft.com/office/officeart/2005/8/layout/hProcess11"/>
    <dgm:cxn modelId="{C76E42A2-7F42-4FD4-BCB1-4D7BBE50554F}" type="presParOf" srcId="{1F77D1AA-3944-4C50-B87C-0EA0B2159593}" destId="{3390B0D5-AE1A-4F2A-BB66-6CE85BAE12B8}" srcOrd="1" destOrd="0" presId="urn:microsoft.com/office/officeart/2005/8/layout/hProcess11"/>
    <dgm:cxn modelId="{EA7B9DD5-6338-4E75-A66A-6F4FB11D3CFA}" type="presParOf" srcId="{1F77D1AA-3944-4C50-B87C-0EA0B2159593}" destId="{24A5EF36-7D2C-449E-AB8A-E232740D425A}" srcOrd="2" destOrd="0" presId="urn:microsoft.com/office/officeart/2005/8/layout/hProcess11"/>
    <dgm:cxn modelId="{F5EBCC31-EB63-40F8-892E-CC6B030E31FD}" type="presParOf" srcId="{3EBEE75B-F854-49BE-8D44-C587FA288C70}" destId="{F6B4B428-775B-403F-A42F-644B4366259B}" srcOrd="3" destOrd="0" presId="urn:microsoft.com/office/officeart/2005/8/layout/hProcess11"/>
    <dgm:cxn modelId="{B850BFFB-F3BE-40E6-9557-E62BAD6FC994}" type="presParOf" srcId="{3EBEE75B-F854-49BE-8D44-C587FA288C70}" destId="{13B9134F-C455-4BA9-A839-BBF4D9C3B562}" srcOrd="4" destOrd="0" presId="urn:microsoft.com/office/officeart/2005/8/layout/hProcess11"/>
    <dgm:cxn modelId="{D8ED043A-5A20-4F54-A4B8-4C794C0AA11F}" type="presParOf" srcId="{13B9134F-C455-4BA9-A839-BBF4D9C3B562}" destId="{AB7EF6B0-8311-4A2B-9782-76F6027EC317}" srcOrd="0" destOrd="0" presId="urn:microsoft.com/office/officeart/2005/8/layout/hProcess11"/>
    <dgm:cxn modelId="{AA6F8F2E-E142-4DA3-B17C-DA7BEC7C0870}" type="presParOf" srcId="{13B9134F-C455-4BA9-A839-BBF4D9C3B562}" destId="{6127A24A-86B8-4753-A36D-94B3824E5DCE}" srcOrd="1" destOrd="0" presId="urn:microsoft.com/office/officeart/2005/8/layout/hProcess11"/>
    <dgm:cxn modelId="{8A88EF73-35D4-4642-848B-9D80CD37D835}" type="presParOf" srcId="{13B9134F-C455-4BA9-A839-BBF4D9C3B562}" destId="{1C8D49DC-E766-4026-9DE3-971B678C46EF}" srcOrd="2" destOrd="0" presId="urn:microsoft.com/office/officeart/2005/8/layout/hProcess11"/>
    <dgm:cxn modelId="{98835A33-4A70-4D66-9AD4-63323044E813}" type="presParOf" srcId="{3EBEE75B-F854-49BE-8D44-C587FA288C70}" destId="{BCB69AE6-298E-4DEA-914D-EE15939F342E}" srcOrd="5" destOrd="0" presId="urn:microsoft.com/office/officeart/2005/8/layout/hProcess11"/>
    <dgm:cxn modelId="{54F87B66-A3D4-4E02-B452-5A0BE35C0155}" type="presParOf" srcId="{3EBEE75B-F854-49BE-8D44-C587FA288C70}" destId="{16B019E1-9654-4D9C-AE79-B18602324D8B}" srcOrd="6" destOrd="0" presId="urn:microsoft.com/office/officeart/2005/8/layout/hProcess11"/>
    <dgm:cxn modelId="{74A360BF-61B5-49B1-8AA1-FC0EE5ACE79E}" type="presParOf" srcId="{16B019E1-9654-4D9C-AE79-B18602324D8B}" destId="{42CB6A0C-9D4D-4270-88D8-F3F1DA46DAD1}" srcOrd="0" destOrd="0" presId="urn:microsoft.com/office/officeart/2005/8/layout/hProcess11"/>
    <dgm:cxn modelId="{991AA585-2D5E-4613-BB0C-0A7FF84355CA}" type="presParOf" srcId="{16B019E1-9654-4D9C-AE79-B18602324D8B}" destId="{EE50FC0A-1800-4B55-A6F5-CD88882CD84D}" srcOrd="1" destOrd="0" presId="urn:microsoft.com/office/officeart/2005/8/layout/hProcess11"/>
    <dgm:cxn modelId="{A5163B54-7A6D-4493-BBBE-1093B2C9CA47}" type="presParOf" srcId="{16B019E1-9654-4D9C-AE79-B18602324D8B}" destId="{B5B4FA11-279F-4F53-80EA-2CA314D6A882}" srcOrd="2" destOrd="0" presId="urn:microsoft.com/office/officeart/2005/8/layout/hProcess11"/>
    <dgm:cxn modelId="{B2663294-B6F1-4250-B32D-01420FA69E46}" type="presParOf" srcId="{3EBEE75B-F854-49BE-8D44-C587FA288C70}" destId="{2228F9C4-ECF0-46CB-BD59-8182ED9C1503}" srcOrd="7" destOrd="0" presId="urn:microsoft.com/office/officeart/2005/8/layout/hProcess11"/>
    <dgm:cxn modelId="{C1716B5C-C8BD-4B57-8D79-87C991C48F69}" type="presParOf" srcId="{3EBEE75B-F854-49BE-8D44-C587FA288C70}" destId="{AE936BCA-8BFB-4ACE-91E1-69A2827573B5}" srcOrd="8" destOrd="0" presId="urn:microsoft.com/office/officeart/2005/8/layout/hProcess11"/>
    <dgm:cxn modelId="{C241A90B-8B69-4629-AF2E-8E6BCA61796D}" type="presParOf" srcId="{AE936BCA-8BFB-4ACE-91E1-69A2827573B5}" destId="{12962CA2-D647-49BD-81FC-E786EBED1DED}" srcOrd="0" destOrd="0" presId="urn:microsoft.com/office/officeart/2005/8/layout/hProcess11"/>
    <dgm:cxn modelId="{60F8E5C1-AC46-49AE-9977-515A13FA8DEB}" type="presParOf" srcId="{AE936BCA-8BFB-4ACE-91E1-69A2827573B5}" destId="{56D082C5-8BA8-46CA-814D-30BD0AEEB51B}" srcOrd="1" destOrd="0" presId="urn:microsoft.com/office/officeart/2005/8/layout/hProcess11"/>
    <dgm:cxn modelId="{B362EDC9-1A2E-49EF-A8B5-E11B76337A4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Smartphone</a:t>
            </a:r>
          </a:p>
          <a:p>
            <a:pPr lvl="1"/>
            <a:r>
              <a:rPr lang="de-DE" dirty="0" smtClean="0"/>
              <a:t>Aktueller Browser</a:t>
            </a:r>
          </a:p>
          <a:p>
            <a:pPr lvl="1"/>
            <a:r>
              <a:rPr lang="de-DE" dirty="0" smtClean="0"/>
              <a:t>Ehrliche Person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2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  <a:p>
            <a:pPr lvl="1"/>
            <a:r>
              <a:rPr lang="de-DE" dirty="0" smtClean="0"/>
              <a:t>Serververfügbarkeit</a:t>
            </a:r>
          </a:p>
          <a:p>
            <a:pPr lvl="1"/>
            <a:r>
              <a:rPr lang="de-DE" dirty="0" smtClean="0"/>
              <a:t>RFC-Konformität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58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r>
              <a:rPr lang="de-DE" dirty="0" smtClean="0"/>
              <a:t>Abhängigkeiten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39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verteilte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Message ist 0 erfolgreich, Rest nicht, und nähere Beschreibungen der Message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</a:t>
            </a:r>
            <a:r>
              <a:rPr lang="de-DE" baseline="0" dirty="0" err="1" smtClean="0"/>
              <a:t>Permission</a:t>
            </a:r>
            <a:r>
              <a:rPr lang="de-DE" baseline="0" dirty="0" smtClean="0"/>
              <a:t>, was darf der jeweilige User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errorLog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Settings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einer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View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 und besitzt zusätzlich </a:t>
            </a:r>
            <a:r>
              <a:rPr lang="de-DE" baseline="0" dirty="0" err="1" smtClean="0"/>
              <a:t>Fragement</a:t>
            </a:r>
            <a:r>
              <a:rPr lang="de-DE" baseline="0" dirty="0" smtClean="0"/>
              <a:t>, welche für die verschiedenen Einstellungen gesetzt sind.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</a:t>
            </a:r>
            <a:r>
              <a:rPr lang="de-DE" baseline="0" dirty="0" err="1" smtClean="0"/>
              <a:t>ServerConnection</a:t>
            </a:r>
            <a:r>
              <a:rPr lang="de-DE" baseline="0" dirty="0" smtClean="0"/>
              <a:t> verbunden, welche sich wiederum zum </a:t>
            </a:r>
            <a:r>
              <a:rPr lang="de-DE" baseline="0" smtClean="0"/>
              <a:t>Backend verbindet.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???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in verschiedene Modelle aufgeteilt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Dataprovider </a:t>
            </a:r>
            <a:r>
              <a:rPr lang="de-DE" baseline="0" dirty="0" err="1" smtClean="0"/>
              <a:t>Androird</a:t>
            </a:r>
            <a:r>
              <a:rPr lang="de-DE" baseline="0" dirty="0" smtClean="0"/>
              <a:t> App </a:t>
            </a:r>
            <a:r>
              <a:rPr lang="de-DE" baseline="0" dirty="0" smtClean="0">
                <a:sym typeface="Wingdings" panose="05000000000000000000" pitchFamily="2" charset="2"/>
              </a:rPr>
              <a:t> ändern von Einstellungen</a:t>
            </a:r>
          </a:p>
          <a:p>
            <a:pPr marL="685800" lvl="1" indent="-228600">
              <a:buAutoNum type="arabicPeriod"/>
            </a:pPr>
            <a:r>
              <a:rPr lang="de-DE" baseline="0" dirty="0" smtClean="0">
                <a:sym typeface="Wingdings" panose="05000000000000000000" pitchFamily="2" charset="2"/>
              </a:rPr>
              <a:t>Dataprovider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  <a:p>
            <a:pPr marL="685800" lvl="1" indent="-228600">
              <a:buAutoNum type="arabicPeriod"/>
            </a:pP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Darstellung der Daten über die verschiedenen Views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07" y="1556792"/>
            <a:ext cx="91214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06" y="1844824"/>
            <a:ext cx="9144000" cy="33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8219256" cy="4824535"/>
          </a:xfrm>
        </p:spPr>
        <p:txBody>
          <a:bodyPr/>
          <a:lstStyle/>
          <a:p>
            <a:pPr lvl="1"/>
            <a:r>
              <a:rPr lang="de-DE" dirty="0" smtClean="0"/>
              <a:t>1&amp;1 </a:t>
            </a:r>
            <a:r>
              <a:rPr lang="de-DE" dirty="0" err="1" smtClean="0"/>
              <a:t>server</a:t>
            </a:r>
            <a:r>
              <a:rPr lang="de-DE" dirty="0" smtClean="0"/>
              <a:t> –&gt; </a:t>
            </a:r>
            <a:r>
              <a:rPr lang="de-DE" dirty="0" err="1" smtClean="0"/>
              <a:t>blog</a:t>
            </a:r>
            <a:endParaRPr lang="de-DE" dirty="0" smtClean="0"/>
          </a:p>
          <a:p>
            <a:pPr lvl="1"/>
            <a:r>
              <a:rPr lang="de-DE" dirty="0" smtClean="0"/>
              <a:t>Server daheim mit: </a:t>
            </a:r>
            <a:r>
              <a:rPr lang="de-DE" dirty="0" err="1" smtClean="0"/>
              <a:t>apache</a:t>
            </a:r>
            <a:r>
              <a:rPr lang="de-DE" dirty="0" smtClean="0"/>
              <a:t>, …</a:t>
            </a:r>
          </a:p>
          <a:p>
            <a:pPr lvl="1"/>
            <a:r>
              <a:rPr lang="de-DE" dirty="0" err="1" smtClean="0"/>
              <a:t>Unveiled</a:t>
            </a:r>
            <a:r>
              <a:rPr lang="de-DE" dirty="0" smtClean="0"/>
              <a:t>/</a:t>
            </a:r>
            <a:r>
              <a:rPr lang="de-DE" dirty="0" err="1" smtClean="0"/>
              <a:t>test</a:t>
            </a:r>
            <a:r>
              <a:rPr lang="de-DE" dirty="0" smtClean="0"/>
              <a:t>/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Unveiled</a:t>
            </a:r>
            <a:r>
              <a:rPr lang="de-DE" dirty="0" smtClean="0"/>
              <a:t>/</a:t>
            </a:r>
            <a:r>
              <a:rPr lang="de-DE" dirty="0" err="1" smtClean="0"/>
              <a:t>prod</a:t>
            </a:r>
            <a:r>
              <a:rPr lang="de-DE" dirty="0" smtClean="0"/>
              <a:t>/</a:t>
            </a:r>
          </a:p>
          <a:p>
            <a:pPr lvl="1"/>
            <a:r>
              <a:rPr lang="de-DE" dirty="0" err="1" smtClean="0"/>
              <a:t>Jira</a:t>
            </a:r>
            <a:r>
              <a:rPr lang="de-DE" dirty="0" smtClean="0"/>
              <a:t>-Tasks-Einbindung </a:t>
            </a:r>
            <a:br>
              <a:rPr lang="de-DE" dirty="0" smtClean="0"/>
            </a:br>
            <a:r>
              <a:rPr lang="de-DE" dirty="0" smtClean="0"/>
              <a:t>in IDE -&gt;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2924944"/>
            <a:ext cx="63436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7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3" y="1268414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der aktuell geplanten Features</a:t>
            </a:r>
          </a:p>
          <a:p>
            <a:r>
              <a:rPr lang="de-DE" dirty="0" smtClean="0"/>
              <a:t>Nächste Phase:	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lvl="1"/>
            <a:r>
              <a:rPr lang="de-DE" dirty="0" smtClean="0"/>
              <a:t>Entwicklung der RTSP Bibliothek (</a:t>
            </a:r>
            <a:r>
              <a:rPr lang="de-DE" dirty="0" err="1" smtClean="0"/>
              <a:t>imflux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Erste Streaming-Tests</a:t>
            </a:r>
          </a:p>
          <a:p>
            <a:pPr lvl="1"/>
            <a:r>
              <a:rPr lang="de-DE" dirty="0" smtClean="0"/>
              <a:t>Umsetzung der restlichen API Funktionalität des PHP-</a:t>
            </a:r>
            <a:r>
              <a:rPr lang="de-DE" dirty="0" err="1" smtClean="0"/>
              <a:t>Stacks</a:t>
            </a:r>
            <a:endParaRPr lang="de-DE" dirty="0" smtClean="0"/>
          </a:p>
          <a:p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10581"/>
            <a:ext cx="7884368" cy="574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589</Words>
  <Application>Microsoft Office PowerPoint</Application>
  <PresentationFormat>On-screen Show (4:3)</PresentationFormat>
  <Paragraphs>287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Wingdings 2</vt:lpstr>
      <vt:lpstr>Wingdings 3</vt:lpstr>
      <vt:lpstr>Modul</vt:lpstr>
      <vt:lpstr>Unveiled Fight against injustice straightaway</vt:lpstr>
      <vt:lpstr>Aufteilung</vt:lpstr>
      <vt:lpstr>Gliederung</vt:lpstr>
      <vt:lpstr>Einleitung</vt:lpstr>
      <vt:lpstr>Vision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Testumgebung (Backend)</vt:lpstr>
      <vt:lpstr>Testumgebung (Frontend)</vt:lpstr>
      <vt:lpstr>Umsetzung</vt:lpstr>
      <vt:lpstr>MVC - Patterns</vt:lpstr>
      <vt:lpstr>MVC - Patterns</vt:lpstr>
      <vt:lpstr>Client - Server Aufteilung</vt:lpstr>
      <vt:lpstr>Demo</vt:lpstr>
      <vt:lpstr>Fazit</vt:lpstr>
      <vt:lpstr>Fazit &amp; Weiteres Vorgehen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Schmidl, Sebastian</cp:lastModifiedBy>
  <cp:revision>52</cp:revision>
  <dcterms:created xsi:type="dcterms:W3CDTF">2015-12-05T14:25:02Z</dcterms:created>
  <dcterms:modified xsi:type="dcterms:W3CDTF">2015-12-08T19:35:36Z</dcterms:modified>
</cp:coreProperties>
</file>