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notesSlides/notesSlide26.xml" ContentType="application/vnd.openxmlformats-officedocument.presentationml.notesSlide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6"/>
  </p:notesMasterIdLst>
  <p:sldIdLst>
    <p:sldId id="256" r:id="rId2"/>
    <p:sldId id="267" r:id="rId3"/>
    <p:sldId id="257" r:id="rId4"/>
    <p:sldId id="258" r:id="rId5"/>
    <p:sldId id="279" r:id="rId6"/>
    <p:sldId id="280" r:id="rId7"/>
    <p:sldId id="285" r:id="rId8"/>
    <p:sldId id="286" r:id="rId9"/>
    <p:sldId id="281" r:id="rId10"/>
    <p:sldId id="261" r:id="rId11"/>
    <p:sldId id="268" r:id="rId12"/>
    <p:sldId id="301" r:id="rId13"/>
    <p:sldId id="269" r:id="rId14"/>
    <p:sldId id="270" r:id="rId15"/>
    <p:sldId id="297" r:id="rId16"/>
    <p:sldId id="262" r:id="rId17"/>
    <p:sldId id="288" r:id="rId18"/>
    <p:sldId id="299" r:id="rId19"/>
    <p:sldId id="291" r:id="rId20"/>
    <p:sldId id="283" r:id="rId21"/>
    <p:sldId id="289" r:id="rId22"/>
    <p:sldId id="298" r:id="rId23"/>
    <p:sldId id="300" r:id="rId24"/>
    <p:sldId id="263" r:id="rId25"/>
    <p:sldId id="294" r:id="rId26"/>
    <p:sldId id="273" r:id="rId27"/>
    <p:sldId id="278" r:id="rId28"/>
    <p:sldId id="295" r:id="rId29"/>
    <p:sldId id="296" r:id="rId30"/>
    <p:sldId id="276" r:id="rId31"/>
    <p:sldId id="277" r:id="rId32"/>
    <p:sldId id="264" r:id="rId33"/>
    <p:sldId id="287" r:id="rId34"/>
    <p:sldId id="29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83" autoAdjust="0"/>
  </p:normalViewPr>
  <p:slideViewPr>
    <p:cSldViewPr>
      <p:cViewPr varScale="1">
        <p:scale>
          <a:sx n="86" d="100"/>
          <a:sy n="86" d="100"/>
        </p:scale>
        <p:origin x="-23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layout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plotArea>
      <c:layout>
        <c:manualLayout>
          <c:layoutTarget val="inner"/>
          <c:xMode val="edge"/>
          <c:yMode val="edge"/>
          <c:x val="0.12226390354775404"/>
          <c:y val="0.19829795600053213"/>
          <c:w val="0.7490145770840283"/>
          <c:h val="0.70495489607908779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B5A2650-F44B-4488-9967-67CFFF482C35}" type="presOf" srcId="{263D1932-C914-44FA-91E5-7404EFB65698}" destId="{42CB6A0C-9D4D-4270-88D8-F3F1DA46DAD1}" srcOrd="0" destOrd="0" presId="urn:microsoft.com/office/officeart/2005/8/layout/hProcess11"/>
    <dgm:cxn modelId="{7F740E8A-7D7D-4637-818D-75CA184D8CC8}" type="presOf" srcId="{863FD00F-879C-40D8-BCA7-9630CC06DBCD}" destId="{12962CA2-D647-49BD-81FC-E786EBED1DED}" srcOrd="0" destOrd="0" presId="urn:microsoft.com/office/officeart/2005/8/layout/hProcess11"/>
    <dgm:cxn modelId="{0022CF01-7BB6-4DBB-B1CE-AD71C957ADB2}" type="presOf" srcId="{C092B36E-43EF-43DF-B7ED-BB22C399B9C8}" destId="{1F9F75E3-3329-4491-8611-F9A888AE0E3A}" srcOrd="0" destOrd="0" presId="urn:microsoft.com/office/officeart/2005/8/layout/hProcess11"/>
    <dgm:cxn modelId="{4617A295-03A2-4467-9259-BA99E6F8C781}" type="presOf" srcId="{E358C221-9508-4421-8C3E-C14A1766DA97}" destId="{AB7EF6B0-8311-4A2B-9782-76F6027EC317}" srcOrd="0" destOrd="0" presId="urn:microsoft.com/office/officeart/2005/8/layout/hProcess11"/>
    <dgm:cxn modelId="{53693E55-3637-4057-97A1-4801CC103B30}" type="presOf" srcId="{71E82913-291C-4747-9E0D-E26FBCCAC453}" destId="{5807F4F2-0443-4295-97A8-373A86B2C4AF}" srcOrd="0" destOrd="0" presId="urn:microsoft.com/office/officeart/2005/8/layout/hProcess11"/>
    <dgm:cxn modelId="{74CF9F23-EA51-4D11-A51A-EDB5F5D3B78B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9B5B79F-1E08-4798-8316-0FD5A029DAD9}" type="presParOf" srcId="{1F9F75E3-3329-4491-8611-F9A888AE0E3A}" destId="{4AB9A1D7-027D-4EA5-B85D-2A0F7127070F}" srcOrd="0" destOrd="0" presId="urn:microsoft.com/office/officeart/2005/8/layout/hProcess11"/>
    <dgm:cxn modelId="{24299D55-F817-46E8-AE41-DF7629784BFE}" type="presParOf" srcId="{1F9F75E3-3329-4491-8611-F9A888AE0E3A}" destId="{3EBEE75B-F854-49BE-8D44-C587FA288C70}" srcOrd="1" destOrd="0" presId="urn:microsoft.com/office/officeart/2005/8/layout/hProcess11"/>
    <dgm:cxn modelId="{FAAC6C41-FD68-4044-AA65-E1D30972C527}" type="presParOf" srcId="{3EBEE75B-F854-49BE-8D44-C587FA288C70}" destId="{266DB7BC-080A-4953-A2FB-855B1140DE5A}" srcOrd="0" destOrd="0" presId="urn:microsoft.com/office/officeart/2005/8/layout/hProcess11"/>
    <dgm:cxn modelId="{20DB04E9-0719-4305-92BC-F623F6E6EE46}" type="presParOf" srcId="{266DB7BC-080A-4953-A2FB-855B1140DE5A}" destId="{AFCA00F9-252C-4474-BE2C-CDC264E45F31}" srcOrd="0" destOrd="0" presId="urn:microsoft.com/office/officeart/2005/8/layout/hProcess11"/>
    <dgm:cxn modelId="{F63B30DE-9139-4A24-BB6B-0CC6F87FDCF4}" type="presParOf" srcId="{266DB7BC-080A-4953-A2FB-855B1140DE5A}" destId="{C39E104A-B3E2-4B8C-A982-8C8DED6454EC}" srcOrd="1" destOrd="0" presId="urn:microsoft.com/office/officeart/2005/8/layout/hProcess11"/>
    <dgm:cxn modelId="{B88CDE05-F452-4C90-9250-87F51311627E}" type="presParOf" srcId="{266DB7BC-080A-4953-A2FB-855B1140DE5A}" destId="{C791E6BA-5654-40CE-921D-1829DAC31EAA}" srcOrd="2" destOrd="0" presId="urn:microsoft.com/office/officeart/2005/8/layout/hProcess11"/>
    <dgm:cxn modelId="{6A72B69F-3B00-4EE4-8A5E-8E290AAAC60A}" type="presParOf" srcId="{3EBEE75B-F854-49BE-8D44-C587FA288C70}" destId="{47ABDAB3-8F7A-485E-B11A-A1136BE795C9}" srcOrd="1" destOrd="0" presId="urn:microsoft.com/office/officeart/2005/8/layout/hProcess11"/>
    <dgm:cxn modelId="{FA3FBF34-A77B-4363-8A17-EFE30FF571D9}" type="presParOf" srcId="{3EBEE75B-F854-49BE-8D44-C587FA288C70}" destId="{1F77D1AA-3944-4C50-B87C-0EA0B2159593}" srcOrd="2" destOrd="0" presId="urn:microsoft.com/office/officeart/2005/8/layout/hProcess11"/>
    <dgm:cxn modelId="{6CBB1142-BBB9-4CA7-A7D1-9A6E94E9FD03}" type="presParOf" srcId="{1F77D1AA-3944-4C50-B87C-0EA0B2159593}" destId="{5807F4F2-0443-4295-97A8-373A86B2C4AF}" srcOrd="0" destOrd="0" presId="urn:microsoft.com/office/officeart/2005/8/layout/hProcess11"/>
    <dgm:cxn modelId="{8CCA6398-1ACF-425E-A30E-9F0544BCD191}" type="presParOf" srcId="{1F77D1AA-3944-4C50-B87C-0EA0B2159593}" destId="{3390B0D5-AE1A-4F2A-BB66-6CE85BAE12B8}" srcOrd="1" destOrd="0" presId="urn:microsoft.com/office/officeart/2005/8/layout/hProcess11"/>
    <dgm:cxn modelId="{EF1F411A-FF90-4982-AAFC-3BBF6B865258}" type="presParOf" srcId="{1F77D1AA-3944-4C50-B87C-0EA0B2159593}" destId="{24A5EF36-7D2C-449E-AB8A-E232740D425A}" srcOrd="2" destOrd="0" presId="urn:microsoft.com/office/officeart/2005/8/layout/hProcess11"/>
    <dgm:cxn modelId="{AA962AAA-0EA5-4097-9C55-3506AAED3E24}" type="presParOf" srcId="{3EBEE75B-F854-49BE-8D44-C587FA288C70}" destId="{F6B4B428-775B-403F-A42F-644B4366259B}" srcOrd="3" destOrd="0" presId="urn:microsoft.com/office/officeart/2005/8/layout/hProcess11"/>
    <dgm:cxn modelId="{60716320-C0C7-4831-9EA2-9DE24A8FB7CB}" type="presParOf" srcId="{3EBEE75B-F854-49BE-8D44-C587FA288C70}" destId="{13B9134F-C455-4BA9-A839-BBF4D9C3B562}" srcOrd="4" destOrd="0" presId="urn:microsoft.com/office/officeart/2005/8/layout/hProcess11"/>
    <dgm:cxn modelId="{DF47592C-01D1-43E3-85F0-C35F7D5A60F7}" type="presParOf" srcId="{13B9134F-C455-4BA9-A839-BBF4D9C3B562}" destId="{AB7EF6B0-8311-4A2B-9782-76F6027EC317}" srcOrd="0" destOrd="0" presId="urn:microsoft.com/office/officeart/2005/8/layout/hProcess11"/>
    <dgm:cxn modelId="{B81A6A83-2F63-4BD6-BE72-8FB01B83ED8A}" type="presParOf" srcId="{13B9134F-C455-4BA9-A839-BBF4D9C3B562}" destId="{6127A24A-86B8-4753-A36D-94B3824E5DCE}" srcOrd="1" destOrd="0" presId="urn:microsoft.com/office/officeart/2005/8/layout/hProcess11"/>
    <dgm:cxn modelId="{EC7A55D3-0F84-430A-BE89-BCAE1A8C488B}" type="presParOf" srcId="{13B9134F-C455-4BA9-A839-BBF4D9C3B562}" destId="{1C8D49DC-E766-4026-9DE3-971B678C46EF}" srcOrd="2" destOrd="0" presId="urn:microsoft.com/office/officeart/2005/8/layout/hProcess11"/>
    <dgm:cxn modelId="{7EBB99D5-B6FF-4924-8FB4-6302EAFBC867}" type="presParOf" srcId="{3EBEE75B-F854-49BE-8D44-C587FA288C70}" destId="{BCB69AE6-298E-4DEA-914D-EE15939F342E}" srcOrd="5" destOrd="0" presId="urn:microsoft.com/office/officeart/2005/8/layout/hProcess11"/>
    <dgm:cxn modelId="{AF4A86B5-FF92-4EE3-A3A5-F000114A45AA}" type="presParOf" srcId="{3EBEE75B-F854-49BE-8D44-C587FA288C70}" destId="{16B019E1-9654-4D9C-AE79-B18602324D8B}" srcOrd="6" destOrd="0" presId="urn:microsoft.com/office/officeart/2005/8/layout/hProcess11"/>
    <dgm:cxn modelId="{7864DACA-3FC5-4D21-A5FB-5011FD7B03D3}" type="presParOf" srcId="{16B019E1-9654-4D9C-AE79-B18602324D8B}" destId="{42CB6A0C-9D4D-4270-88D8-F3F1DA46DAD1}" srcOrd="0" destOrd="0" presId="urn:microsoft.com/office/officeart/2005/8/layout/hProcess11"/>
    <dgm:cxn modelId="{4A7CE651-8DFA-4B96-BE8B-C8A75B99AB9A}" type="presParOf" srcId="{16B019E1-9654-4D9C-AE79-B18602324D8B}" destId="{EE50FC0A-1800-4B55-A6F5-CD88882CD84D}" srcOrd="1" destOrd="0" presId="urn:microsoft.com/office/officeart/2005/8/layout/hProcess11"/>
    <dgm:cxn modelId="{9DC80CEC-43A5-4604-91E2-BE332CF304C9}" type="presParOf" srcId="{16B019E1-9654-4D9C-AE79-B18602324D8B}" destId="{B5B4FA11-279F-4F53-80EA-2CA314D6A882}" srcOrd="2" destOrd="0" presId="urn:microsoft.com/office/officeart/2005/8/layout/hProcess11"/>
    <dgm:cxn modelId="{DFDE3A91-215B-468A-93B6-2B28C5F0602B}" type="presParOf" srcId="{3EBEE75B-F854-49BE-8D44-C587FA288C70}" destId="{2228F9C4-ECF0-46CB-BD59-8182ED9C1503}" srcOrd="7" destOrd="0" presId="urn:microsoft.com/office/officeart/2005/8/layout/hProcess11"/>
    <dgm:cxn modelId="{F4D245C4-A82B-41F3-9DCA-5D0894003B8D}" type="presParOf" srcId="{3EBEE75B-F854-49BE-8D44-C587FA288C70}" destId="{AE936BCA-8BFB-4ACE-91E1-69A2827573B5}" srcOrd="8" destOrd="0" presId="urn:microsoft.com/office/officeart/2005/8/layout/hProcess11"/>
    <dgm:cxn modelId="{E6BB9F36-E0EF-4336-B629-3420C8591664}" type="presParOf" srcId="{AE936BCA-8BFB-4ACE-91E1-69A2827573B5}" destId="{12962CA2-D647-49BD-81FC-E786EBED1DED}" srcOrd="0" destOrd="0" presId="urn:microsoft.com/office/officeart/2005/8/layout/hProcess11"/>
    <dgm:cxn modelId="{ED6734A0-EEF8-4164-B899-1447822AB9FB}" type="presParOf" srcId="{AE936BCA-8BFB-4ACE-91E1-69A2827573B5}" destId="{56D082C5-8BA8-46CA-814D-30BD0AEEB51B}" srcOrd="1" destOrd="0" presId="urn:microsoft.com/office/officeart/2005/8/layout/hProcess11"/>
    <dgm:cxn modelId="{3DFBDCEC-BE9C-4383-A2AB-38E84C2D465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23F2C96-803F-46AD-930C-DA2FDB4B9E9E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554DEA6-CA36-4521-9A01-A62E9CB951C0}" type="presOf" srcId="{863FD00F-879C-40D8-BCA7-9630CC06DBCD}" destId="{12962CA2-D647-49BD-81FC-E786EBED1DED}" srcOrd="0" destOrd="0" presId="urn:microsoft.com/office/officeart/2005/8/layout/hProcess11"/>
    <dgm:cxn modelId="{459901CA-4331-4673-849F-9F50ADFA5FAC}" type="presOf" srcId="{C092B36E-43EF-43DF-B7ED-BB22C399B9C8}" destId="{1F9F75E3-3329-4491-8611-F9A888AE0E3A}" srcOrd="0" destOrd="0" presId="urn:microsoft.com/office/officeart/2005/8/layout/hProcess11"/>
    <dgm:cxn modelId="{74F0867F-B014-4377-B0F9-08C55F22B417}" type="presOf" srcId="{263D1932-C914-44FA-91E5-7404EFB65698}" destId="{42CB6A0C-9D4D-4270-88D8-F3F1DA46DAD1}" srcOrd="0" destOrd="0" presId="urn:microsoft.com/office/officeart/2005/8/layout/hProcess11"/>
    <dgm:cxn modelId="{741D1309-5131-4FD8-8C3B-3E765BA83556}" type="presOf" srcId="{836F97C4-3741-4FD9-B961-3F6BCC913225}" destId="{AFCA00F9-252C-4474-BE2C-CDC264E45F31}" srcOrd="0" destOrd="0" presId="urn:microsoft.com/office/officeart/2005/8/layout/hProcess11"/>
    <dgm:cxn modelId="{3717E872-6B0E-4C26-BDF9-A94CF24895F2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FFDF7C4-3911-44AA-9D1F-33C30B702A90}" type="presParOf" srcId="{1F9F75E3-3329-4491-8611-F9A888AE0E3A}" destId="{4AB9A1D7-027D-4EA5-B85D-2A0F7127070F}" srcOrd="0" destOrd="0" presId="urn:microsoft.com/office/officeart/2005/8/layout/hProcess11"/>
    <dgm:cxn modelId="{24F53AED-DBDB-43B4-BCF1-E41D4C76D4EA}" type="presParOf" srcId="{1F9F75E3-3329-4491-8611-F9A888AE0E3A}" destId="{3EBEE75B-F854-49BE-8D44-C587FA288C70}" srcOrd="1" destOrd="0" presId="urn:microsoft.com/office/officeart/2005/8/layout/hProcess11"/>
    <dgm:cxn modelId="{FBCF014F-AADC-4E3B-881C-C77395A5A0EA}" type="presParOf" srcId="{3EBEE75B-F854-49BE-8D44-C587FA288C70}" destId="{266DB7BC-080A-4953-A2FB-855B1140DE5A}" srcOrd="0" destOrd="0" presId="urn:microsoft.com/office/officeart/2005/8/layout/hProcess11"/>
    <dgm:cxn modelId="{C4B5AD4B-44C4-4783-B120-A1A4AF61B25A}" type="presParOf" srcId="{266DB7BC-080A-4953-A2FB-855B1140DE5A}" destId="{AFCA00F9-252C-4474-BE2C-CDC264E45F31}" srcOrd="0" destOrd="0" presId="urn:microsoft.com/office/officeart/2005/8/layout/hProcess11"/>
    <dgm:cxn modelId="{86E2E969-C183-4ABF-BC6A-CF6B5B22518B}" type="presParOf" srcId="{266DB7BC-080A-4953-A2FB-855B1140DE5A}" destId="{C39E104A-B3E2-4B8C-A982-8C8DED6454EC}" srcOrd="1" destOrd="0" presId="urn:microsoft.com/office/officeart/2005/8/layout/hProcess11"/>
    <dgm:cxn modelId="{1FB19FF6-B196-4DB9-ADED-0F3351A2506C}" type="presParOf" srcId="{266DB7BC-080A-4953-A2FB-855B1140DE5A}" destId="{C791E6BA-5654-40CE-921D-1829DAC31EAA}" srcOrd="2" destOrd="0" presId="urn:microsoft.com/office/officeart/2005/8/layout/hProcess11"/>
    <dgm:cxn modelId="{5BB7C1E7-BDBC-4740-9C2C-0D616DB1ECD6}" type="presParOf" srcId="{3EBEE75B-F854-49BE-8D44-C587FA288C70}" destId="{47ABDAB3-8F7A-485E-B11A-A1136BE795C9}" srcOrd="1" destOrd="0" presId="urn:microsoft.com/office/officeart/2005/8/layout/hProcess11"/>
    <dgm:cxn modelId="{E90BFEAC-92A6-4D58-A1AB-22E55357954B}" type="presParOf" srcId="{3EBEE75B-F854-49BE-8D44-C587FA288C70}" destId="{1F77D1AA-3944-4C50-B87C-0EA0B2159593}" srcOrd="2" destOrd="0" presId="urn:microsoft.com/office/officeart/2005/8/layout/hProcess11"/>
    <dgm:cxn modelId="{03FAF9BA-06C4-4E8C-9AD4-021B9ECBB54A}" type="presParOf" srcId="{1F77D1AA-3944-4C50-B87C-0EA0B2159593}" destId="{5807F4F2-0443-4295-97A8-373A86B2C4AF}" srcOrd="0" destOrd="0" presId="urn:microsoft.com/office/officeart/2005/8/layout/hProcess11"/>
    <dgm:cxn modelId="{A201DC18-41CA-47F8-8B4E-6DFC680D0FF6}" type="presParOf" srcId="{1F77D1AA-3944-4C50-B87C-0EA0B2159593}" destId="{3390B0D5-AE1A-4F2A-BB66-6CE85BAE12B8}" srcOrd="1" destOrd="0" presId="urn:microsoft.com/office/officeart/2005/8/layout/hProcess11"/>
    <dgm:cxn modelId="{C23C0662-7063-495B-A004-179CD7EF80A8}" type="presParOf" srcId="{1F77D1AA-3944-4C50-B87C-0EA0B2159593}" destId="{24A5EF36-7D2C-449E-AB8A-E232740D425A}" srcOrd="2" destOrd="0" presId="urn:microsoft.com/office/officeart/2005/8/layout/hProcess11"/>
    <dgm:cxn modelId="{A6C11FD4-7177-4129-9564-771CBD8C4A39}" type="presParOf" srcId="{3EBEE75B-F854-49BE-8D44-C587FA288C70}" destId="{F6B4B428-775B-403F-A42F-644B4366259B}" srcOrd="3" destOrd="0" presId="urn:microsoft.com/office/officeart/2005/8/layout/hProcess11"/>
    <dgm:cxn modelId="{FBA1D724-BB45-49E1-95C8-DD0345657DFA}" type="presParOf" srcId="{3EBEE75B-F854-49BE-8D44-C587FA288C70}" destId="{13B9134F-C455-4BA9-A839-BBF4D9C3B562}" srcOrd="4" destOrd="0" presId="urn:microsoft.com/office/officeart/2005/8/layout/hProcess11"/>
    <dgm:cxn modelId="{AD6BF99F-3648-46C7-A46D-3C3E9026351E}" type="presParOf" srcId="{13B9134F-C455-4BA9-A839-BBF4D9C3B562}" destId="{AB7EF6B0-8311-4A2B-9782-76F6027EC317}" srcOrd="0" destOrd="0" presId="urn:microsoft.com/office/officeart/2005/8/layout/hProcess11"/>
    <dgm:cxn modelId="{842CE1BC-81C4-48CF-BE46-AADEEF6202E9}" type="presParOf" srcId="{13B9134F-C455-4BA9-A839-BBF4D9C3B562}" destId="{6127A24A-86B8-4753-A36D-94B3824E5DCE}" srcOrd="1" destOrd="0" presId="urn:microsoft.com/office/officeart/2005/8/layout/hProcess11"/>
    <dgm:cxn modelId="{7C67F356-71EE-4518-80FF-8DDD4CFC3F7A}" type="presParOf" srcId="{13B9134F-C455-4BA9-A839-BBF4D9C3B562}" destId="{1C8D49DC-E766-4026-9DE3-971B678C46EF}" srcOrd="2" destOrd="0" presId="urn:microsoft.com/office/officeart/2005/8/layout/hProcess11"/>
    <dgm:cxn modelId="{B8F1AEFB-6F9C-409E-A959-23AAC7C99526}" type="presParOf" srcId="{3EBEE75B-F854-49BE-8D44-C587FA288C70}" destId="{BCB69AE6-298E-4DEA-914D-EE15939F342E}" srcOrd="5" destOrd="0" presId="urn:microsoft.com/office/officeart/2005/8/layout/hProcess11"/>
    <dgm:cxn modelId="{E2C1CEBD-C305-4DA5-BB07-F313DA436DD1}" type="presParOf" srcId="{3EBEE75B-F854-49BE-8D44-C587FA288C70}" destId="{16B019E1-9654-4D9C-AE79-B18602324D8B}" srcOrd="6" destOrd="0" presId="urn:microsoft.com/office/officeart/2005/8/layout/hProcess11"/>
    <dgm:cxn modelId="{5EDF62C9-12CD-4132-8220-63C7E4736656}" type="presParOf" srcId="{16B019E1-9654-4D9C-AE79-B18602324D8B}" destId="{42CB6A0C-9D4D-4270-88D8-F3F1DA46DAD1}" srcOrd="0" destOrd="0" presId="urn:microsoft.com/office/officeart/2005/8/layout/hProcess11"/>
    <dgm:cxn modelId="{59584819-2095-4FD6-84DF-CA898EF640FB}" type="presParOf" srcId="{16B019E1-9654-4D9C-AE79-B18602324D8B}" destId="{EE50FC0A-1800-4B55-A6F5-CD88882CD84D}" srcOrd="1" destOrd="0" presId="urn:microsoft.com/office/officeart/2005/8/layout/hProcess11"/>
    <dgm:cxn modelId="{DADEC5DF-4E99-4525-B670-5B842BB1605F}" type="presParOf" srcId="{16B019E1-9654-4D9C-AE79-B18602324D8B}" destId="{B5B4FA11-279F-4F53-80EA-2CA314D6A882}" srcOrd="2" destOrd="0" presId="urn:microsoft.com/office/officeart/2005/8/layout/hProcess11"/>
    <dgm:cxn modelId="{59F0F3A6-88DA-4AA1-8B7B-A8F0AE0B6B38}" type="presParOf" srcId="{3EBEE75B-F854-49BE-8D44-C587FA288C70}" destId="{2228F9C4-ECF0-46CB-BD59-8182ED9C1503}" srcOrd="7" destOrd="0" presId="urn:microsoft.com/office/officeart/2005/8/layout/hProcess11"/>
    <dgm:cxn modelId="{52CC6EDE-7E48-44E2-9D47-0D49D8235255}" type="presParOf" srcId="{3EBEE75B-F854-49BE-8D44-C587FA288C70}" destId="{AE936BCA-8BFB-4ACE-91E1-69A2827573B5}" srcOrd="8" destOrd="0" presId="urn:microsoft.com/office/officeart/2005/8/layout/hProcess11"/>
    <dgm:cxn modelId="{2616FC5D-52E6-485D-9EFE-EC086F2A5A33}" type="presParOf" srcId="{AE936BCA-8BFB-4ACE-91E1-69A2827573B5}" destId="{12962CA2-D647-49BD-81FC-E786EBED1DED}" srcOrd="0" destOrd="0" presId="urn:microsoft.com/office/officeart/2005/8/layout/hProcess11"/>
    <dgm:cxn modelId="{616D684A-709F-4FCC-9B98-5BD388DFA09A}" type="presParOf" srcId="{AE936BCA-8BFB-4ACE-91E1-69A2827573B5}" destId="{56D082C5-8BA8-46CA-814D-30BD0AEEB51B}" srcOrd="1" destOrd="0" presId="urn:microsoft.com/office/officeart/2005/8/layout/hProcess11"/>
    <dgm:cxn modelId="{213F8CB5-81E9-4518-BFDC-1CF8FEA1EAB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8DA878C-8546-4F06-8DC0-EDECCD9DF771}" type="presOf" srcId="{863FD00F-879C-40D8-BCA7-9630CC06DBCD}" destId="{12962CA2-D647-49BD-81FC-E786EBED1DED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4AAE2CFC-C6A0-41D5-9808-A53A1A86ADA3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FC6B418-56F4-4C00-B1B4-590825D6260F}" type="presOf" srcId="{C092B36E-43EF-43DF-B7ED-BB22C399B9C8}" destId="{1F9F75E3-3329-4491-8611-F9A888AE0E3A}" srcOrd="0" destOrd="0" presId="urn:microsoft.com/office/officeart/2005/8/layout/hProcess11"/>
    <dgm:cxn modelId="{A5C28B4D-6FCB-4402-A1CF-AAEFADBA542A}" type="presOf" srcId="{836F97C4-3741-4FD9-B961-3F6BCC913225}" destId="{AFCA00F9-252C-4474-BE2C-CDC264E45F31}" srcOrd="0" destOrd="0" presId="urn:microsoft.com/office/officeart/2005/8/layout/hProcess11"/>
    <dgm:cxn modelId="{9A69880E-236C-4D6B-AF1A-A50EDFFB5C49}" type="presOf" srcId="{71E82913-291C-4747-9E0D-E26FBCCAC453}" destId="{5807F4F2-0443-4295-97A8-373A86B2C4AF}" srcOrd="0" destOrd="0" presId="urn:microsoft.com/office/officeart/2005/8/layout/hProcess11"/>
    <dgm:cxn modelId="{7B87EF89-A186-462C-AD2F-86559897E37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2C1273F-766F-488B-8F30-0EF7352E1DBE}" type="presParOf" srcId="{1F9F75E3-3329-4491-8611-F9A888AE0E3A}" destId="{4AB9A1D7-027D-4EA5-B85D-2A0F7127070F}" srcOrd="0" destOrd="0" presId="urn:microsoft.com/office/officeart/2005/8/layout/hProcess11"/>
    <dgm:cxn modelId="{A226B9D5-5CDE-4664-96F3-2EEEB212CB60}" type="presParOf" srcId="{1F9F75E3-3329-4491-8611-F9A888AE0E3A}" destId="{3EBEE75B-F854-49BE-8D44-C587FA288C70}" srcOrd="1" destOrd="0" presId="urn:microsoft.com/office/officeart/2005/8/layout/hProcess11"/>
    <dgm:cxn modelId="{2BAE27DE-3522-4864-8418-A636D4A4FCC6}" type="presParOf" srcId="{3EBEE75B-F854-49BE-8D44-C587FA288C70}" destId="{266DB7BC-080A-4953-A2FB-855B1140DE5A}" srcOrd="0" destOrd="0" presId="urn:microsoft.com/office/officeart/2005/8/layout/hProcess11"/>
    <dgm:cxn modelId="{93DF902E-F371-426B-8639-D94EBF52AA1E}" type="presParOf" srcId="{266DB7BC-080A-4953-A2FB-855B1140DE5A}" destId="{AFCA00F9-252C-4474-BE2C-CDC264E45F31}" srcOrd="0" destOrd="0" presId="urn:microsoft.com/office/officeart/2005/8/layout/hProcess11"/>
    <dgm:cxn modelId="{B4F83FD1-3FBC-4CF6-BCE0-23CFA112A239}" type="presParOf" srcId="{266DB7BC-080A-4953-A2FB-855B1140DE5A}" destId="{C39E104A-B3E2-4B8C-A982-8C8DED6454EC}" srcOrd="1" destOrd="0" presId="urn:microsoft.com/office/officeart/2005/8/layout/hProcess11"/>
    <dgm:cxn modelId="{3382F60B-9B87-4007-8C03-E395303288A3}" type="presParOf" srcId="{266DB7BC-080A-4953-A2FB-855B1140DE5A}" destId="{C791E6BA-5654-40CE-921D-1829DAC31EAA}" srcOrd="2" destOrd="0" presId="urn:microsoft.com/office/officeart/2005/8/layout/hProcess11"/>
    <dgm:cxn modelId="{CB935301-D16C-4670-A3E0-60A047006E71}" type="presParOf" srcId="{3EBEE75B-F854-49BE-8D44-C587FA288C70}" destId="{47ABDAB3-8F7A-485E-B11A-A1136BE795C9}" srcOrd="1" destOrd="0" presId="urn:microsoft.com/office/officeart/2005/8/layout/hProcess11"/>
    <dgm:cxn modelId="{D87E71E4-58B5-4FDC-B95D-DEFBEC855AE0}" type="presParOf" srcId="{3EBEE75B-F854-49BE-8D44-C587FA288C70}" destId="{1F77D1AA-3944-4C50-B87C-0EA0B2159593}" srcOrd="2" destOrd="0" presId="urn:microsoft.com/office/officeart/2005/8/layout/hProcess11"/>
    <dgm:cxn modelId="{E9B46075-86EC-4D41-8505-BB05EA61A29C}" type="presParOf" srcId="{1F77D1AA-3944-4C50-B87C-0EA0B2159593}" destId="{5807F4F2-0443-4295-97A8-373A86B2C4AF}" srcOrd="0" destOrd="0" presId="urn:microsoft.com/office/officeart/2005/8/layout/hProcess11"/>
    <dgm:cxn modelId="{EA251EB3-9C3C-44DE-A635-2C4AA835F972}" type="presParOf" srcId="{1F77D1AA-3944-4C50-B87C-0EA0B2159593}" destId="{3390B0D5-AE1A-4F2A-BB66-6CE85BAE12B8}" srcOrd="1" destOrd="0" presId="urn:microsoft.com/office/officeart/2005/8/layout/hProcess11"/>
    <dgm:cxn modelId="{DC7A00FB-773A-422D-8685-0A2F3A2BF5B1}" type="presParOf" srcId="{1F77D1AA-3944-4C50-B87C-0EA0B2159593}" destId="{24A5EF36-7D2C-449E-AB8A-E232740D425A}" srcOrd="2" destOrd="0" presId="urn:microsoft.com/office/officeart/2005/8/layout/hProcess11"/>
    <dgm:cxn modelId="{220EDF3C-58FE-445E-8D3A-C1353439DB02}" type="presParOf" srcId="{3EBEE75B-F854-49BE-8D44-C587FA288C70}" destId="{F6B4B428-775B-403F-A42F-644B4366259B}" srcOrd="3" destOrd="0" presId="urn:microsoft.com/office/officeart/2005/8/layout/hProcess11"/>
    <dgm:cxn modelId="{E7D25AE3-0ED5-4177-A158-45B760DB8162}" type="presParOf" srcId="{3EBEE75B-F854-49BE-8D44-C587FA288C70}" destId="{13B9134F-C455-4BA9-A839-BBF4D9C3B562}" srcOrd="4" destOrd="0" presId="urn:microsoft.com/office/officeart/2005/8/layout/hProcess11"/>
    <dgm:cxn modelId="{AC952154-6193-4C16-B407-385E8675BCBB}" type="presParOf" srcId="{13B9134F-C455-4BA9-A839-BBF4D9C3B562}" destId="{AB7EF6B0-8311-4A2B-9782-76F6027EC317}" srcOrd="0" destOrd="0" presId="urn:microsoft.com/office/officeart/2005/8/layout/hProcess11"/>
    <dgm:cxn modelId="{053B7AD5-DEF5-4CA9-81D8-9F6F58590226}" type="presParOf" srcId="{13B9134F-C455-4BA9-A839-BBF4D9C3B562}" destId="{6127A24A-86B8-4753-A36D-94B3824E5DCE}" srcOrd="1" destOrd="0" presId="urn:microsoft.com/office/officeart/2005/8/layout/hProcess11"/>
    <dgm:cxn modelId="{2FAD8A6A-9D17-4E64-8385-17BA1FFA2B47}" type="presParOf" srcId="{13B9134F-C455-4BA9-A839-BBF4D9C3B562}" destId="{1C8D49DC-E766-4026-9DE3-971B678C46EF}" srcOrd="2" destOrd="0" presId="urn:microsoft.com/office/officeart/2005/8/layout/hProcess11"/>
    <dgm:cxn modelId="{9470D259-E19A-4BB9-BA37-29C2DF55A256}" type="presParOf" srcId="{3EBEE75B-F854-49BE-8D44-C587FA288C70}" destId="{BCB69AE6-298E-4DEA-914D-EE15939F342E}" srcOrd="5" destOrd="0" presId="urn:microsoft.com/office/officeart/2005/8/layout/hProcess11"/>
    <dgm:cxn modelId="{8EC912F2-A735-4CC4-BD20-F3B4AC519C32}" type="presParOf" srcId="{3EBEE75B-F854-49BE-8D44-C587FA288C70}" destId="{16B019E1-9654-4D9C-AE79-B18602324D8B}" srcOrd="6" destOrd="0" presId="urn:microsoft.com/office/officeart/2005/8/layout/hProcess11"/>
    <dgm:cxn modelId="{72FB0499-730D-46DA-94ED-EE799B3192DF}" type="presParOf" srcId="{16B019E1-9654-4D9C-AE79-B18602324D8B}" destId="{42CB6A0C-9D4D-4270-88D8-F3F1DA46DAD1}" srcOrd="0" destOrd="0" presId="urn:microsoft.com/office/officeart/2005/8/layout/hProcess11"/>
    <dgm:cxn modelId="{17EE7A6E-79C0-45D4-BFAB-74D902C7E578}" type="presParOf" srcId="{16B019E1-9654-4D9C-AE79-B18602324D8B}" destId="{EE50FC0A-1800-4B55-A6F5-CD88882CD84D}" srcOrd="1" destOrd="0" presId="urn:microsoft.com/office/officeart/2005/8/layout/hProcess11"/>
    <dgm:cxn modelId="{C592D540-8DBC-47C4-B6FA-CAA4AE5B2229}" type="presParOf" srcId="{16B019E1-9654-4D9C-AE79-B18602324D8B}" destId="{B5B4FA11-279F-4F53-80EA-2CA314D6A882}" srcOrd="2" destOrd="0" presId="urn:microsoft.com/office/officeart/2005/8/layout/hProcess11"/>
    <dgm:cxn modelId="{4EBBA2C6-5FF8-443E-847F-BFB926B017C6}" type="presParOf" srcId="{3EBEE75B-F854-49BE-8D44-C587FA288C70}" destId="{2228F9C4-ECF0-46CB-BD59-8182ED9C1503}" srcOrd="7" destOrd="0" presId="urn:microsoft.com/office/officeart/2005/8/layout/hProcess11"/>
    <dgm:cxn modelId="{8A9753B4-0B0E-4A49-9AE7-B6ACEDD4EE1E}" type="presParOf" srcId="{3EBEE75B-F854-49BE-8D44-C587FA288C70}" destId="{AE936BCA-8BFB-4ACE-91E1-69A2827573B5}" srcOrd="8" destOrd="0" presId="urn:microsoft.com/office/officeart/2005/8/layout/hProcess11"/>
    <dgm:cxn modelId="{9FC12E92-B4F7-455B-B2D2-E74805D4B54E}" type="presParOf" srcId="{AE936BCA-8BFB-4ACE-91E1-69A2827573B5}" destId="{12962CA2-D647-49BD-81FC-E786EBED1DED}" srcOrd="0" destOrd="0" presId="urn:microsoft.com/office/officeart/2005/8/layout/hProcess11"/>
    <dgm:cxn modelId="{41952394-B26B-4EC7-AC74-7BE691352787}" type="presParOf" srcId="{AE936BCA-8BFB-4ACE-91E1-69A2827573B5}" destId="{56D082C5-8BA8-46CA-814D-30BD0AEEB51B}" srcOrd="1" destOrd="0" presId="urn:microsoft.com/office/officeart/2005/8/layout/hProcess11"/>
    <dgm:cxn modelId="{86159200-2208-445C-AB26-7D1C605C78D8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91417DDD-A2B0-465A-BFC1-392175790171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2343B62-9922-450E-AF83-9F8D3C5A6DA8}" type="presOf" srcId="{263D1932-C914-44FA-91E5-7404EFB65698}" destId="{42CB6A0C-9D4D-4270-88D8-F3F1DA46DAD1}" srcOrd="0" destOrd="0" presId="urn:microsoft.com/office/officeart/2005/8/layout/hProcess11"/>
    <dgm:cxn modelId="{2F377824-D1FC-4EF8-A2CD-A5842F366660}" type="presOf" srcId="{E358C221-9508-4421-8C3E-C14A1766DA97}" destId="{AB7EF6B0-8311-4A2B-9782-76F6027EC317}" srcOrd="0" destOrd="0" presId="urn:microsoft.com/office/officeart/2005/8/layout/hProcess11"/>
    <dgm:cxn modelId="{00C46834-C92A-4CBC-9759-CDA616926B92}" type="presOf" srcId="{863FD00F-879C-40D8-BCA7-9630CC06DBCD}" destId="{12962CA2-D647-49BD-81FC-E786EBED1DED}" srcOrd="0" destOrd="0" presId="urn:microsoft.com/office/officeart/2005/8/layout/hProcess11"/>
    <dgm:cxn modelId="{C094C979-C676-4782-95EA-6F0D96B231EC}" type="presOf" srcId="{836F97C4-3741-4FD9-B961-3F6BCC913225}" destId="{AFCA00F9-252C-4474-BE2C-CDC264E45F31}" srcOrd="0" destOrd="0" presId="urn:microsoft.com/office/officeart/2005/8/layout/hProcess11"/>
    <dgm:cxn modelId="{A03E604D-9C04-4E46-ACC9-D25AACDB347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D2ADBE8-8968-4C56-9A2C-6EDE9D1C92F8}" type="presParOf" srcId="{1F9F75E3-3329-4491-8611-F9A888AE0E3A}" destId="{4AB9A1D7-027D-4EA5-B85D-2A0F7127070F}" srcOrd="0" destOrd="0" presId="urn:microsoft.com/office/officeart/2005/8/layout/hProcess11"/>
    <dgm:cxn modelId="{958E3321-D8AF-432C-B191-697596BEE199}" type="presParOf" srcId="{1F9F75E3-3329-4491-8611-F9A888AE0E3A}" destId="{3EBEE75B-F854-49BE-8D44-C587FA288C70}" srcOrd="1" destOrd="0" presId="urn:microsoft.com/office/officeart/2005/8/layout/hProcess11"/>
    <dgm:cxn modelId="{B2A28433-DD17-48AA-9067-5BE10468334A}" type="presParOf" srcId="{3EBEE75B-F854-49BE-8D44-C587FA288C70}" destId="{266DB7BC-080A-4953-A2FB-855B1140DE5A}" srcOrd="0" destOrd="0" presId="urn:microsoft.com/office/officeart/2005/8/layout/hProcess11"/>
    <dgm:cxn modelId="{04B93429-814A-4EC2-8841-0DA5F1737A71}" type="presParOf" srcId="{266DB7BC-080A-4953-A2FB-855B1140DE5A}" destId="{AFCA00F9-252C-4474-BE2C-CDC264E45F31}" srcOrd="0" destOrd="0" presId="urn:microsoft.com/office/officeart/2005/8/layout/hProcess11"/>
    <dgm:cxn modelId="{4A531999-089E-4235-B3A3-A4260BB09C5A}" type="presParOf" srcId="{266DB7BC-080A-4953-A2FB-855B1140DE5A}" destId="{C39E104A-B3E2-4B8C-A982-8C8DED6454EC}" srcOrd="1" destOrd="0" presId="urn:microsoft.com/office/officeart/2005/8/layout/hProcess11"/>
    <dgm:cxn modelId="{4CEDB522-1A64-4CF4-A6AE-90195D9B2C33}" type="presParOf" srcId="{266DB7BC-080A-4953-A2FB-855B1140DE5A}" destId="{C791E6BA-5654-40CE-921D-1829DAC31EAA}" srcOrd="2" destOrd="0" presId="urn:microsoft.com/office/officeart/2005/8/layout/hProcess11"/>
    <dgm:cxn modelId="{64B3CDC2-BD0D-46AA-B948-F4F09F851328}" type="presParOf" srcId="{3EBEE75B-F854-49BE-8D44-C587FA288C70}" destId="{47ABDAB3-8F7A-485E-B11A-A1136BE795C9}" srcOrd="1" destOrd="0" presId="urn:microsoft.com/office/officeart/2005/8/layout/hProcess11"/>
    <dgm:cxn modelId="{094F4F1A-777B-488E-9BFA-39AE4F8EC196}" type="presParOf" srcId="{3EBEE75B-F854-49BE-8D44-C587FA288C70}" destId="{1F77D1AA-3944-4C50-B87C-0EA0B2159593}" srcOrd="2" destOrd="0" presId="urn:microsoft.com/office/officeart/2005/8/layout/hProcess11"/>
    <dgm:cxn modelId="{79FFE6C1-AC3B-42B4-9CD0-F581C2689F72}" type="presParOf" srcId="{1F77D1AA-3944-4C50-B87C-0EA0B2159593}" destId="{5807F4F2-0443-4295-97A8-373A86B2C4AF}" srcOrd="0" destOrd="0" presId="urn:microsoft.com/office/officeart/2005/8/layout/hProcess11"/>
    <dgm:cxn modelId="{8F646986-80BE-4C2C-94F7-5CB763316C0F}" type="presParOf" srcId="{1F77D1AA-3944-4C50-B87C-0EA0B2159593}" destId="{3390B0D5-AE1A-4F2A-BB66-6CE85BAE12B8}" srcOrd="1" destOrd="0" presId="urn:microsoft.com/office/officeart/2005/8/layout/hProcess11"/>
    <dgm:cxn modelId="{5B9BFDE8-B979-4437-9FDE-A33DDC3E2F19}" type="presParOf" srcId="{1F77D1AA-3944-4C50-B87C-0EA0B2159593}" destId="{24A5EF36-7D2C-449E-AB8A-E232740D425A}" srcOrd="2" destOrd="0" presId="urn:microsoft.com/office/officeart/2005/8/layout/hProcess11"/>
    <dgm:cxn modelId="{BCA8BF2E-EC7C-4F25-9266-FB4A38F6C399}" type="presParOf" srcId="{3EBEE75B-F854-49BE-8D44-C587FA288C70}" destId="{F6B4B428-775B-403F-A42F-644B4366259B}" srcOrd="3" destOrd="0" presId="urn:microsoft.com/office/officeart/2005/8/layout/hProcess11"/>
    <dgm:cxn modelId="{1335E1C2-51A2-44B7-9748-581187802337}" type="presParOf" srcId="{3EBEE75B-F854-49BE-8D44-C587FA288C70}" destId="{13B9134F-C455-4BA9-A839-BBF4D9C3B562}" srcOrd="4" destOrd="0" presId="urn:microsoft.com/office/officeart/2005/8/layout/hProcess11"/>
    <dgm:cxn modelId="{13A9BA65-01E1-406B-9961-AC802FB3B870}" type="presParOf" srcId="{13B9134F-C455-4BA9-A839-BBF4D9C3B562}" destId="{AB7EF6B0-8311-4A2B-9782-76F6027EC317}" srcOrd="0" destOrd="0" presId="urn:microsoft.com/office/officeart/2005/8/layout/hProcess11"/>
    <dgm:cxn modelId="{AD8EC3B3-7DE4-41F7-90BC-9209B77A22FE}" type="presParOf" srcId="{13B9134F-C455-4BA9-A839-BBF4D9C3B562}" destId="{6127A24A-86B8-4753-A36D-94B3824E5DCE}" srcOrd="1" destOrd="0" presId="urn:microsoft.com/office/officeart/2005/8/layout/hProcess11"/>
    <dgm:cxn modelId="{BCCBE668-C9D2-4FB9-A1DA-A277A9C366D3}" type="presParOf" srcId="{13B9134F-C455-4BA9-A839-BBF4D9C3B562}" destId="{1C8D49DC-E766-4026-9DE3-971B678C46EF}" srcOrd="2" destOrd="0" presId="urn:microsoft.com/office/officeart/2005/8/layout/hProcess11"/>
    <dgm:cxn modelId="{EFD1BA0B-E3E2-4D04-A7D3-A44F5A18EBAA}" type="presParOf" srcId="{3EBEE75B-F854-49BE-8D44-C587FA288C70}" destId="{BCB69AE6-298E-4DEA-914D-EE15939F342E}" srcOrd="5" destOrd="0" presId="urn:microsoft.com/office/officeart/2005/8/layout/hProcess11"/>
    <dgm:cxn modelId="{AF5495E9-07E9-4D1A-8B5C-2C7D878FFE7B}" type="presParOf" srcId="{3EBEE75B-F854-49BE-8D44-C587FA288C70}" destId="{16B019E1-9654-4D9C-AE79-B18602324D8B}" srcOrd="6" destOrd="0" presId="urn:microsoft.com/office/officeart/2005/8/layout/hProcess11"/>
    <dgm:cxn modelId="{A0772C5B-32DB-4DC9-A14F-18F53A47653D}" type="presParOf" srcId="{16B019E1-9654-4D9C-AE79-B18602324D8B}" destId="{42CB6A0C-9D4D-4270-88D8-F3F1DA46DAD1}" srcOrd="0" destOrd="0" presId="urn:microsoft.com/office/officeart/2005/8/layout/hProcess11"/>
    <dgm:cxn modelId="{C0A79FDA-98D7-4D10-937C-39ED71BD1B36}" type="presParOf" srcId="{16B019E1-9654-4D9C-AE79-B18602324D8B}" destId="{EE50FC0A-1800-4B55-A6F5-CD88882CD84D}" srcOrd="1" destOrd="0" presId="urn:microsoft.com/office/officeart/2005/8/layout/hProcess11"/>
    <dgm:cxn modelId="{BA94E57B-CBD9-4330-BB58-A76962EB39E5}" type="presParOf" srcId="{16B019E1-9654-4D9C-AE79-B18602324D8B}" destId="{B5B4FA11-279F-4F53-80EA-2CA314D6A882}" srcOrd="2" destOrd="0" presId="urn:microsoft.com/office/officeart/2005/8/layout/hProcess11"/>
    <dgm:cxn modelId="{001416FB-AA9D-4724-8D05-55B04BE58455}" type="presParOf" srcId="{3EBEE75B-F854-49BE-8D44-C587FA288C70}" destId="{2228F9C4-ECF0-46CB-BD59-8182ED9C1503}" srcOrd="7" destOrd="0" presId="urn:microsoft.com/office/officeart/2005/8/layout/hProcess11"/>
    <dgm:cxn modelId="{843B5D76-1F22-4C7E-A047-BF14F0E1FA1D}" type="presParOf" srcId="{3EBEE75B-F854-49BE-8D44-C587FA288C70}" destId="{AE936BCA-8BFB-4ACE-91E1-69A2827573B5}" srcOrd="8" destOrd="0" presId="urn:microsoft.com/office/officeart/2005/8/layout/hProcess11"/>
    <dgm:cxn modelId="{9329674F-CC8A-4128-A8ED-FEBB534FCB69}" type="presParOf" srcId="{AE936BCA-8BFB-4ACE-91E1-69A2827573B5}" destId="{12962CA2-D647-49BD-81FC-E786EBED1DED}" srcOrd="0" destOrd="0" presId="urn:microsoft.com/office/officeart/2005/8/layout/hProcess11"/>
    <dgm:cxn modelId="{E6FAF138-17F6-47A6-ADA1-C6AA642B2C8E}" type="presParOf" srcId="{AE936BCA-8BFB-4ACE-91E1-69A2827573B5}" destId="{56D082C5-8BA8-46CA-814D-30BD0AEEB51B}" srcOrd="1" destOrd="0" presId="urn:microsoft.com/office/officeart/2005/8/layout/hProcess11"/>
    <dgm:cxn modelId="{EA612B9D-1BB2-46BE-A897-F9589420B4C9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1F07D0F-32FA-4F8E-90CE-C14E7986EDE5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C73920B-C781-4268-9E65-112BB1879013}" type="presOf" srcId="{836F97C4-3741-4FD9-B961-3F6BCC913225}" destId="{AFCA00F9-252C-4474-BE2C-CDC264E45F31}" srcOrd="0" destOrd="0" presId="urn:microsoft.com/office/officeart/2005/8/layout/hProcess11"/>
    <dgm:cxn modelId="{ED591B0C-6012-41A5-B17A-B143C9257036}" type="presOf" srcId="{C092B36E-43EF-43DF-B7ED-BB22C399B9C8}" destId="{1F9F75E3-3329-4491-8611-F9A888AE0E3A}" srcOrd="0" destOrd="0" presId="urn:microsoft.com/office/officeart/2005/8/layout/hProcess11"/>
    <dgm:cxn modelId="{9E3B60EC-A5C7-42FD-9672-65EBEE900F26}" type="presOf" srcId="{E358C221-9508-4421-8C3E-C14A1766DA97}" destId="{AB7EF6B0-8311-4A2B-9782-76F6027EC317}" srcOrd="0" destOrd="0" presId="urn:microsoft.com/office/officeart/2005/8/layout/hProcess11"/>
    <dgm:cxn modelId="{1990FD54-44B3-447F-A8B0-48D17866BF7E}" type="presOf" srcId="{71E82913-291C-4747-9E0D-E26FBCCAC453}" destId="{5807F4F2-0443-4295-97A8-373A86B2C4AF}" srcOrd="0" destOrd="0" presId="urn:microsoft.com/office/officeart/2005/8/layout/hProcess11"/>
    <dgm:cxn modelId="{153173CE-4B62-4ECB-92D4-00CC9FC4A26C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89AD6E2-E019-4581-B894-3E883B4DB3C2}" type="presParOf" srcId="{1F9F75E3-3329-4491-8611-F9A888AE0E3A}" destId="{4AB9A1D7-027D-4EA5-B85D-2A0F7127070F}" srcOrd="0" destOrd="0" presId="urn:microsoft.com/office/officeart/2005/8/layout/hProcess11"/>
    <dgm:cxn modelId="{C3CB5F74-9B46-4961-A187-AF7053C50F0D}" type="presParOf" srcId="{1F9F75E3-3329-4491-8611-F9A888AE0E3A}" destId="{3EBEE75B-F854-49BE-8D44-C587FA288C70}" srcOrd="1" destOrd="0" presId="urn:microsoft.com/office/officeart/2005/8/layout/hProcess11"/>
    <dgm:cxn modelId="{9004C4F4-C9F6-4510-99EA-DA7124862282}" type="presParOf" srcId="{3EBEE75B-F854-49BE-8D44-C587FA288C70}" destId="{266DB7BC-080A-4953-A2FB-855B1140DE5A}" srcOrd="0" destOrd="0" presId="urn:microsoft.com/office/officeart/2005/8/layout/hProcess11"/>
    <dgm:cxn modelId="{0C3383F4-BF7E-4B50-A504-34BAB8450639}" type="presParOf" srcId="{266DB7BC-080A-4953-A2FB-855B1140DE5A}" destId="{AFCA00F9-252C-4474-BE2C-CDC264E45F31}" srcOrd="0" destOrd="0" presId="urn:microsoft.com/office/officeart/2005/8/layout/hProcess11"/>
    <dgm:cxn modelId="{E560D6C4-5096-4ACA-9C28-7A977501079E}" type="presParOf" srcId="{266DB7BC-080A-4953-A2FB-855B1140DE5A}" destId="{C39E104A-B3E2-4B8C-A982-8C8DED6454EC}" srcOrd="1" destOrd="0" presId="urn:microsoft.com/office/officeart/2005/8/layout/hProcess11"/>
    <dgm:cxn modelId="{30DB83FC-C688-48D0-8C70-EE2CCF2BBCB2}" type="presParOf" srcId="{266DB7BC-080A-4953-A2FB-855B1140DE5A}" destId="{C791E6BA-5654-40CE-921D-1829DAC31EAA}" srcOrd="2" destOrd="0" presId="urn:microsoft.com/office/officeart/2005/8/layout/hProcess11"/>
    <dgm:cxn modelId="{03140F95-9CAE-4F96-B82C-4641E45CE661}" type="presParOf" srcId="{3EBEE75B-F854-49BE-8D44-C587FA288C70}" destId="{47ABDAB3-8F7A-485E-B11A-A1136BE795C9}" srcOrd="1" destOrd="0" presId="urn:microsoft.com/office/officeart/2005/8/layout/hProcess11"/>
    <dgm:cxn modelId="{F49D4E80-A357-48CD-86F0-372B9109608E}" type="presParOf" srcId="{3EBEE75B-F854-49BE-8D44-C587FA288C70}" destId="{1F77D1AA-3944-4C50-B87C-0EA0B2159593}" srcOrd="2" destOrd="0" presId="urn:microsoft.com/office/officeart/2005/8/layout/hProcess11"/>
    <dgm:cxn modelId="{236BE32A-F091-4CB8-A822-BD1038647BC8}" type="presParOf" srcId="{1F77D1AA-3944-4C50-B87C-0EA0B2159593}" destId="{5807F4F2-0443-4295-97A8-373A86B2C4AF}" srcOrd="0" destOrd="0" presId="urn:microsoft.com/office/officeart/2005/8/layout/hProcess11"/>
    <dgm:cxn modelId="{68115A5B-B16F-4FCF-B1DF-21105DD73A93}" type="presParOf" srcId="{1F77D1AA-3944-4C50-B87C-0EA0B2159593}" destId="{3390B0D5-AE1A-4F2A-BB66-6CE85BAE12B8}" srcOrd="1" destOrd="0" presId="urn:microsoft.com/office/officeart/2005/8/layout/hProcess11"/>
    <dgm:cxn modelId="{4DBA30B9-6802-4D7F-9AEC-513CB94227F9}" type="presParOf" srcId="{1F77D1AA-3944-4C50-B87C-0EA0B2159593}" destId="{24A5EF36-7D2C-449E-AB8A-E232740D425A}" srcOrd="2" destOrd="0" presId="urn:microsoft.com/office/officeart/2005/8/layout/hProcess11"/>
    <dgm:cxn modelId="{54B81150-8D2D-44D6-89B3-7923B0CF3A16}" type="presParOf" srcId="{3EBEE75B-F854-49BE-8D44-C587FA288C70}" destId="{F6B4B428-775B-403F-A42F-644B4366259B}" srcOrd="3" destOrd="0" presId="urn:microsoft.com/office/officeart/2005/8/layout/hProcess11"/>
    <dgm:cxn modelId="{5318D6CA-8A5C-45DC-9802-0265EFB13263}" type="presParOf" srcId="{3EBEE75B-F854-49BE-8D44-C587FA288C70}" destId="{13B9134F-C455-4BA9-A839-BBF4D9C3B562}" srcOrd="4" destOrd="0" presId="urn:microsoft.com/office/officeart/2005/8/layout/hProcess11"/>
    <dgm:cxn modelId="{B3044FE4-F6DF-494F-B2A3-E93F8801EBEE}" type="presParOf" srcId="{13B9134F-C455-4BA9-A839-BBF4D9C3B562}" destId="{AB7EF6B0-8311-4A2B-9782-76F6027EC317}" srcOrd="0" destOrd="0" presId="urn:microsoft.com/office/officeart/2005/8/layout/hProcess11"/>
    <dgm:cxn modelId="{BC4C709B-E5ED-45B1-A271-99B96D672C1F}" type="presParOf" srcId="{13B9134F-C455-4BA9-A839-BBF4D9C3B562}" destId="{6127A24A-86B8-4753-A36D-94B3824E5DCE}" srcOrd="1" destOrd="0" presId="urn:microsoft.com/office/officeart/2005/8/layout/hProcess11"/>
    <dgm:cxn modelId="{4DB4925D-D83E-424A-BBDF-87CEBDC410C9}" type="presParOf" srcId="{13B9134F-C455-4BA9-A839-BBF4D9C3B562}" destId="{1C8D49DC-E766-4026-9DE3-971B678C46EF}" srcOrd="2" destOrd="0" presId="urn:microsoft.com/office/officeart/2005/8/layout/hProcess11"/>
    <dgm:cxn modelId="{C06CA415-53CB-4786-A5BA-AE286E72D3B7}" type="presParOf" srcId="{3EBEE75B-F854-49BE-8D44-C587FA288C70}" destId="{BCB69AE6-298E-4DEA-914D-EE15939F342E}" srcOrd="5" destOrd="0" presId="urn:microsoft.com/office/officeart/2005/8/layout/hProcess11"/>
    <dgm:cxn modelId="{468E6B97-B946-4C22-99A9-299F960EF178}" type="presParOf" srcId="{3EBEE75B-F854-49BE-8D44-C587FA288C70}" destId="{16B019E1-9654-4D9C-AE79-B18602324D8B}" srcOrd="6" destOrd="0" presId="urn:microsoft.com/office/officeart/2005/8/layout/hProcess11"/>
    <dgm:cxn modelId="{15CDB5FF-BA79-42D6-823B-716D7E01466A}" type="presParOf" srcId="{16B019E1-9654-4D9C-AE79-B18602324D8B}" destId="{42CB6A0C-9D4D-4270-88D8-F3F1DA46DAD1}" srcOrd="0" destOrd="0" presId="urn:microsoft.com/office/officeart/2005/8/layout/hProcess11"/>
    <dgm:cxn modelId="{0F368FA6-1C0D-4C7B-8645-DAD93F0496DB}" type="presParOf" srcId="{16B019E1-9654-4D9C-AE79-B18602324D8B}" destId="{EE50FC0A-1800-4B55-A6F5-CD88882CD84D}" srcOrd="1" destOrd="0" presId="urn:microsoft.com/office/officeart/2005/8/layout/hProcess11"/>
    <dgm:cxn modelId="{02B05D7F-D5E1-4234-B86E-7FCE5D17FBF6}" type="presParOf" srcId="{16B019E1-9654-4D9C-AE79-B18602324D8B}" destId="{B5B4FA11-279F-4F53-80EA-2CA314D6A882}" srcOrd="2" destOrd="0" presId="urn:microsoft.com/office/officeart/2005/8/layout/hProcess11"/>
    <dgm:cxn modelId="{5DED810F-F2D1-4D56-8C7B-06540AA46B9A}" type="presParOf" srcId="{3EBEE75B-F854-49BE-8D44-C587FA288C70}" destId="{2228F9C4-ECF0-46CB-BD59-8182ED9C1503}" srcOrd="7" destOrd="0" presId="urn:microsoft.com/office/officeart/2005/8/layout/hProcess11"/>
    <dgm:cxn modelId="{F18BC668-C83F-4113-9209-41FF577421AA}" type="presParOf" srcId="{3EBEE75B-F854-49BE-8D44-C587FA288C70}" destId="{AE936BCA-8BFB-4ACE-91E1-69A2827573B5}" srcOrd="8" destOrd="0" presId="urn:microsoft.com/office/officeart/2005/8/layout/hProcess11"/>
    <dgm:cxn modelId="{0B272263-B88E-4C66-8A5F-25A6D79567FB}" type="presParOf" srcId="{AE936BCA-8BFB-4ACE-91E1-69A2827573B5}" destId="{12962CA2-D647-49BD-81FC-E786EBED1DED}" srcOrd="0" destOrd="0" presId="urn:microsoft.com/office/officeart/2005/8/layout/hProcess11"/>
    <dgm:cxn modelId="{BCFFA4FE-D589-4BF0-8CFB-64B76DE55B89}" type="presParOf" srcId="{AE936BCA-8BFB-4ACE-91E1-69A2827573B5}" destId="{56D082C5-8BA8-46CA-814D-30BD0AEEB51B}" srcOrd="1" destOrd="0" presId="urn:microsoft.com/office/officeart/2005/8/layout/hProcess11"/>
    <dgm:cxn modelId="{542B9C0D-5619-4D6B-9FA5-9B88ED87CAB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9F68FC4C-BC87-4500-BBA5-23B4BB0D9A26}" type="presOf" srcId="{71E82913-291C-4747-9E0D-E26FBCCAC453}" destId="{5807F4F2-0443-4295-97A8-373A86B2C4AF}" srcOrd="0" destOrd="0" presId="urn:microsoft.com/office/officeart/2005/8/layout/hProcess11"/>
    <dgm:cxn modelId="{33D04D7E-0A97-47BF-A898-19B2C52B9EF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E16F9FB-FA3E-4161-A76E-C1E7F4082FF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9E661A2-7380-46D4-A0A4-45909CF7A1A0}" type="presOf" srcId="{E358C221-9508-4421-8C3E-C14A1766DA97}" destId="{AB7EF6B0-8311-4A2B-9782-76F6027EC317}" srcOrd="0" destOrd="0" presId="urn:microsoft.com/office/officeart/2005/8/layout/hProcess11"/>
    <dgm:cxn modelId="{3EE3050F-C4F4-4A24-AA76-3AAA9EAAB38B}" type="presOf" srcId="{263D1932-C914-44FA-91E5-7404EFB65698}" destId="{42CB6A0C-9D4D-4270-88D8-F3F1DA46DAD1}" srcOrd="0" destOrd="0" presId="urn:microsoft.com/office/officeart/2005/8/layout/hProcess11"/>
    <dgm:cxn modelId="{86E611D6-24C0-4590-9369-596F79D97054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2F28EB4-C04B-4AF0-9BBE-142741EA4303}" type="presParOf" srcId="{1F9F75E3-3329-4491-8611-F9A888AE0E3A}" destId="{4AB9A1D7-027D-4EA5-B85D-2A0F7127070F}" srcOrd="0" destOrd="0" presId="urn:microsoft.com/office/officeart/2005/8/layout/hProcess11"/>
    <dgm:cxn modelId="{6F74E7C8-A6DC-4396-85AC-4CC7B53A6855}" type="presParOf" srcId="{1F9F75E3-3329-4491-8611-F9A888AE0E3A}" destId="{3EBEE75B-F854-49BE-8D44-C587FA288C70}" srcOrd="1" destOrd="0" presId="urn:microsoft.com/office/officeart/2005/8/layout/hProcess11"/>
    <dgm:cxn modelId="{29EF333A-2536-4673-9404-B54E021CC9EA}" type="presParOf" srcId="{3EBEE75B-F854-49BE-8D44-C587FA288C70}" destId="{266DB7BC-080A-4953-A2FB-855B1140DE5A}" srcOrd="0" destOrd="0" presId="urn:microsoft.com/office/officeart/2005/8/layout/hProcess11"/>
    <dgm:cxn modelId="{DA1024F9-983A-4EA2-A098-1F02F04190F7}" type="presParOf" srcId="{266DB7BC-080A-4953-A2FB-855B1140DE5A}" destId="{AFCA00F9-252C-4474-BE2C-CDC264E45F31}" srcOrd="0" destOrd="0" presId="urn:microsoft.com/office/officeart/2005/8/layout/hProcess11"/>
    <dgm:cxn modelId="{B896BB61-5ACA-45C0-9413-DD17F5476AB9}" type="presParOf" srcId="{266DB7BC-080A-4953-A2FB-855B1140DE5A}" destId="{C39E104A-B3E2-4B8C-A982-8C8DED6454EC}" srcOrd="1" destOrd="0" presId="urn:microsoft.com/office/officeart/2005/8/layout/hProcess11"/>
    <dgm:cxn modelId="{833575B3-4AE3-447F-BCAD-D7077F999783}" type="presParOf" srcId="{266DB7BC-080A-4953-A2FB-855B1140DE5A}" destId="{C791E6BA-5654-40CE-921D-1829DAC31EAA}" srcOrd="2" destOrd="0" presId="urn:microsoft.com/office/officeart/2005/8/layout/hProcess11"/>
    <dgm:cxn modelId="{3295E8D9-C322-4891-AADD-28A2EBAA550B}" type="presParOf" srcId="{3EBEE75B-F854-49BE-8D44-C587FA288C70}" destId="{47ABDAB3-8F7A-485E-B11A-A1136BE795C9}" srcOrd="1" destOrd="0" presId="urn:microsoft.com/office/officeart/2005/8/layout/hProcess11"/>
    <dgm:cxn modelId="{F750AEDE-73F5-435F-AB9B-F18F6E580463}" type="presParOf" srcId="{3EBEE75B-F854-49BE-8D44-C587FA288C70}" destId="{1F77D1AA-3944-4C50-B87C-0EA0B2159593}" srcOrd="2" destOrd="0" presId="urn:microsoft.com/office/officeart/2005/8/layout/hProcess11"/>
    <dgm:cxn modelId="{8FFA5E5A-E986-4A3B-9BB3-A1B90BB4FF96}" type="presParOf" srcId="{1F77D1AA-3944-4C50-B87C-0EA0B2159593}" destId="{5807F4F2-0443-4295-97A8-373A86B2C4AF}" srcOrd="0" destOrd="0" presId="urn:microsoft.com/office/officeart/2005/8/layout/hProcess11"/>
    <dgm:cxn modelId="{30C08779-EEA0-430E-8666-5DB8E4A2F196}" type="presParOf" srcId="{1F77D1AA-3944-4C50-B87C-0EA0B2159593}" destId="{3390B0D5-AE1A-4F2A-BB66-6CE85BAE12B8}" srcOrd="1" destOrd="0" presId="urn:microsoft.com/office/officeart/2005/8/layout/hProcess11"/>
    <dgm:cxn modelId="{254D0695-ADD1-47F6-8B8E-46E22AF3DC9F}" type="presParOf" srcId="{1F77D1AA-3944-4C50-B87C-0EA0B2159593}" destId="{24A5EF36-7D2C-449E-AB8A-E232740D425A}" srcOrd="2" destOrd="0" presId="urn:microsoft.com/office/officeart/2005/8/layout/hProcess11"/>
    <dgm:cxn modelId="{B5AAFF6D-EA34-4A78-9ACB-258FAFA50712}" type="presParOf" srcId="{3EBEE75B-F854-49BE-8D44-C587FA288C70}" destId="{F6B4B428-775B-403F-A42F-644B4366259B}" srcOrd="3" destOrd="0" presId="urn:microsoft.com/office/officeart/2005/8/layout/hProcess11"/>
    <dgm:cxn modelId="{32F710F9-714E-4857-8015-B12742299026}" type="presParOf" srcId="{3EBEE75B-F854-49BE-8D44-C587FA288C70}" destId="{13B9134F-C455-4BA9-A839-BBF4D9C3B562}" srcOrd="4" destOrd="0" presId="urn:microsoft.com/office/officeart/2005/8/layout/hProcess11"/>
    <dgm:cxn modelId="{E63C31D3-504E-4B3A-9BB9-2BC4BD84DD30}" type="presParOf" srcId="{13B9134F-C455-4BA9-A839-BBF4D9C3B562}" destId="{AB7EF6B0-8311-4A2B-9782-76F6027EC317}" srcOrd="0" destOrd="0" presId="urn:microsoft.com/office/officeart/2005/8/layout/hProcess11"/>
    <dgm:cxn modelId="{289F3FB5-A7CE-4BC2-999D-4F27DD768192}" type="presParOf" srcId="{13B9134F-C455-4BA9-A839-BBF4D9C3B562}" destId="{6127A24A-86B8-4753-A36D-94B3824E5DCE}" srcOrd="1" destOrd="0" presId="urn:microsoft.com/office/officeart/2005/8/layout/hProcess11"/>
    <dgm:cxn modelId="{CB647F8A-6535-49B9-A070-705CA2E9D8DB}" type="presParOf" srcId="{13B9134F-C455-4BA9-A839-BBF4D9C3B562}" destId="{1C8D49DC-E766-4026-9DE3-971B678C46EF}" srcOrd="2" destOrd="0" presId="urn:microsoft.com/office/officeart/2005/8/layout/hProcess11"/>
    <dgm:cxn modelId="{5050DF5B-FDDC-4F9E-AB5A-569A31B69E9A}" type="presParOf" srcId="{3EBEE75B-F854-49BE-8D44-C587FA288C70}" destId="{BCB69AE6-298E-4DEA-914D-EE15939F342E}" srcOrd="5" destOrd="0" presId="urn:microsoft.com/office/officeart/2005/8/layout/hProcess11"/>
    <dgm:cxn modelId="{D83A4E13-E6D7-4765-B0E0-7C2B1FDA4173}" type="presParOf" srcId="{3EBEE75B-F854-49BE-8D44-C587FA288C70}" destId="{16B019E1-9654-4D9C-AE79-B18602324D8B}" srcOrd="6" destOrd="0" presId="urn:microsoft.com/office/officeart/2005/8/layout/hProcess11"/>
    <dgm:cxn modelId="{601DFFA6-0A44-4634-BC90-BACB22270B13}" type="presParOf" srcId="{16B019E1-9654-4D9C-AE79-B18602324D8B}" destId="{42CB6A0C-9D4D-4270-88D8-F3F1DA46DAD1}" srcOrd="0" destOrd="0" presId="urn:microsoft.com/office/officeart/2005/8/layout/hProcess11"/>
    <dgm:cxn modelId="{8B37EF9D-576B-4A38-ADC2-FB3530114B66}" type="presParOf" srcId="{16B019E1-9654-4D9C-AE79-B18602324D8B}" destId="{EE50FC0A-1800-4B55-A6F5-CD88882CD84D}" srcOrd="1" destOrd="0" presId="urn:microsoft.com/office/officeart/2005/8/layout/hProcess11"/>
    <dgm:cxn modelId="{9977F727-1A67-4A96-AA63-F678093D0995}" type="presParOf" srcId="{16B019E1-9654-4D9C-AE79-B18602324D8B}" destId="{B5B4FA11-279F-4F53-80EA-2CA314D6A882}" srcOrd="2" destOrd="0" presId="urn:microsoft.com/office/officeart/2005/8/layout/hProcess11"/>
    <dgm:cxn modelId="{8A30271C-18BE-4034-A3CF-8D08E5C53116}" type="presParOf" srcId="{3EBEE75B-F854-49BE-8D44-C587FA288C70}" destId="{2228F9C4-ECF0-46CB-BD59-8182ED9C1503}" srcOrd="7" destOrd="0" presId="urn:microsoft.com/office/officeart/2005/8/layout/hProcess11"/>
    <dgm:cxn modelId="{2EC90EB4-DF6D-4341-9711-163AB19B6294}" type="presParOf" srcId="{3EBEE75B-F854-49BE-8D44-C587FA288C70}" destId="{AE936BCA-8BFB-4ACE-91E1-69A2827573B5}" srcOrd="8" destOrd="0" presId="urn:microsoft.com/office/officeart/2005/8/layout/hProcess11"/>
    <dgm:cxn modelId="{22B2F477-CBE5-46E8-B8CE-4C6622719FD0}" type="presParOf" srcId="{AE936BCA-8BFB-4ACE-91E1-69A2827573B5}" destId="{12962CA2-D647-49BD-81FC-E786EBED1DED}" srcOrd="0" destOrd="0" presId="urn:microsoft.com/office/officeart/2005/8/layout/hProcess11"/>
    <dgm:cxn modelId="{E187B5BD-EC32-4BAB-9DC9-5DD8C4A5866D}" type="presParOf" srcId="{AE936BCA-8BFB-4ACE-91E1-69A2827573B5}" destId="{56D082C5-8BA8-46CA-814D-30BD0AEEB51B}" srcOrd="1" destOrd="0" presId="urn:microsoft.com/office/officeart/2005/8/layout/hProcess11"/>
    <dgm:cxn modelId="{95C7D67C-4D9B-4BA8-A88D-8F088D35AE5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C9794C00-18B4-4927-A304-2445FB6E388F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CBEEAC2-C9FE-4168-9B1E-8C899AE14660}" type="presOf" srcId="{E358C221-9508-4421-8C3E-C14A1766DA97}" destId="{AB7EF6B0-8311-4A2B-9782-76F6027EC317}" srcOrd="0" destOrd="0" presId="urn:microsoft.com/office/officeart/2005/8/layout/hProcess11"/>
    <dgm:cxn modelId="{AD97703A-BAD5-477C-B0D1-12E739881081}" type="presOf" srcId="{263D1932-C914-44FA-91E5-7404EFB65698}" destId="{42CB6A0C-9D4D-4270-88D8-F3F1DA46DAD1}" srcOrd="0" destOrd="0" presId="urn:microsoft.com/office/officeart/2005/8/layout/hProcess11"/>
    <dgm:cxn modelId="{D90E5AF9-E374-4BC0-8575-6BE793FFEFB3}" type="presOf" srcId="{836F97C4-3741-4FD9-B961-3F6BCC913225}" destId="{AFCA00F9-252C-4474-BE2C-CDC264E45F31}" srcOrd="0" destOrd="0" presId="urn:microsoft.com/office/officeart/2005/8/layout/hProcess11"/>
    <dgm:cxn modelId="{AD6FAD3B-ED4B-45C5-B9B7-DB11B24B1C70}" type="presOf" srcId="{71E82913-291C-4747-9E0D-E26FBCCAC453}" destId="{5807F4F2-0443-4295-97A8-373A86B2C4AF}" srcOrd="0" destOrd="0" presId="urn:microsoft.com/office/officeart/2005/8/layout/hProcess11"/>
    <dgm:cxn modelId="{FBB15A61-D041-455B-896E-6E2845DC36C7}" type="presOf" srcId="{C092B36E-43EF-43DF-B7ED-BB22C399B9C8}" destId="{1F9F75E3-3329-4491-8611-F9A888AE0E3A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8C626ACE-98D4-4FB5-A590-25B9AD27F146}" type="presParOf" srcId="{1F9F75E3-3329-4491-8611-F9A888AE0E3A}" destId="{4AB9A1D7-027D-4EA5-B85D-2A0F7127070F}" srcOrd="0" destOrd="0" presId="urn:microsoft.com/office/officeart/2005/8/layout/hProcess11"/>
    <dgm:cxn modelId="{D3F73228-9A7F-4909-B08D-A1E2096E3C69}" type="presParOf" srcId="{1F9F75E3-3329-4491-8611-F9A888AE0E3A}" destId="{3EBEE75B-F854-49BE-8D44-C587FA288C70}" srcOrd="1" destOrd="0" presId="urn:microsoft.com/office/officeart/2005/8/layout/hProcess11"/>
    <dgm:cxn modelId="{4A773C5C-0A15-4F5B-9021-D3C749741D08}" type="presParOf" srcId="{3EBEE75B-F854-49BE-8D44-C587FA288C70}" destId="{266DB7BC-080A-4953-A2FB-855B1140DE5A}" srcOrd="0" destOrd="0" presId="urn:microsoft.com/office/officeart/2005/8/layout/hProcess11"/>
    <dgm:cxn modelId="{EDD39232-5730-4279-9B8B-16E5821F83DB}" type="presParOf" srcId="{266DB7BC-080A-4953-A2FB-855B1140DE5A}" destId="{AFCA00F9-252C-4474-BE2C-CDC264E45F31}" srcOrd="0" destOrd="0" presId="urn:microsoft.com/office/officeart/2005/8/layout/hProcess11"/>
    <dgm:cxn modelId="{4D7B4E1B-7EC0-4E8B-A026-F60F25261D44}" type="presParOf" srcId="{266DB7BC-080A-4953-A2FB-855B1140DE5A}" destId="{C39E104A-B3E2-4B8C-A982-8C8DED6454EC}" srcOrd="1" destOrd="0" presId="urn:microsoft.com/office/officeart/2005/8/layout/hProcess11"/>
    <dgm:cxn modelId="{5F6C1E8B-12A5-4A57-8BA7-67266E02DC1B}" type="presParOf" srcId="{266DB7BC-080A-4953-A2FB-855B1140DE5A}" destId="{C791E6BA-5654-40CE-921D-1829DAC31EAA}" srcOrd="2" destOrd="0" presId="urn:microsoft.com/office/officeart/2005/8/layout/hProcess11"/>
    <dgm:cxn modelId="{458BFB73-425B-44B8-8FF5-A6F18F93FCC5}" type="presParOf" srcId="{3EBEE75B-F854-49BE-8D44-C587FA288C70}" destId="{47ABDAB3-8F7A-485E-B11A-A1136BE795C9}" srcOrd="1" destOrd="0" presId="urn:microsoft.com/office/officeart/2005/8/layout/hProcess11"/>
    <dgm:cxn modelId="{FDDD73B1-E384-4C82-A689-E49E1168BB85}" type="presParOf" srcId="{3EBEE75B-F854-49BE-8D44-C587FA288C70}" destId="{1F77D1AA-3944-4C50-B87C-0EA0B2159593}" srcOrd="2" destOrd="0" presId="urn:microsoft.com/office/officeart/2005/8/layout/hProcess11"/>
    <dgm:cxn modelId="{0A8542AF-BA60-4B92-8EC2-5E494C7016AB}" type="presParOf" srcId="{1F77D1AA-3944-4C50-B87C-0EA0B2159593}" destId="{5807F4F2-0443-4295-97A8-373A86B2C4AF}" srcOrd="0" destOrd="0" presId="urn:microsoft.com/office/officeart/2005/8/layout/hProcess11"/>
    <dgm:cxn modelId="{0099405C-4FDA-4DF3-B3B2-3F9C3A7D6D49}" type="presParOf" srcId="{1F77D1AA-3944-4C50-B87C-0EA0B2159593}" destId="{3390B0D5-AE1A-4F2A-BB66-6CE85BAE12B8}" srcOrd="1" destOrd="0" presId="urn:microsoft.com/office/officeart/2005/8/layout/hProcess11"/>
    <dgm:cxn modelId="{635CDB3E-6470-4770-986C-CEBE5EE78232}" type="presParOf" srcId="{1F77D1AA-3944-4C50-B87C-0EA0B2159593}" destId="{24A5EF36-7D2C-449E-AB8A-E232740D425A}" srcOrd="2" destOrd="0" presId="urn:microsoft.com/office/officeart/2005/8/layout/hProcess11"/>
    <dgm:cxn modelId="{D0F08B8A-CFBE-40EE-9917-22D8C99F1AC5}" type="presParOf" srcId="{3EBEE75B-F854-49BE-8D44-C587FA288C70}" destId="{F6B4B428-775B-403F-A42F-644B4366259B}" srcOrd="3" destOrd="0" presId="urn:microsoft.com/office/officeart/2005/8/layout/hProcess11"/>
    <dgm:cxn modelId="{A241885E-36EF-41FF-A6DB-4203DA93A061}" type="presParOf" srcId="{3EBEE75B-F854-49BE-8D44-C587FA288C70}" destId="{13B9134F-C455-4BA9-A839-BBF4D9C3B562}" srcOrd="4" destOrd="0" presId="urn:microsoft.com/office/officeart/2005/8/layout/hProcess11"/>
    <dgm:cxn modelId="{A278C7DA-8A4C-4ED6-8DBA-F23A48D841D0}" type="presParOf" srcId="{13B9134F-C455-4BA9-A839-BBF4D9C3B562}" destId="{AB7EF6B0-8311-4A2B-9782-76F6027EC317}" srcOrd="0" destOrd="0" presId="urn:microsoft.com/office/officeart/2005/8/layout/hProcess11"/>
    <dgm:cxn modelId="{2DFD0468-47A7-48B2-A8BD-F83DDDDAC45F}" type="presParOf" srcId="{13B9134F-C455-4BA9-A839-BBF4D9C3B562}" destId="{6127A24A-86B8-4753-A36D-94B3824E5DCE}" srcOrd="1" destOrd="0" presId="urn:microsoft.com/office/officeart/2005/8/layout/hProcess11"/>
    <dgm:cxn modelId="{3B251180-7F9A-4C98-8A46-B0D5D1C86E53}" type="presParOf" srcId="{13B9134F-C455-4BA9-A839-BBF4D9C3B562}" destId="{1C8D49DC-E766-4026-9DE3-971B678C46EF}" srcOrd="2" destOrd="0" presId="urn:microsoft.com/office/officeart/2005/8/layout/hProcess11"/>
    <dgm:cxn modelId="{CBFB825F-B919-4BE1-8380-446FD2FAB4A9}" type="presParOf" srcId="{3EBEE75B-F854-49BE-8D44-C587FA288C70}" destId="{BCB69AE6-298E-4DEA-914D-EE15939F342E}" srcOrd="5" destOrd="0" presId="urn:microsoft.com/office/officeart/2005/8/layout/hProcess11"/>
    <dgm:cxn modelId="{24C0A29C-0D56-4652-BFA0-E1AF25FA1AF9}" type="presParOf" srcId="{3EBEE75B-F854-49BE-8D44-C587FA288C70}" destId="{16B019E1-9654-4D9C-AE79-B18602324D8B}" srcOrd="6" destOrd="0" presId="urn:microsoft.com/office/officeart/2005/8/layout/hProcess11"/>
    <dgm:cxn modelId="{80028CB1-2DAD-4294-B1D6-4E942DFAA62F}" type="presParOf" srcId="{16B019E1-9654-4D9C-AE79-B18602324D8B}" destId="{42CB6A0C-9D4D-4270-88D8-F3F1DA46DAD1}" srcOrd="0" destOrd="0" presId="urn:microsoft.com/office/officeart/2005/8/layout/hProcess11"/>
    <dgm:cxn modelId="{D1850687-9E4E-4185-BD59-1FDCD0A4336D}" type="presParOf" srcId="{16B019E1-9654-4D9C-AE79-B18602324D8B}" destId="{EE50FC0A-1800-4B55-A6F5-CD88882CD84D}" srcOrd="1" destOrd="0" presId="urn:microsoft.com/office/officeart/2005/8/layout/hProcess11"/>
    <dgm:cxn modelId="{18458E0C-33FB-42C5-A111-75B3C460F348}" type="presParOf" srcId="{16B019E1-9654-4D9C-AE79-B18602324D8B}" destId="{B5B4FA11-279F-4F53-80EA-2CA314D6A882}" srcOrd="2" destOrd="0" presId="urn:microsoft.com/office/officeart/2005/8/layout/hProcess11"/>
    <dgm:cxn modelId="{539F6561-8AB1-430A-9B6D-6802030E1700}" type="presParOf" srcId="{3EBEE75B-F854-49BE-8D44-C587FA288C70}" destId="{2228F9C4-ECF0-46CB-BD59-8182ED9C1503}" srcOrd="7" destOrd="0" presId="urn:microsoft.com/office/officeart/2005/8/layout/hProcess11"/>
    <dgm:cxn modelId="{8078430B-D1C6-40B0-AEE5-FEDFC814F695}" type="presParOf" srcId="{3EBEE75B-F854-49BE-8D44-C587FA288C70}" destId="{AE936BCA-8BFB-4ACE-91E1-69A2827573B5}" srcOrd="8" destOrd="0" presId="urn:microsoft.com/office/officeart/2005/8/layout/hProcess11"/>
    <dgm:cxn modelId="{F2656EE1-A891-4D41-BE24-BB89DA1DD931}" type="presParOf" srcId="{AE936BCA-8BFB-4ACE-91E1-69A2827573B5}" destId="{12962CA2-D647-49BD-81FC-E786EBED1DED}" srcOrd="0" destOrd="0" presId="urn:microsoft.com/office/officeart/2005/8/layout/hProcess11"/>
    <dgm:cxn modelId="{97C8CB29-5B3F-409D-833D-DDC89BA190F2}" type="presParOf" srcId="{AE936BCA-8BFB-4ACE-91E1-69A2827573B5}" destId="{56D082C5-8BA8-46CA-814D-30BD0AEEB51B}" srcOrd="1" destOrd="0" presId="urn:microsoft.com/office/officeart/2005/8/layout/hProcess11"/>
    <dgm:cxn modelId="{2271EC1D-0DD8-44EA-9E74-596A92B268B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6862095A-13E5-45F4-9AE0-DD279F199CBC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77C3791-B73F-4205-8360-9EA4D7F068D5}" type="presOf" srcId="{263D1932-C914-44FA-91E5-7404EFB65698}" destId="{42CB6A0C-9D4D-4270-88D8-F3F1DA46DAD1}" srcOrd="0" destOrd="0" presId="urn:microsoft.com/office/officeart/2005/8/layout/hProcess11"/>
    <dgm:cxn modelId="{5C5060CE-D8F7-4D68-BD9C-B7FB7238F416}" type="presOf" srcId="{C092B36E-43EF-43DF-B7ED-BB22C399B9C8}" destId="{1F9F75E3-3329-4491-8611-F9A888AE0E3A}" srcOrd="0" destOrd="0" presId="urn:microsoft.com/office/officeart/2005/8/layout/hProcess11"/>
    <dgm:cxn modelId="{5BD8D722-5C30-45A9-A664-8FD027D1B38F}" type="presOf" srcId="{71E82913-291C-4747-9E0D-E26FBCCAC453}" destId="{5807F4F2-0443-4295-97A8-373A86B2C4AF}" srcOrd="0" destOrd="0" presId="urn:microsoft.com/office/officeart/2005/8/layout/hProcess11"/>
    <dgm:cxn modelId="{1667B91E-0D86-4BD3-AB8B-876ACC8BED13}" type="presOf" srcId="{836F97C4-3741-4FD9-B961-3F6BCC913225}" destId="{AFCA00F9-252C-4474-BE2C-CDC264E45F31}" srcOrd="0" destOrd="0" presId="urn:microsoft.com/office/officeart/2005/8/layout/hProcess11"/>
    <dgm:cxn modelId="{A4B589F9-2868-4F9A-9277-85CE80FAD3C0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F42BFC2A-59C2-4DCB-A5A1-F51DA5BCC914}" type="presParOf" srcId="{1F9F75E3-3329-4491-8611-F9A888AE0E3A}" destId="{4AB9A1D7-027D-4EA5-B85D-2A0F7127070F}" srcOrd="0" destOrd="0" presId="urn:microsoft.com/office/officeart/2005/8/layout/hProcess11"/>
    <dgm:cxn modelId="{CF9ECF6E-3566-444F-BB9F-46FEBCFE8C1B}" type="presParOf" srcId="{1F9F75E3-3329-4491-8611-F9A888AE0E3A}" destId="{3EBEE75B-F854-49BE-8D44-C587FA288C70}" srcOrd="1" destOrd="0" presId="urn:microsoft.com/office/officeart/2005/8/layout/hProcess11"/>
    <dgm:cxn modelId="{1CC5F050-D229-4546-94CD-C5C8C2BA4BBB}" type="presParOf" srcId="{3EBEE75B-F854-49BE-8D44-C587FA288C70}" destId="{266DB7BC-080A-4953-A2FB-855B1140DE5A}" srcOrd="0" destOrd="0" presId="urn:microsoft.com/office/officeart/2005/8/layout/hProcess11"/>
    <dgm:cxn modelId="{AA756181-737E-474C-9C61-1CB17AD4E9AA}" type="presParOf" srcId="{266DB7BC-080A-4953-A2FB-855B1140DE5A}" destId="{AFCA00F9-252C-4474-BE2C-CDC264E45F31}" srcOrd="0" destOrd="0" presId="urn:microsoft.com/office/officeart/2005/8/layout/hProcess11"/>
    <dgm:cxn modelId="{96562BB8-54D1-40BB-8E75-6F97FC085372}" type="presParOf" srcId="{266DB7BC-080A-4953-A2FB-855B1140DE5A}" destId="{C39E104A-B3E2-4B8C-A982-8C8DED6454EC}" srcOrd="1" destOrd="0" presId="urn:microsoft.com/office/officeart/2005/8/layout/hProcess11"/>
    <dgm:cxn modelId="{2E406993-1270-457D-BE6D-CCDE9AFE1CFC}" type="presParOf" srcId="{266DB7BC-080A-4953-A2FB-855B1140DE5A}" destId="{C791E6BA-5654-40CE-921D-1829DAC31EAA}" srcOrd="2" destOrd="0" presId="urn:microsoft.com/office/officeart/2005/8/layout/hProcess11"/>
    <dgm:cxn modelId="{D213E26D-AF39-4501-9EFC-F954B7329728}" type="presParOf" srcId="{3EBEE75B-F854-49BE-8D44-C587FA288C70}" destId="{47ABDAB3-8F7A-485E-B11A-A1136BE795C9}" srcOrd="1" destOrd="0" presId="urn:microsoft.com/office/officeart/2005/8/layout/hProcess11"/>
    <dgm:cxn modelId="{52CCBFF5-485D-4771-8075-6CBDD9A11262}" type="presParOf" srcId="{3EBEE75B-F854-49BE-8D44-C587FA288C70}" destId="{1F77D1AA-3944-4C50-B87C-0EA0B2159593}" srcOrd="2" destOrd="0" presId="urn:microsoft.com/office/officeart/2005/8/layout/hProcess11"/>
    <dgm:cxn modelId="{BFC12D83-156D-4C11-B73E-F4EDB42EAFB0}" type="presParOf" srcId="{1F77D1AA-3944-4C50-B87C-0EA0B2159593}" destId="{5807F4F2-0443-4295-97A8-373A86B2C4AF}" srcOrd="0" destOrd="0" presId="urn:microsoft.com/office/officeart/2005/8/layout/hProcess11"/>
    <dgm:cxn modelId="{39890AAE-5631-4F1A-916A-A647921CB1EF}" type="presParOf" srcId="{1F77D1AA-3944-4C50-B87C-0EA0B2159593}" destId="{3390B0D5-AE1A-4F2A-BB66-6CE85BAE12B8}" srcOrd="1" destOrd="0" presId="urn:microsoft.com/office/officeart/2005/8/layout/hProcess11"/>
    <dgm:cxn modelId="{95D23372-90D6-4843-A429-1B2C547C5E77}" type="presParOf" srcId="{1F77D1AA-3944-4C50-B87C-0EA0B2159593}" destId="{24A5EF36-7D2C-449E-AB8A-E232740D425A}" srcOrd="2" destOrd="0" presId="urn:microsoft.com/office/officeart/2005/8/layout/hProcess11"/>
    <dgm:cxn modelId="{E2F8A485-856C-4C72-AE71-4AFE17CB5A06}" type="presParOf" srcId="{3EBEE75B-F854-49BE-8D44-C587FA288C70}" destId="{F6B4B428-775B-403F-A42F-644B4366259B}" srcOrd="3" destOrd="0" presId="urn:microsoft.com/office/officeart/2005/8/layout/hProcess11"/>
    <dgm:cxn modelId="{878F592F-E904-4F63-889B-9CAE54AFBCAE}" type="presParOf" srcId="{3EBEE75B-F854-49BE-8D44-C587FA288C70}" destId="{13B9134F-C455-4BA9-A839-BBF4D9C3B562}" srcOrd="4" destOrd="0" presId="urn:microsoft.com/office/officeart/2005/8/layout/hProcess11"/>
    <dgm:cxn modelId="{1B0A9A9F-57F8-47CE-A78E-EB1C2FDC17CB}" type="presParOf" srcId="{13B9134F-C455-4BA9-A839-BBF4D9C3B562}" destId="{AB7EF6B0-8311-4A2B-9782-76F6027EC317}" srcOrd="0" destOrd="0" presId="urn:microsoft.com/office/officeart/2005/8/layout/hProcess11"/>
    <dgm:cxn modelId="{226320A6-462A-4373-9B5A-26A6ACCB1150}" type="presParOf" srcId="{13B9134F-C455-4BA9-A839-BBF4D9C3B562}" destId="{6127A24A-86B8-4753-A36D-94B3824E5DCE}" srcOrd="1" destOrd="0" presId="urn:microsoft.com/office/officeart/2005/8/layout/hProcess11"/>
    <dgm:cxn modelId="{D1898A0D-90F8-4180-B18F-4F9910A8E446}" type="presParOf" srcId="{13B9134F-C455-4BA9-A839-BBF4D9C3B562}" destId="{1C8D49DC-E766-4026-9DE3-971B678C46EF}" srcOrd="2" destOrd="0" presId="urn:microsoft.com/office/officeart/2005/8/layout/hProcess11"/>
    <dgm:cxn modelId="{467291A1-F15F-45C7-A2ED-426515EBDE19}" type="presParOf" srcId="{3EBEE75B-F854-49BE-8D44-C587FA288C70}" destId="{BCB69AE6-298E-4DEA-914D-EE15939F342E}" srcOrd="5" destOrd="0" presId="urn:microsoft.com/office/officeart/2005/8/layout/hProcess11"/>
    <dgm:cxn modelId="{723FC733-F286-4C94-8A50-6E87DDC3E9D0}" type="presParOf" srcId="{3EBEE75B-F854-49BE-8D44-C587FA288C70}" destId="{16B019E1-9654-4D9C-AE79-B18602324D8B}" srcOrd="6" destOrd="0" presId="urn:microsoft.com/office/officeart/2005/8/layout/hProcess11"/>
    <dgm:cxn modelId="{D064FE0F-0E93-4886-98A5-BF107BB09810}" type="presParOf" srcId="{16B019E1-9654-4D9C-AE79-B18602324D8B}" destId="{42CB6A0C-9D4D-4270-88D8-F3F1DA46DAD1}" srcOrd="0" destOrd="0" presId="urn:microsoft.com/office/officeart/2005/8/layout/hProcess11"/>
    <dgm:cxn modelId="{55482333-6F5F-4E6B-BC31-BC93638E7058}" type="presParOf" srcId="{16B019E1-9654-4D9C-AE79-B18602324D8B}" destId="{EE50FC0A-1800-4B55-A6F5-CD88882CD84D}" srcOrd="1" destOrd="0" presId="urn:microsoft.com/office/officeart/2005/8/layout/hProcess11"/>
    <dgm:cxn modelId="{13F7E86C-0490-4958-9961-97F385ED7454}" type="presParOf" srcId="{16B019E1-9654-4D9C-AE79-B18602324D8B}" destId="{B5B4FA11-279F-4F53-80EA-2CA314D6A882}" srcOrd="2" destOrd="0" presId="urn:microsoft.com/office/officeart/2005/8/layout/hProcess11"/>
    <dgm:cxn modelId="{A4DC51FD-327F-4C59-A73B-DB601C7D8FE4}" type="presParOf" srcId="{3EBEE75B-F854-49BE-8D44-C587FA288C70}" destId="{2228F9C4-ECF0-46CB-BD59-8182ED9C1503}" srcOrd="7" destOrd="0" presId="urn:microsoft.com/office/officeart/2005/8/layout/hProcess11"/>
    <dgm:cxn modelId="{D33DF2B1-3808-4297-8ACC-65DE26D726FB}" type="presParOf" srcId="{3EBEE75B-F854-49BE-8D44-C587FA288C70}" destId="{AE936BCA-8BFB-4ACE-91E1-69A2827573B5}" srcOrd="8" destOrd="0" presId="urn:microsoft.com/office/officeart/2005/8/layout/hProcess11"/>
    <dgm:cxn modelId="{F6EF0934-1457-4BBA-9590-29206A1E6E87}" type="presParOf" srcId="{AE936BCA-8BFB-4ACE-91E1-69A2827573B5}" destId="{12962CA2-D647-49BD-81FC-E786EBED1DED}" srcOrd="0" destOrd="0" presId="urn:microsoft.com/office/officeart/2005/8/layout/hProcess11"/>
    <dgm:cxn modelId="{9F136E09-18A6-4900-88EE-63F3A988799A}" type="presParOf" srcId="{AE936BCA-8BFB-4ACE-91E1-69A2827573B5}" destId="{56D082C5-8BA8-46CA-814D-30BD0AEEB51B}" srcOrd="1" destOrd="0" presId="urn:microsoft.com/office/officeart/2005/8/layout/hProcess11"/>
    <dgm:cxn modelId="{1A0C427F-8069-4C50-B0A1-02AFDE63D78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BC246D8-7A94-4DFE-AF40-F19F0C2BB0D6}" type="presOf" srcId="{71E82913-291C-4747-9E0D-E26FBCCAC453}" destId="{5807F4F2-0443-4295-97A8-373A86B2C4AF}" srcOrd="0" destOrd="0" presId="urn:microsoft.com/office/officeart/2005/8/layout/hProcess11"/>
    <dgm:cxn modelId="{4E748E5F-2986-4790-926D-218F680A35F5}" type="presOf" srcId="{263D1932-C914-44FA-91E5-7404EFB65698}" destId="{42CB6A0C-9D4D-4270-88D8-F3F1DA46DAD1}" srcOrd="0" destOrd="0" presId="urn:microsoft.com/office/officeart/2005/8/layout/hProcess11"/>
    <dgm:cxn modelId="{E4AF0914-B6AF-4716-9377-B6B100A840C6}" type="presOf" srcId="{836F97C4-3741-4FD9-B961-3F6BCC913225}" destId="{AFCA00F9-252C-4474-BE2C-CDC264E45F31}" srcOrd="0" destOrd="0" presId="urn:microsoft.com/office/officeart/2005/8/layout/hProcess11"/>
    <dgm:cxn modelId="{92AD56BE-64D3-4CFF-ACC5-2F6B93EFB62E}" type="presOf" srcId="{E358C221-9508-4421-8C3E-C14A1766DA97}" destId="{AB7EF6B0-8311-4A2B-9782-76F6027EC317}" srcOrd="0" destOrd="0" presId="urn:microsoft.com/office/officeart/2005/8/layout/hProcess11"/>
    <dgm:cxn modelId="{F4E0B2C2-711C-459C-BE3D-7FE7DE693D71}" type="presOf" srcId="{C092B36E-43EF-43DF-B7ED-BB22C399B9C8}" destId="{1F9F75E3-3329-4491-8611-F9A888AE0E3A}" srcOrd="0" destOrd="0" presId="urn:microsoft.com/office/officeart/2005/8/layout/hProcess11"/>
    <dgm:cxn modelId="{C83E9069-2788-420D-B1F3-194D490D0570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FA2AA07-12B2-4A78-BE46-7B5ED59D94AC}" type="presParOf" srcId="{1F9F75E3-3329-4491-8611-F9A888AE0E3A}" destId="{4AB9A1D7-027D-4EA5-B85D-2A0F7127070F}" srcOrd="0" destOrd="0" presId="urn:microsoft.com/office/officeart/2005/8/layout/hProcess11"/>
    <dgm:cxn modelId="{EFC42E0E-DD69-482F-BB0B-E62D1A788A66}" type="presParOf" srcId="{1F9F75E3-3329-4491-8611-F9A888AE0E3A}" destId="{3EBEE75B-F854-49BE-8D44-C587FA288C70}" srcOrd="1" destOrd="0" presId="urn:microsoft.com/office/officeart/2005/8/layout/hProcess11"/>
    <dgm:cxn modelId="{D80A66ED-4384-4259-92D6-5FDA7A567640}" type="presParOf" srcId="{3EBEE75B-F854-49BE-8D44-C587FA288C70}" destId="{266DB7BC-080A-4953-A2FB-855B1140DE5A}" srcOrd="0" destOrd="0" presId="urn:microsoft.com/office/officeart/2005/8/layout/hProcess11"/>
    <dgm:cxn modelId="{5D4328B6-4037-48F5-9806-859F2D4BA6A4}" type="presParOf" srcId="{266DB7BC-080A-4953-A2FB-855B1140DE5A}" destId="{AFCA00F9-252C-4474-BE2C-CDC264E45F31}" srcOrd="0" destOrd="0" presId="urn:microsoft.com/office/officeart/2005/8/layout/hProcess11"/>
    <dgm:cxn modelId="{20B5D97D-E1CB-45BC-BADD-96E3551AC0E9}" type="presParOf" srcId="{266DB7BC-080A-4953-A2FB-855B1140DE5A}" destId="{C39E104A-B3E2-4B8C-A982-8C8DED6454EC}" srcOrd="1" destOrd="0" presId="urn:microsoft.com/office/officeart/2005/8/layout/hProcess11"/>
    <dgm:cxn modelId="{F3CF645F-E3F9-4082-B40D-9DDA5AA105A3}" type="presParOf" srcId="{266DB7BC-080A-4953-A2FB-855B1140DE5A}" destId="{C791E6BA-5654-40CE-921D-1829DAC31EAA}" srcOrd="2" destOrd="0" presId="urn:microsoft.com/office/officeart/2005/8/layout/hProcess11"/>
    <dgm:cxn modelId="{EE69B48F-56BF-4210-9D5B-0445661FBEB2}" type="presParOf" srcId="{3EBEE75B-F854-49BE-8D44-C587FA288C70}" destId="{47ABDAB3-8F7A-485E-B11A-A1136BE795C9}" srcOrd="1" destOrd="0" presId="urn:microsoft.com/office/officeart/2005/8/layout/hProcess11"/>
    <dgm:cxn modelId="{2A17B582-16A2-48B6-96A4-2C5FCCC9EEF7}" type="presParOf" srcId="{3EBEE75B-F854-49BE-8D44-C587FA288C70}" destId="{1F77D1AA-3944-4C50-B87C-0EA0B2159593}" srcOrd="2" destOrd="0" presId="urn:microsoft.com/office/officeart/2005/8/layout/hProcess11"/>
    <dgm:cxn modelId="{A2E317C9-9719-40A6-8FA5-5B38B489B36C}" type="presParOf" srcId="{1F77D1AA-3944-4C50-B87C-0EA0B2159593}" destId="{5807F4F2-0443-4295-97A8-373A86B2C4AF}" srcOrd="0" destOrd="0" presId="urn:microsoft.com/office/officeart/2005/8/layout/hProcess11"/>
    <dgm:cxn modelId="{252490BB-758E-46DB-A9C5-4BF96121ADA6}" type="presParOf" srcId="{1F77D1AA-3944-4C50-B87C-0EA0B2159593}" destId="{3390B0D5-AE1A-4F2A-BB66-6CE85BAE12B8}" srcOrd="1" destOrd="0" presId="urn:microsoft.com/office/officeart/2005/8/layout/hProcess11"/>
    <dgm:cxn modelId="{74DB16DD-D421-4997-BF3F-B64875456B57}" type="presParOf" srcId="{1F77D1AA-3944-4C50-B87C-0EA0B2159593}" destId="{24A5EF36-7D2C-449E-AB8A-E232740D425A}" srcOrd="2" destOrd="0" presId="urn:microsoft.com/office/officeart/2005/8/layout/hProcess11"/>
    <dgm:cxn modelId="{F92F0AA3-D4E0-444C-AA6D-D8CA38A00B0C}" type="presParOf" srcId="{3EBEE75B-F854-49BE-8D44-C587FA288C70}" destId="{F6B4B428-775B-403F-A42F-644B4366259B}" srcOrd="3" destOrd="0" presId="urn:microsoft.com/office/officeart/2005/8/layout/hProcess11"/>
    <dgm:cxn modelId="{15112719-5B89-446D-835F-77C2283818E6}" type="presParOf" srcId="{3EBEE75B-F854-49BE-8D44-C587FA288C70}" destId="{13B9134F-C455-4BA9-A839-BBF4D9C3B562}" srcOrd="4" destOrd="0" presId="urn:microsoft.com/office/officeart/2005/8/layout/hProcess11"/>
    <dgm:cxn modelId="{2789D915-94F9-4C57-99C2-7AABD257A327}" type="presParOf" srcId="{13B9134F-C455-4BA9-A839-BBF4D9C3B562}" destId="{AB7EF6B0-8311-4A2B-9782-76F6027EC317}" srcOrd="0" destOrd="0" presId="urn:microsoft.com/office/officeart/2005/8/layout/hProcess11"/>
    <dgm:cxn modelId="{E081A633-2655-49F5-B28F-185E5D2E3C10}" type="presParOf" srcId="{13B9134F-C455-4BA9-A839-BBF4D9C3B562}" destId="{6127A24A-86B8-4753-A36D-94B3824E5DCE}" srcOrd="1" destOrd="0" presId="urn:microsoft.com/office/officeart/2005/8/layout/hProcess11"/>
    <dgm:cxn modelId="{BAFB2D4C-DE42-48B2-87C7-5B26F9DB53D2}" type="presParOf" srcId="{13B9134F-C455-4BA9-A839-BBF4D9C3B562}" destId="{1C8D49DC-E766-4026-9DE3-971B678C46EF}" srcOrd="2" destOrd="0" presId="urn:microsoft.com/office/officeart/2005/8/layout/hProcess11"/>
    <dgm:cxn modelId="{94B90B6B-4652-43CF-97DA-86F0C8566518}" type="presParOf" srcId="{3EBEE75B-F854-49BE-8D44-C587FA288C70}" destId="{BCB69AE6-298E-4DEA-914D-EE15939F342E}" srcOrd="5" destOrd="0" presId="urn:microsoft.com/office/officeart/2005/8/layout/hProcess11"/>
    <dgm:cxn modelId="{C59C9EEA-CD4B-4DBA-A3BE-F23D5748784C}" type="presParOf" srcId="{3EBEE75B-F854-49BE-8D44-C587FA288C70}" destId="{16B019E1-9654-4D9C-AE79-B18602324D8B}" srcOrd="6" destOrd="0" presId="urn:microsoft.com/office/officeart/2005/8/layout/hProcess11"/>
    <dgm:cxn modelId="{7F2CDA53-B356-4ECE-80E2-5C5A97B213EB}" type="presParOf" srcId="{16B019E1-9654-4D9C-AE79-B18602324D8B}" destId="{42CB6A0C-9D4D-4270-88D8-F3F1DA46DAD1}" srcOrd="0" destOrd="0" presId="urn:microsoft.com/office/officeart/2005/8/layout/hProcess11"/>
    <dgm:cxn modelId="{F3B32AF0-E8DF-407D-A69B-D04A214E3C11}" type="presParOf" srcId="{16B019E1-9654-4D9C-AE79-B18602324D8B}" destId="{EE50FC0A-1800-4B55-A6F5-CD88882CD84D}" srcOrd="1" destOrd="0" presId="urn:microsoft.com/office/officeart/2005/8/layout/hProcess11"/>
    <dgm:cxn modelId="{18CA0565-683D-4ED3-AC6A-0FAFFEB9FC2D}" type="presParOf" srcId="{16B019E1-9654-4D9C-AE79-B18602324D8B}" destId="{B5B4FA11-279F-4F53-80EA-2CA314D6A882}" srcOrd="2" destOrd="0" presId="urn:microsoft.com/office/officeart/2005/8/layout/hProcess11"/>
    <dgm:cxn modelId="{0F0E43FE-15EF-48B8-8BB5-0244A57833EC}" type="presParOf" srcId="{3EBEE75B-F854-49BE-8D44-C587FA288C70}" destId="{2228F9C4-ECF0-46CB-BD59-8182ED9C1503}" srcOrd="7" destOrd="0" presId="urn:microsoft.com/office/officeart/2005/8/layout/hProcess11"/>
    <dgm:cxn modelId="{A00C8E9C-239F-4279-8682-61CF10CFC967}" type="presParOf" srcId="{3EBEE75B-F854-49BE-8D44-C587FA288C70}" destId="{AE936BCA-8BFB-4ACE-91E1-69A2827573B5}" srcOrd="8" destOrd="0" presId="urn:microsoft.com/office/officeart/2005/8/layout/hProcess11"/>
    <dgm:cxn modelId="{18732EB0-257C-4AF2-A8A9-530BDB86582B}" type="presParOf" srcId="{AE936BCA-8BFB-4ACE-91E1-69A2827573B5}" destId="{12962CA2-D647-49BD-81FC-E786EBED1DED}" srcOrd="0" destOrd="0" presId="urn:microsoft.com/office/officeart/2005/8/layout/hProcess11"/>
    <dgm:cxn modelId="{D85AF009-FF74-43CA-9EBF-C96711D55753}" type="presParOf" srcId="{AE936BCA-8BFB-4ACE-91E1-69A2827573B5}" destId="{56D082C5-8BA8-46CA-814D-30BD0AEEB51B}" srcOrd="1" destOrd="0" presId="urn:microsoft.com/office/officeart/2005/8/layout/hProcess11"/>
    <dgm:cxn modelId="{7826D289-D08C-4B2E-902D-C69072CC982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9254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Entwicklung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r>
              <a:rPr lang="de-DE" baseline="0" dirty="0" smtClean="0">
                <a:sym typeface="Wingdings" panose="05000000000000000000" pitchFamily="2" charset="2"/>
              </a:rPr>
              <a:t> (UI </a:t>
            </a:r>
            <a:r>
              <a:rPr lang="de-DE" baseline="0" dirty="0" err="1" smtClean="0">
                <a:sym typeface="Wingdings" panose="05000000000000000000" pitchFamily="2" charset="2"/>
              </a:rPr>
              <a:t>test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865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Transition Phase (Ende des Projekts)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73007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IDE-Integration</a:t>
            </a:r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Burndown</a:t>
            </a:r>
            <a:r>
              <a:rPr lang="de-DE" baseline="0" dirty="0" smtClean="0"/>
              <a:t> Chart</a:t>
            </a:r>
          </a:p>
          <a:p>
            <a:r>
              <a:rPr lang="de-DE" baseline="0" dirty="0" err="1" smtClean="0"/>
              <a:t>Geschätze</a:t>
            </a:r>
            <a:r>
              <a:rPr lang="de-DE" baseline="0" dirty="0" smtClean="0"/>
              <a:t> Zeit in Rot, wird durch loggen von Zeit weniger</a:t>
            </a:r>
          </a:p>
          <a:p>
            <a:r>
              <a:rPr lang="de-DE" baseline="0" dirty="0" smtClean="0"/>
              <a:t>Aufgewendete Zeit in Grün, wird mehr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Wie man sieht zu gering geschätzt </a:t>
            </a:r>
          </a:p>
          <a:p>
            <a:r>
              <a:rPr lang="de-DE" baseline="0" dirty="0" smtClean="0"/>
              <a:t> -&gt; 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010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0101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1609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3547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abgleichen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3795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0545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5815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Sebastian</a:t>
            </a:r>
            <a:r>
              <a:rPr lang="de-DE" baseline="0" dirty="0" smtClean="0"/>
              <a:t> schon erwähnt -&gt; werden einige </a:t>
            </a:r>
            <a:r>
              <a:rPr lang="de-DE" baseline="0" dirty="0" err="1" smtClean="0"/>
              <a:t>tools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travis</a:t>
            </a:r>
            <a:r>
              <a:rPr lang="de-DE" baseline="0" dirty="0" smtClean="0"/>
              <a:t> CI gespeist</a:t>
            </a:r>
          </a:p>
          <a:p>
            <a:endParaRPr lang="de-DE" baseline="0" dirty="0" smtClean="0"/>
          </a:p>
          <a:p>
            <a:r>
              <a:rPr lang="de-DE" baseline="0" dirty="0" smtClean="0"/>
              <a:t>Coveralls analysiert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endParaRPr lang="de-DE" baseline="0" dirty="0" smtClean="0"/>
          </a:p>
          <a:p>
            <a:r>
              <a:rPr lang="de-DE" baseline="0" dirty="0" err="1" smtClean="0"/>
              <a:t>streaming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bibliothek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r>
              <a:rPr lang="de-DE" baseline="0" dirty="0" smtClean="0"/>
              <a:t> von 63%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Sonarqube</a:t>
            </a:r>
            <a:r>
              <a:rPr lang="de-DE" baseline="0" dirty="0" smtClean="0"/>
              <a:t> für allgemeine Code Qualität</a:t>
            </a:r>
          </a:p>
          <a:p>
            <a:r>
              <a:rPr lang="de-DE" baseline="0" dirty="0" smtClean="0"/>
              <a:t>3,3% doppelter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bei über 4500 </a:t>
            </a:r>
            <a:r>
              <a:rPr lang="de-DE" baseline="0" dirty="0" err="1" smtClean="0"/>
              <a:t>zeilen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und Grade 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0545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Codacy</a:t>
            </a:r>
            <a:r>
              <a:rPr lang="de-DE" baseline="0" dirty="0" smtClean="0"/>
              <a:t> dient auch Code Qualität</a:t>
            </a:r>
          </a:p>
          <a:p>
            <a:r>
              <a:rPr lang="de-DE" baseline="0" dirty="0" smtClean="0"/>
              <a:t>Note B, aufgrund einiger </a:t>
            </a:r>
            <a:r>
              <a:rPr lang="de-DE" baseline="0" dirty="0" err="1" smtClean="0"/>
              <a:t>fehleranfälligkeiten</a:t>
            </a:r>
            <a:endParaRPr lang="de-DE" baseline="0" dirty="0" smtClean="0"/>
          </a:p>
          <a:p>
            <a:r>
              <a:rPr lang="de-DE" baseline="0" dirty="0" smtClean="0"/>
              <a:t>Arbeiten ständig an der </a:t>
            </a:r>
            <a:r>
              <a:rPr lang="de-DE" baseline="0" dirty="0" err="1" smtClean="0"/>
              <a:t>verbesserung</a:t>
            </a:r>
            <a:r>
              <a:rPr lang="de-DE" baseline="0" dirty="0" smtClean="0"/>
              <a:t> dieser </a:t>
            </a:r>
            <a:r>
              <a:rPr lang="de-DE" baseline="0" dirty="0" err="1" smtClean="0"/>
              <a:t>metrics</a:t>
            </a:r>
            <a:r>
              <a:rPr lang="de-DE" baseline="0" dirty="0" smtClean="0"/>
              <a:t>, um </a:t>
            </a:r>
            <a:r>
              <a:rPr lang="de-DE" baseline="0" dirty="0" err="1" smtClean="0"/>
              <a:t>sicherheit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zu gewährleisten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05452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</a:t>
            </a:r>
            <a:r>
              <a:rPr lang="de-DE" baseline="0" smtClean="0"/>
              <a:t>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69611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31182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8366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ServerConnection verbunden, welche sich wiederum zum Backend verbindet.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80621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71493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97900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Fabi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4631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3327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0256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5563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482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2252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997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ist bereits herausgekommen)</a:t>
            </a:r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….</a:t>
            </a:r>
            <a:r>
              <a:rPr lang="de-DE" dirty="0" err="1" smtClean="0"/>
              <a:t>libstreaming</a:t>
            </a:r>
            <a:r>
              <a:rPr lang="de-DE" baseline="0" dirty="0" smtClean="0"/>
              <a:t> werden wir mit der Zeit durch eigene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 ersetzen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0519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bereitstellen</a:t>
            </a:r>
          </a:p>
          <a:p>
            <a:r>
              <a:rPr lang="de-DE" baseline="0" dirty="0" smtClean="0"/>
              <a:t>Unser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nur für einen eingeschränkten Nutzerkreis</a:t>
            </a:r>
          </a:p>
          <a:p>
            <a:r>
              <a:rPr lang="de-DE" baseline="0" dirty="0" smtClean="0"/>
              <a:t>stattdessen können in Zukunft Unternehmen 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zugriff hat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740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9279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9.xml"/><Relationship Id="rId10" Type="http://schemas.openxmlformats.org/officeDocument/2006/relationships/image" Target="../media/image16.jpeg"/><Relationship Id="rId4" Type="http://schemas.openxmlformats.org/officeDocument/2006/relationships/diagramData" Target="../diagrams/data9.xm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21.png"/><Relationship Id="rId9" Type="http://schemas.microsoft.com/office/2007/relationships/diagramDrawing" Target="../diagrams/drawing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17.xml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38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Zeitschätzung</a:t>
            </a:r>
            <a:endParaRPr lang="de-DE" b="1" dirty="0" smtClean="0"/>
          </a:p>
        </p:txBody>
      </p:sp>
      <p:pic>
        <p:nvPicPr>
          <p:cNvPr id="1026" name="Picture 2" descr="E:\Sebastian\Documents\DHBW\Software Engineering\Unveiled\Unveiled-Documentation\Bilder\FP calculation\plot_and_estimation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1124744"/>
            <a:ext cx="8172400" cy="4988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  <p:pic>
        <p:nvPicPr>
          <p:cNvPr id="1026" name="Picture 2" descr="E:\Sebastian\Documents\DHBW\Software Engineering\Unveiled\Unveiled-Documentation\Bilder\MSProj_Planning\term 2\Gantt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42246" y="1700808"/>
            <a:ext cx="9394766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d)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04" y="2924944"/>
            <a:ext cx="9144000" cy="277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err="1" smtClean="0">
                <a:solidFill>
                  <a:schemeClr val="bg1"/>
                </a:solidFill>
              </a:rPr>
              <a:t>Risk</a:t>
            </a:r>
            <a:r>
              <a:rPr lang="de-DE" sz="4000" dirty="0" smtClean="0">
                <a:solidFill>
                  <a:schemeClr val="bg1"/>
                </a:solidFill>
              </a:rPr>
              <a:t> Management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e) </a:t>
            </a:r>
            <a:r>
              <a:rPr lang="de-DE" sz="1100" b="1" dirty="0" err="1" smtClean="0"/>
              <a:t>Risk</a:t>
            </a:r>
            <a:r>
              <a:rPr lang="de-DE" sz="1100" b="1" dirty="0" smtClean="0"/>
              <a:t> Management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 smtClean="0"/>
              <a:t>5.5.9-1</a:t>
            </a:r>
            <a:endParaRPr lang="de-DE" dirty="0" smtClean="0"/>
          </a:p>
          <a:p>
            <a:pPr lvl="1"/>
            <a:r>
              <a:rPr lang="de-DE" dirty="0" smtClean="0"/>
              <a:t>U</a:t>
            </a:r>
            <a:r>
              <a:rPr lang="tr-TR" dirty="0" smtClean="0"/>
              <a:t>buntu</a:t>
            </a:r>
            <a:r>
              <a:rPr lang="de-DE" dirty="0" smtClean="0"/>
              <a:t> </a:t>
            </a:r>
            <a:r>
              <a:rPr lang="tr-TR" dirty="0" smtClean="0"/>
              <a:t>4.14</a:t>
            </a:r>
          </a:p>
          <a:p>
            <a:pPr lvl="1"/>
            <a:r>
              <a:rPr lang="tr-TR" dirty="0" err="1" smtClean="0"/>
              <a:t>MySQL</a:t>
            </a:r>
            <a:r>
              <a:rPr lang="tr-TR" dirty="0" smtClean="0"/>
              <a:t> </a:t>
            </a:r>
            <a:r>
              <a:rPr lang="nb-NO" dirty="0" smtClean="0"/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Diagramm 8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432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Java 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3075" name="Picture 3" descr="E:\Sebastian\Documents\DHBW\Software Engineering\Unveiled\Unveiled-Documentation\Bilder\auto_deployment_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6480720" cy="4272380"/>
          </a:xfrm>
          <a:prstGeom prst="rect">
            <a:avLst/>
          </a:prstGeom>
          <a:noFill/>
        </p:spPr>
      </p:pic>
      <p:pic>
        <p:nvPicPr>
          <p:cNvPr id="3074" name="Picture 2" descr="E:\Sebastian\Documents\DHBW\Software Engineering\Unveiled\Unveiled-Documentation\Bilder\automatically_generated_jira_tick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05867"/>
            <a:ext cx="8880695" cy="4137507"/>
          </a:xfrm>
          <a:prstGeom prst="rect">
            <a:avLst/>
          </a:prstGeom>
          <a:noFill/>
        </p:spPr>
      </p:pic>
      <p:graphicFrame>
        <p:nvGraphicFramePr>
          <p:cNvPr id="10" name="Diagramm 9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Travis CI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smtClean="0"/>
              <a:t>211 </a:t>
            </a:r>
            <a:r>
              <a:rPr lang="de-DE" dirty="0" err="1" smtClean="0"/>
              <a:t>Builds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147" y="2564904"/>
            <a:ext cx="3553321" cy="3277057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44188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Zeitschätzung				</a:t>
            </a:r>
            <a:r>
              <a:rPr lang="de-DE" sz="2700" b="1" dirty="0" smtClean="0">
                <a:solidFill>
                  <a:srgbClr val="FF0000"/>
                </a:solidFill>
              </a:rPr>
              <a:t>??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Risk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Management				</a:t>
            </a:r>
            <a:r>
              <a:rPr lang="de-DE" b="1" dirty="0" smtClean="0">
                <a:solidFill>
                  <a:srgbClr val="FF0000"/>
                </a:solidFill>
              </a:rPr>
              <a:t>??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  &amp; Code Quality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Metrics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Patterns				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Bryan/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-9427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Coveralls: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sz="105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Sonarqube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&amp; Code Quality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err="1" smtClean="0">
                <a:solidFill>
                  <a:schemeClr val="tx2"/>
                </a:solidFill>
              </a:rPr>
              <a:t>Metrics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92695"/>
            <a:ext cx="7776863" cy="10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uppieren 14"/>
          <p:cNvGrpSpPr>
            <a:grpSpLocks noChangeAspect="1"/>
          </p:cNvGrpSpPr>
          <p:nvPr/>
        </p:nvGrpSpPr>
        <p:grpSpPr>
          <a:xfrm>
            <a:off x="1043608" y="3561736"/>
            <a:ext cx="7488832" cy="3296264"/>
            <a:chOff x="0" y="657225"/>
            <a:chExt cx="9324975" cy="410445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73381"/>
            <a:stretch>
              <a:fillRect/>
            </a:stretch>
          </p:blipFill>
          <p:spPr bwMode="auto">
            <a:xfrm>
              <a:off x="0" y="657225"/>
              <a:ext cx="9324975" cy="1475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51958"/>
            <a:stretch>
              <a:fillRect/>
            </a:stretch>
          </p:blipFill>
          <p:spPr bwMode="auto">
            <a:xfrm>
              <a:off x="0" y="2098451"/>
              <a:ext cx="9324975" cy="2663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Codacy</a:t>
            </a:r>
            <a:r>
              <a:rPr lang="de-DE" dirty="0" smtClean="0"/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Quality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c) Testumgebung &amp; Code Quality</a:t>
            </a: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1916832"/>
            <a:ext cx="4714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– Patterns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Mehrere Ansichten eines Models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Hinzufügen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Austauschbarkeit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Synchronisierte Ansichten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und Wiederverwendung</a:t>
            </a:r>
          </a:p>
        </p:txBody>
      </p:sp>
    </p:spTree>
    <p:extLst>
      <p:ext uri="{BB962C8B-B14F-4D97-AF65-F5344CB8AC3E}">
        <p14:creationId xmlns:p14="http://schemas.microsoft.com/office/powerpoint/2010/main" xmlns="" val="4072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134" y="1844824"/>
            <a:ext cx="8704288" cy="3481715"/>
          </a:xfr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– Pattern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Austauschen der Datenquelle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Einfaches speichern der Module durch generische Funktionen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Trennung von Model und Speichermechanismus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Gute </a:t>
            </a:r>
            <a:r>
              <a:rPr lang="de-DE" dirty="0"/>
              <a:t>W</a:t>
            </a:r>
            <a:r>
              <a:rPr lang="de-DE" dirty="0" smtClean="0"/>
              <a:t>artbarkeit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77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- Pattern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9717" y="1268413"/>
            <a:ext cx="4744565" cy="4824412"/>
          </a:xfrm>
        </p:spPr>
      </p:pic>
    </p:spTree>
    <p:extLst>
      <p:ext uri="{BB962C8B-B14F-4D97-AF65-F5344CB8AC3E}">
        <p14:creationId xmlns:p14="http://schemas.microsoft.com/office/powerpoint/2010/main" xmlns="" val="39912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</a:t>
            </a:r>
            <a:r>
              <a:rPr lang="de-DE" dirty="0" smtClean="0"/>
              <a:t>Verantwortungen</a:t>
            </a:r>
          </a:p>
          <a:p>
            <a:pPr lvl="1"/>
            <a:r>
              <a:rPr lang="de-DE" dirty="0" smtClean="0"/>
              <a:t>Zeitschätzung</a:t>
            </a:r>
            <a:endParaRPr lang="de-DE" dirty="0" smtClean="0"/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pPr lvl="1"/>
            <a:r>
              <a:rPr lang="de-DE" dirty="0" err="1" smtClean="0"/>
              <a:t>Risk</a:t>
            </a:r>
            <a:r>
              <a:rPr lang="de-DE" dirty="0" smtClean="0"/>
              <a:t> Management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pPr lvl="1"/>
            <a:r>
              <a:rPr lang="de-DE" dirty="0" smtClean="0"/>
              <a:t>Testumgebung &amp; Code Quality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Metrics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300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1178280"/>
            <a:ext cx="6552728" cy="4753447"/>
          </a:xfrm>
          <a:ln>
            <a:noFill/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Aussichten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Weiteres Vorgehen:</a:t>
            </a:r>
            <a:endParaRPr lang="de-DE" dirty="0"/>
          </a:p>
          <a:p>
            <a:pPr lvl="1"/>
            <a:r>
              <a:rPr lang="de-DE" dirty="0" smtClean="0"/>
              <a:t>Implementierung der Streaming –Funktionalität</a:t>
            </a:r>
          </a:p>
          <a:p>
            <a:pPr lvl="1"/>
            <a:r>
              <a:rPr lang="de-DE" dirty="0" smtClean="0"/>
              <a:t>Ausbau der „Share“-Funktionen</a:t>
            </a:r>
          </a:p>
          <a:p>
            <a:pPr lvl="1"/>
            <a:r>
              <a:rPr lang="de-DE" dirty="0" smtClean="0"/>
              <a:t>Übersicht über Orte an denen viele Videos hochgeladen werden</a:t>
            </a:r>
          </a:p>
          <a:p>
            <a:pPr lvl="1"/>
            <a:r>
              <a:rPr lang="de-DE" dirty="0" smtClean="0"/>
              <a:t>Einbindung von Google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Bezug von der Technologiewahl zu den None-</a:t>
            </a:r>
            <a:r>
              <a:rPr lang="de-DE" dirty="0" err="1" smtClean="0"/>
              <a:t>Functionals</a:t>
            </a:r>
            <a:endParaRPr lang="de-DE" dirty="0" smtClean="0"/>
          </a:p>
          <a:p>
            <a:r>
              <a:rPr lang="de-DE" dirty="0" smtClean="0"/>
              <a:t>Klassendiagram bisschen kürzer erklären</a:t>
            </a:r>
            <a:br>
              <a:rPr lang="de-DE" dirty="0" smtClean="0"/>
            </a:br>
            <a:r>
              <a:rPr lang="de-DE" dirty="0" smtClean="0"/>
              <a:t>&amp; Warum ist MVC nützlich</a:t>
            </a:r>
            <a:br>
              <a:rPr lang="de-DE" dirty="0" smtClean="0"/>
            </a:br>
            <a:r>
              <a:rPr lang="de-DE" dirty="0" smtClean="0"/>
              <a:t>&amp; Verschmelzen mit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Bilder zu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6365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" y="1128603"/>
            <a:ext cx="7859648" cy="5729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1266</Words>
  <Application>Microsoft Office PowerPoint</Application>
  <PresentationFormat>Bildschirmpräsentation (4:3)</PresentationFormat>
  <Paragraphs>499</Paragraphs>
  <Slides>34</Slides>
  <Notes>30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Modul</vt:lpstr>
      <vt:lpstr>Unveiled Fight against injustice straightaway</vt:lpstr>
      <vt:lpstr>Aufteilung</vt:lpstr>
      <vt:lpstr>Gliederung</vt:lpstr>
      <vt:lpstr>Einleitung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Zeitschätzung</vt:lpstr>
      <vt:lpstr>Langzeitplanung</vt:lpstr>
      <vt:lpstr>Iterationsplanung</vt:lpstr>
      <vt:lpstr>Risk Management</vt:lpstr>
      <vt:lpstr>Konfiguration</vt:lpstr>
      <vt:lpstr>Deployment</vt:lpstr>
      <vt:lpstr>Deployment</vt:lpstr>
      <vt:lpstr>Travis CI</vt:lpstr>
      <vt:lpstr>Testumgebung (Backend)</vt:lpstr>
      <vt:lpstr>Testumgebung (Frontend)</vt:lpstr>
      <vt:lpstr>Code Coverage &amp; Code Quality</vt:lpstr>
      <vt:lpstr>Code Quality</vt:lpstr>
      <vt:lpstr>Umsetzung</vt:lpstr>
      <vt:lpstr>MVC – Patterns Vorteile</vt:lpstr>
      <vt:lpstr>MVC - Patterns</vt:lpstr>
      <vt:lpstr>MVC - Patterns</vt:lpstr>
      <vt:lpstr>DAO – Pattern Vorteile</vt:lpstr>
      <vt:lpstr>DAO - Pattern</vt:lpstr>
      <vt:lpstr>Client - Server Aufteilung</vt:lpstr>
      <vt:lpstr>Demo</vt:lpstr>
      <vt:lpstr>Fazit</vt:lpstr>
      <vt:lpstr>Fazit &amp; Aussichten</vt:lpstr>
      <vt:lpstr>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85</cp:revision>
  <dcterms:created xsi:type="dcterms:W3CDTF">2015-12-05T14:25:02Z</dcterms:created>
  <dcterms:modified xsi:type="dcterms:W3CDTF">2016-06-13T20:18:01Z</dcterms:modified>
</cp:coreProperties>
</file>